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2" r:id="rId7"/>
    <p:sldId id="267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0700" y="641870"/>
            <a:ext cx="9882316" cy="182509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Project: 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Image processing(Real Time object Detection)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60390" y="2754871"/>
            <a:ext cx="9448800" cy="1186933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Made By</a:t>
            </a:r>
            <a:r>
              <a:rPr lang="en-US" sz="1800" dirty="0" smtClean="0"/>
              <a:t>:  </a:t>
            </a:r>
            <a:r>
              <a:rPr lang="en-US" sz="1800" dirty="0" smtClean="0">
                <a:solidFill>
                  <a:srgbClr val="FFC000"/>
                </a:solidFill>
              </a:rPr>
              <a:t>Raj Paltanwale</a:t>
            </a:r>
            <a:endParaRPr lang="en-US" sz="1800" dirty="0">
              <a:solidFill>
                <a:srgbClr val="FFC000"/>
              </a:solidFill>
            </a:endParaRPr>
          </a:p>
          <a:p>
            <a:r>
              <a:rPr lang="en-US" sz="1800" dirty="0" smtClean="0">
                <a:solidFill>
                  <a:srgbClr val="FFC000"/>
                </a:solidFill>
              </a:rPr>
              <a:t>                   Harsh Patel</a:t>
            </a:r>
          </a:p>
          <a:p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                  Kush Patel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448" y="753081"/>
            <a:ext cx="344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GANPAT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390" y="4229709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given by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Mr. Krishna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4757" y="714946"/>
            <a:ext cx="107191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Stage 2  continued : Morphological </a:t>
            </a:r>
            <a:r>
              <a:rPr lang="en-US" sz="3600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</a:t>
            </a:r>
            <a:r>
              <a:rPr lang="en-US" sz="3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perations</a:t>
            </a:r>
            <a:endParaRPr lang="en-US" sz="3600" cap="non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Filtering the colors of Interest between a MIN and MAX threshold.</a:t>
            </a:r>
          </a:p>
          <a:p>
            <a:endParaRPr lang="en-US" dirty="0"/>
          </a:p>
          <a:p>
            <a:r>
              <a:rPr lang="en-US" dirty="0">
                <a:cs typeface="Times New Roman" panose="02020603050405020304" pitchFamily="18" charset="0"/>
              </a:rPr>
              <a:t>The HSV form feed is then converted to the Threshold image feed for analyzing the grayscale of the image </a:t>
            </a:r>
            <a:r>
              <a:rPr lang="en-US" dirty="0" smtClean="0">
                <a:cs typeface="Times New Roman" panose="02020603050405020304" pitchFamily="18" charset="0"/>
              </a:rPr>
              <a:t>feed.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Filtering object using Erode and Dilate for making the edges smoother for uninterrupted tracking. -&gt; </a:t>
            </a:r>
            <a:r>
              <a:rPr lang="en-US" dirty="0" err="1" smtClean="0"/>
              <a:t>morphOps</a:t>
            </a:r>
            <a:r>
              <a:rPr lang="en-US" dirty="0" smtClean="0"/>
              <a:t>(threshold)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4757" y="714946"/>
            <a:ext cx="85474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Stage 2 : Tracking Filtered Object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filtered Threshold image feed is used to define x and y coordinates.</a:t>
            </a:r>
          </a:p>
          <a:p>
            <a:endParaRPr lang="en-US" dirty="0" smtClean="0"/>
          </a:p>
          <a:p>
            <a:r>
              <a:rPr lang="en-US" dirty="0" smtClean="0"/>
              <a:t>Passing the x-y coordinates and input threshold image and returning the camera feed output.</a:t>
            </a:r>
          </a:p>
          <a:p>
            <a:endParaRPr lang="en-US" dirty="0" smtClean="0"/>
          </a:p>
          <a:p>
            <a:r>
              <a:rPr lang="en-US" dirty="0" smtClean="0"/>
              <a:t>-&gt; trackFilteredObject (x, y, camerafeed, threshold)</a:t>
            </a:r>
          </a:p>
          <a:p>
            <a:endParaRPr lang="en-US" dirty="0"/>
          </a:p>
          <a:p>
            <a:r>
              <a:rPr lang="en-US" dirty="0">
                <a:cs typeface="Times New Roman" panose="02020603050405020304" pitchFamily="18" charset="0"/>
              </a:rPr>
              <a:t>The filtered Threshold image feed is then again trace back to the original camera feed and the x and y coordinates are defined for the object which is filtered in the threshold image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3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4757" y="714946"/>
            <a:ext cx="85474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Screenshots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2473072"/>
            <a:ext cx="4848130" cy="4003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274" y="1663699"/>
            <a:ext cx="1094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89" y="2007974"/>
            <a:ext cx="6461029" cy="45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4757" y="714946"/>
            <a:ext cx="85474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Screenshots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2274" y="1663699"/>
            <a:ext cx="1094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Vectors and HSV Image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6" y="2219617"/>
            <a:ext cx="4381844" cy="44152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007974"/>
            <a:ext cx="5664543" cy="47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4757" y="714946"/>
            <a:ext cx="85474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Screenshots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2274" y="1663699"/>
            <a:ext cx="1094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tracking 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7" y="2127885"/>
            <a:ext cx="3824111" cy="3021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44" y="2045731"/>
            <a:ext cx="3942711" cy="311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51" y="2007974"/>
            <a:ext cx="3727792" cy="31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6184" y="1494481"/>
            <a:ext cx="9448800" cy="3905422"/>
          </a:xfrm>
        </p:spPr>
        <p:txBody>
          <a:bodyPr>
            <a:normAutofit/>
          </a:bodyPr>
          <a:lstStyle/>
          <a:p>
            <a:r>
              <a:rPr lang="en-US" dirty="0" smtClean="0"/>
              <a:t>Work assign to the group members:</a:t>
            </a:r>
          </a:p>
          <a:p>
            <a:endParaRPr lang="en-US" dirty="0" smtClean="0"/>
          </a:p>
          <a:p>
            <a:r>
              <a:rPr lang="en-US" dirty="0" smtClean="0"/>
              <a:t>Harsh Patel : Taking Real time Input from the camera feed frame by frame and providing it for further processing.</a:t>
            </a:r>
          </a:p>
          <a:p>
            <a:endParaRPr lang="en-US" dirty="0" smtClean="0"/>
          </a:p>
          <a:p>
            <a:r>
              <a:rPr lang="en-US" dirty="0" smtClean="0"/>
              <a:t>Raj Paltanwale : Providing the project with a subtle and suitable user interface which enables user to use the program efficiently. Taking the camera feed output provided in stage 1 and convert it to HSV and threshold image and detect the filtered object.</a:t>
            </a:r>
          </a:p>
          <a:p>
            <a:endParaRPr lang="en-US" dirty="0"/>
          </a:p>
          <a:p>
            <a:r>
              <a:rPr lang="en-US" dirty="0" smtClean="0"/>
              <a:t>Kush Patel : Developing Timing counter for the program.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177872"/>
            <a:ext cx="5041900" cy="10166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References taken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Online Materials – </a:t>
            </a:r>
          </a:p>
          <a:p>
            <a:pPr lvl="1"/>
            <a:r>
              <a:rPr lang="en-US" dirty="0" smtClean="0"/>
              <a:t>OpenCV tutorials</a:t>
            </a:r>
          </a:p>
          <a:p>
            <a:pPr lvl="1"/>
            <a:r>
              <a:rPr lang="en-US" dirty="0" smtClean="0"/>
              <a:t>MIT(OCW) -  Open Course Ware</a:t>
            </a:r>
          </a:p>
          <a:p>
            <a:pPr lvl="1"/>
            <a:r>
              <a:rPr lang="en-US" dirty="0" smtClean="0"/>
              <a:t>FAB CBA MIT </a:t>
            </a:r>
          </a:p>
          <a:p>
            <a:pPr lvl="1"/>
            <a:r>
              <a:rPr lang="en-US" dirty="0" smtClean="0"/>
              <a:t>Qt Creator Examples Prototype</a:t>
            </a:r>
          </a:p>
          <a:p>
            <a:r>
              <a:rPr lang="en-US" dirty="0" smtClean="0"/>
              <a:t>Books – </a:t>
            </a:r>
            <a:endParaRPr lang="en-US" dirty="0"/>
          </a:p>
          <a:p>
            <a:pPr lvl="1"/>
            <a:r>
              <a:rPr lang="en-US" dirty="0"/>
              <a:t>OpenCV 3 – Computer Vision in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NPTEL </a:t>
            </a:r>
            <a:r>
              <a:rPr lang="en-US" dirty="0"/>
              <a:t>O</a:t>
            </a:r>
            <a:r>
              <a:rPr lang="en-US" dirty="0" smtClean="0"/>
              <a:t>penGL course module 5.17 IISC Bangalore.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7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295743" y="2924746"/>
            <a:ext cx="85474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438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46" y="690232"/>
            <a:ext cx="5839254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Image Processing is done by taking the image feed and then converting it directly to the threshold image and analyzing the greyscale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Real time image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etection is done by taking live camera feed frame by frame and then converting it to the HSV (Hue, Saturation and Value) form.</a:t>
            </a: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HSV form feed is then converted to the Threshold image feed for analyzing the grayscale of the image feed.</a:t>
            </a: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filtered Threshold image feed is then again trace back to the original camera feed and the x and y coordinates are defined for the object which is filtered in the threshold image</a:t>
            </a:r>
          </a:p>
        </p:txBody>
      </p:sp>
    </p:spTree>
    <p:extLst>
      <p:ext uri="{BB962C8B-B14F-4D97-AF65-F5344CB8AC3E}">
        <p14:creationId xmlns:p14="http://schemas.microsoft.com/office/powerpoint/2010/main" val="27145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0246" y="690232"/>
            <a:ext cx="5839254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>
                <a:solidFill>
                  <a:schemeClr val="hlink"/>
                </a:solidFill>
              </a:rPr>
              <a:t>Advantage</a:t>
            </a:r>
            <a:r>
              <a:rPr lang="en-US" altLang="zh-TW" dirty="0"/>
              <a:t> of Video-based systems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Being able to capture a large variety of information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Relatively inexpensive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Easier to install, operate, and maintain </a:t>
            </a:r>
            <a:endParaRPr lang="en-US" altLang="zh-TW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TW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chemeClr val="hlink"/>
                </a:solidFill>
              </a:rPr>
              <a:t>Applications</a:t>
            </a:r>
            <a:r>
              <a:rPr lang="en-US" altLang="zh-TW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Security surveillance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Home care surveillance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Intelligent transportation systems </a:t>
            </a:r>
          </a:p>
        </p:txBody>
      </p:sp>
    </p:spTree>
    <p:extLst>
      <p:ext uri="{BB962C8B-B14F-4D97-AF65-F5344CB8AC3E}">
        <p14:creationId xmlns:p14="http://schemas.microsoft.com/office/powerpoint/2010/main" val="2603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9660"/>
            <a:ext cx="5549900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About our project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used to detect physical objects in real time and to track their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location in x and y coordinates with respect to the output window.</a:t>
            </a:r>
          </a:p>
          <a:p>
            <a:r>
              <a:rPr lang="en-US" dirty="0" smtClean="0"/>
              <a:t>Vectors are used to change the values of the HSV camera feed.</a:t>
            </a:r>
          </a:p>
          <a:p>
            <a:r>
              <a:rPr lang="en-US" dirty="0" smtClean="0"/>
              <a:t>In this program, </a:t>
            </a:r>
            <a:r>
              <a:rPr lang="en-US" dirty="0"/>
              <a:t>L</a:t>
            </a:r>
            <a:r>
              <a:rPr lang="en-US" dirty="0" smtClean="0"/>
              <a:t>ibrary files of </a:t>
            </a:r>
            <a:r>
              <a:rPr lang="en-US" dirty="0" err="1"/>
              <a:t>O</a:t>
            </a:r>
            <a:r>
              <a:rPr lang="en-US" dirty="0" err="1" smtClean="0"/>
              <a:t>pencv</a:t>
            </a:r>
            <a:r>
              <a:rPr lang="en-US" dirty="0" smtClean="0"/>
              <a:t> are used for accessing the camera feed for getting real time input.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such </a:t>
            </a:r>
            <a:r>
              <a:rPr lang="en-US" dirty="0"/>
              <a:t>as: &lt;highgui.h&gt;, &lt;cv.h&gt; and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Morphological operations are used on threshold image to eliminate noise reduction and emphasizing more on the filtered object.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503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57" y="714946"/>
            <a:ext cx="4191343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Modules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of the main modules created and used in this project are 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createTrackbars</a:t>
            </a:r>
            <a:r>
              <a:rPr lang="en-US" dirty="0" smtClean="0"/>
              <a:t> : To change the values of HSV vectors.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drawObject</a:t>
            </a:r>
            <a:r>
              <a:rPr lang="en-US" dirty="0" smtClean="0"/>
              <a:t> : Drawing function to draw crosshairs on the tracked HSV frame.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morphOps</a:t>
            </a:r>
            <a:r>
              <a:rPr lang="en-US" dirty="0" smtClean="0"/>
              <a:t> : Create </a:t>
            </a:r>
            <a:r>
              <a:rPr lang="en-US" dirty="0"/>
              <a:t>structuring element that will be used to "dilate" and "erode" image.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trackFilteredObject : </a:t>
            </a:r>
            <a:r>
              <a:rPr lang="en-US" dirty="0" err="1" smtClean="0"/>
              <a:t>Creat</a:t>
            </a:r>
            <a:r>
              <a:rPr lang="en-US" dirty="0" smtClean="0"/>
              <a:t> filter object that is used take HSV detected frame to the camera feed.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</a:t>
            </a:r>
            <a:r>
              <a:rPr lang="en-US" dirty="0" err="1" smtClean="0"/>
              <a:t>n_trackbar</a:t>
            </a:r>
            <a:r>
              <a:rPr lang="en-US" dirty="0" smtClean="0"/>
              <a:t> : To change the position of the </a:t>
            </a:r>
            <a:r>
              <a:rPr lang="en-US" dirty="0" err="1" smtClean="0"/>
              <a:t>trackbar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757" y="714946"/>
            <a:ext cx="41913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Modules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Some other modules created and used in this project are 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Color Filtering</a:t>
            </a:r>
          </a:p>
          <a:p>
            <a:pPr marL="0" indent="0">
              <a:buNone/>
            </a:pPr>
            <a:r>
              <a:rPr lang="en-US" dirty="0" err="1" smtClean="0"/>
              <a:t>cvtColor</a:t>
            </a:r>
            <a:r>
              <a:rPr lang="en-US" dirty="0"/>
              <a:t>() -&gt; converting the BGR image to HSV.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InRange</a:t>
            </a:r>
            <a:r>
              <a:rPr lang="en-US" dirty="0"/>
              <a:t>() -&gt; converting the HSV of the threshold Image between a max and min value.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4757" y="714946"/>
            <a:ext cx="41913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Interface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User Interface is created using the qmake binaries with Qt creator IDE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Creating Custom functions for respective functioning of the pushbuttons and dialog 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make Header files used -&gt; QFileDialog, QMessageBox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Importing custom header made specifically for this Program -&gt; </a:t>
            </a:r>
          </a:p>
          <a:p>
            <a:pPr marL="0" indent="0">
              <a:buNone/>
            </a:pPr>
            <a:r>
              <a:rPr lang="en-US" dirty="0" smtClean="0"/>
              <a:t>mainwindow.h &amp; ui_mainwindow.h</a:t>
            </a:r>
          </a:p>
        </p:txBody>
      </p:sp>
    </p:spTree>
    <p:extLst>
      <p:ext uri="{BB962C8B-B14F-4D97-AF65-F5344CB8AC3E}">
        <p14:creationId xmlns:p14="http://schemas.microsoft.com/office/powerpoint/2010/main" val="41685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4757" y="714946"/>
            <a:ext cx="77346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Stage 1: Taking </a:t>
            </a:r>
            <a:r>
              <a:rPr lang="en-US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C</a:t>
            </a:r>
            <a:r>
              <a:rPr lang="en-US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amera input</a:t>
            </a:r>
            <a:endParaRPr lang="en-US" cap="none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Getting Input from the Camera frame by frame through -&gt; 	capture.camera(0) &lt;- ( 0 for default camera)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video capture object and running an infinite loop -&gt; ex :- while(1)</a:t>
            </a:r>
          </a:p>
          <a:p>
            <a:endParaRPr lang="en-US" dirty="0" smtClean="0"/>
          </a:p>
          <a:p>
            <a:r>
              <a:rPr lang="en-US" dirty="0"/>
              <a:t>Passing the Camera feed stream to Stage 2 for further processing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4757" y="714946"/>
            <a:ext cx="1033814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Stage 2 : Converting Image from BGR to HSV</a:t>
            </a:r>
            <a:endParaRPr lang="en-US" sz="3600" cap="non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Real time image detection is done by taking live camera feed frame by frame and then converting it to the HSV (Hue, Saturation and Value) form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(Blue, Green, Red) -&gt; (Hue, Saturation, Value)</a:t>
            </a:r>
          </a:p>
          <a:p>
            <a:endParaRPr lang="en-US" dirty="0" smtClean="0"/>
          </a:p>
          <a:p>
            <a:r>
              <a:rPr lang="en-US" dirty="0" smtClean="0"/>
              <a:t>Image conversion using </a:t>
            </a:r>
            <a:r>
              <a:rPr lang="en-US" dirty="0" err="1" smtClean="0"/>
              <a:t>cvtColor</a:t>
            </a:r>
            <a:r>
              <a:rPr lang="en-US" dirty="0" smtClean="0"/>
              <a:t> module.</a:t>
            </a:r>
          </a:p>
          <a:p>
            <a:endParaRPr lang="en-US" dirty="0" smtClean="0"/>
          </a:p>
          <a:p>
            <a:r>
              <a:rPr lang="en-US" dirty="0" smtClean="0"/>
              <a:t>Passing every image frame input from camera feed to the conversion module for Real Time conversion.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6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551</TotalTime>
  <Words>803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新細明體</vt:lpstr>
      <vt:lpstr>Times New Roman</vt:lpstr>
      <vt:lpstr>Vapor Trail</vt:lpstr>
      <vt:lpstr>Project: Image processing(Real Time object Detection)</vt:lpstr>
      <vt:lpstr>Introduction</vt:lpstr>
      <vt:lpstr>PowerPoint Presentation</vt:lpstr>
      <vt:lpstr>About our project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Payroll</dc:title>
  <dc:creator>Umang Sharma</dc:creator>
  <cp:lastModifiedBy>Windows User</cp:lastModifiedBy>
  <cp:revision>64</cp:revision>
  <dcterms:created xsi:type="dcterms:W3CDTF">2018-03-13T15:16:32Z</dcterms:created>
  <dcterms:modified xsi:type="dcterms:W3CDTF">2018-04-10T05:45:48Z</dcterms:modified>
</cp:coreProperties>
</file>