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99" r:id="rId4"/>
    <p:sldId id="300" r:id="rId5"/>
    <p:sldId id="298" r:id="rId6"/>
    <p:sldId id="301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98" d="100"/>
          <a:sy n="98" d="100"/>
        </p:scale>
        <p:origin x="11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2.      Types of subquery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Using IN, ANY and ALL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 Create, insert, delete and update in subquery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   Correlated subquery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is subquery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Concept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43" y="1066800"/>
            <a:ext cx="84582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Types</a:t>
            </a:r>
          </a:p>
          <a:p>
            <a:pPr marL="0" indent="0">
              <a:buNone/>
            </a:pPr>
            <a:r>
              <a:rPr lang="en-US" dirty="0" smtClean="0"/>
              <a:t>      1. Single-row </a:t>
            </a:r>
            <a:r>
              <a:rPr lang="en-US" dirty="0"/>
              <a:t>subqueries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 Multiple-row subqueries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3. </a:t>
            </a:r>
            <a:r>
              <a:rPr lang="en-US" dirty="0"/>
              <a:t>Using IN, ANY and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Types </a:t>
            </a:r>
            <a:r>
              <a:rPr lang="en-US" dirty="0"/>
              <a:t>of subquery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152400" y="115889"/>
            <a:ext cx="6400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3. </a:t>
            </a:r>
            <a:r>
              <a:rPr lang="en-US" sz="2400" dirty="0">
                <a:solidFill>
                  <a:schemeClr val="bg1"/>
                </a:solidFill>
              </a:rPr>
              <a:t>Create, insert, delete and update in subquery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762000"/>
            <a:ext cx="358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   </a:t>
            </a:r>
            <a:r>
              <a:rPr lang="en-US" b="1" dirty="0" smtClean="0"/>
              <a:t>Create in subquery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sql</a:t>
            </a:r>
            <a:r>
              <a:rPr lang="en-US" dirty="0" smtClean="0"/>
              <a:t>&gt;create 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                 as</a:t>
            </a:r>
            <a:br>
              <a:rPr lang="en-US" dirty="0" smtClean="0"/>
            </a:br>
            <a:r>
              <a:rPr lang="en-US" dirty="0" smtClean="0"/>
              <a:t>                (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                </a:t>
            </a:r>
            <a:r>
              <a:rPr lang="en-US" dirty="0" smtClean="0"/>
              <a:t>select * from table  ;</a:t>
            </a:r>
            <a:br>
              <a:rPr lang="en-US" dirty="0" smtClean="0"/>
            </a:br>
            <a:r>
              <a:rPr lang="en-US" dirty="0" smtClean="0"/>
              <a:t>                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sql</a:t>
            </a:r>
            <a:r>
              <a:rPr lang="en-US" dirty="0" smtClean="0"/>
              <a:t>&gt;create 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                 as</a:t>
            </a:r>
            <a:br>
              <a:rPr lang="en-US" dirty="0" smtClean="0"/>
            </a:br>
            <a:r>
              <a:rPr lang="en-US" dirty="0" smtClean="0"/>
              <a:t>                (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                </a:t>
            </a:r>
            <a:r>
              <a:rPr lang="en-US" dirty="0" smtClean="0"/>
              <a:t>select * from table</a:t>
            </a:r>
          </a:p>
          <a:p>
            <a:r>
              <a:rPr lang="en-US" dirty="0" smtClean="0"/>
              <a:t>                  where 1=2  ;</a:t>
            </a:r>
            <a:br>
              <a:rPr lang="en-US" dirty="0" smtClean="0"/>
            </a:br>
            <a:r>
              <a:rPr lang="en-US" dirty="0" smtClean="0"/>
              <a:t>                )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/>
              <a:t>Insert in subquery</a:t>
            </a:r>
          </a:p>
          <a:p>
            <a:r>
              <a:rPr lang="en-US" dirty="0"/>
              <a:t>         </a:t>
            </a:r>
            <a:r>
              <a:rPr lang="en-US" dirty="0" err="1"/>
              <a:t>sql</a:t>
            </a:r>
            <a:r>
              <a:rPr lang="en-US" dirty="0"/>
              <a:t>&gt;insert into </a:t>
            </a:r>
            <a:r>
              <a:rPr lang="en-US" dirty="0" err="1"/>
              <a:t>empTemp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(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                </a:t>
            </a:r>
            <a:r>
              <a:rPr lang="en-US" dirty="0"/>
              <a:t>select </a:t>
            </a:r>
            <a:r>
              <a:rPr lang="en-US" dirty="0" err="1"/>
              <a:t>empno,ename,sal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               from </a:t>
            </a:r>
            <a:r>
              <a:rPr lang="en-US" dirty="0" err="1"/>
              <a:t>emp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               where </a:t>
            </a:r>
            <a:r>
              <a:rPr lang="en-US" dirty="0" err="1"/>
              <a:t>deptno</a:t>
            </a:r>
            <a:r>
              <a:rPr lang="en-US" dirty="0"/>
              <a:t> =20</a:t>
            </a:r>
            <a:br>
              <a:rPr lang="en-US" dirty="0"/>
            </a:br>
            <a:r>
              <a:rPr lang="en-US" dirty="0"/>
              <a:t>                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38600" y="762000"/>
            <a:ext cx="4953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en-US" sz="1800" b="1" dirty="0" smtClean="0"/>
              <a:t>Delete in subquery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1800" dirty="0" err="1" smtClean="0"/>
              <a:t>sql</a:t>
            </a:r>
            <a:r>
              <a:rPr lang="en-US" sz="1800" dirty="0" smtClean="0"/>
              <a:t>&gt;delete</a:t>
            </a:r>
            <a:br>
              <a:rPr lang="en-US" sz="1800" dirty="0" smtClean="0"/>
            </a:br>
            <a:r>
              <a:rPr lang="en-US" sz="1800" dirty="0" smtClean="0"/>
              <a:t>           from emp11</a:t>
            </a:r>
            <a:br>
              <a:rPr lang="en-US" sz="1800" dirty="0" smtClean="0"/>
            </a:br>
            <a:r>
              <a:rPr lang="en-US" sz="1800" dirty="0" smtClean="0"/>
              <a:t>           where </a:t>
            </a:r>
            <a:r>
              <a:rPr lang="en-US" sz="1800" dirty="0" err="1" smtClean="0"/>
              <a:t>deptno</a:t>
            </a:r>
            <a:r>
              <a:rPr lang="en-US" sz="1800" dirty="0" smtClean="0"/>
              <a:t>=(select </a:t>
            </a:r>
            <a:r>
              <a:rPr lang="en-US" sz="1800" dirty="0" err="1" smtClean="0"/>
              <a:t>deptno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                                        from (select </a:t>
            </a:r>
            <a:r>
              <a:rPr lang="en-US" sz="1800" dirty="0" err="1" smtClean="0"/>
              <a:t>deptno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                                                   from emp11</a:t>
            </a:r>
            <a:br>
              <a:rPr lang="en-US" sz="1800" dirty="0" smtClean="0"/>
            </a:br>
            <a:r>
              <a:rPr lang="en-US" sz="1800" dirty="0" smtClean="0"/>
              <a:t>                                                   where 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                   </a:t>
            </a:r>
            <a:r>
              <a:rPr lang="en-US" sz="1800" dirty="0" err="1" smtClean="0"/>
              <a:t>ename</a:t>
            </a:r>
            <a:r>
              <a:rPr lang="en-US" sz="1800" dirty="0" smtClean="0"/>
              <a:t>='Smith')</a:t>
            </a:r>
            <a:br>
              <a:rPr lang="en-US" sz="1800" dirty="0" smtClean="0"/>
            </a:br>
            <a:r>
              <a:rPr lang="en-US" sz="1800" dirty="0" smtClean="0"/>
              <a:t>                                 </a:t>
            </a:r>
            <a:r>
              <a:rPr lang="en-US" sz="1800" dirty="0" err="1" smtClean="0"/>
              <a:t>tempTable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4</a:t>
            </a:r>
            <a:r>
              <a:rPr lang="en-US" dirty="0" smtClean="0"/>
              <a:t>. </a:t>
            </a:r>
            <a:r>
              <a:rPr lang="en-US" sz="1800" b="1" dirty="0" smtClean="0"/>
              <a:t>Update in subquery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</a:t>
            </a:r>
            <a:r>
              <a:rPr lang="en-US" sz="1800" dirty="0" err="1" smtClean="0"/>
              <a:t>sql</a:t>
            </a:r>
            <a:r>
              <a:rPr lang="en-US" sz="1800" dirty="0" smtClean="0"/>
              <a:t>&gt;</a:t>
            </a:r>
            <a:r>
              <a:rPr lang="en-US" sz="1800" dirty="0"/>
              <a:t>update </a:t>
            </a:r>
            <a:r>
              <a:rPr lang="en-US" sz="1800" dirty="0" err="1"/>
              <a:t>emp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 set </a:t>
            </a:r>
            <a:r>
              <a:rPr lang="en-US" sz="1800" dirty="0" err="1"/>
              <a:t>sal</a:t>
            </a:r>
            <a:r>
              <a:rPr lang="en-US" sz="1800" dirty="0"/>
              <a:t> = select </a:t>
            </a:r>
            <a:r>
              <a:rPr lang="en-US" sz="1800" dirty="0" err="1"/>
              <a:t>sal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       </a:t>
            </a:r>
            <a:r>
              <a:rPr lang="en-US" sz="1800" dirty="0" smtClean="0"/>
              <a:t>              from </a:t>
            </a:r>
            <a:r>
              <a:rPr lang="en-US" sz="1800" dirty="0"/>
              <a:t>(select </a:t>
            </a:r>
            <a:r>
              <a:rPr lang="en-US" sz="1800" dirty="0" err="1"/>
              <a:t>sal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                  </a:t>
            </a:r>
            <a:r>
              <a:rPr lang="en-US" sz="1800" b="1" dirty="0"/>
              <a:t> </a:t>
            </a:r>
            <a:r>
              <a:rPr lang="en-US" sz="1800" b="1" dirty="0" smtClean="0"/>
              <a:t>             </a:t>
            </a:r>
            <a:r>
              <a:rPr lang="en-US" sz="1800" dirty="0" smtClean="0"/>
              <a:t>from</a:t>
            </a:r>
            <a:r>
              <a:rPr lang="en-US" sz="1800" b="1" dirty="0" smtClean="0"/>
              <a:t> </a:t>
            </a:r>
            <a:r>
              <a:rPr lang="en-US" sz="1800" dirty="0" err="1"/>
              <a:t>emp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                   </a:t>
            </a:r>
            <a:r>
              <a:rPr lang="en-US" sz="1800" dirty="0" smtClean="0"/>
              <a:t>             where </a:t>
            </a:r>
            <a:r>
              <a:rPr lang="en-US" sz="1800" dirty="0" err="1"/>
              <a:t>ename</a:t>
            </a:r>
            <a:r>
              <a:rPr lang="en-US" sz="1800" dirty="0"/>
              <a:t>='Black')</a:t>
            </a:r>
            <a:br>
              <a:rPr lang="en-US" sz="1800" dirty="0"/>
            </a:br>
            <a:r>
              <a:rPr lang="en-US" sz="1800" dirty="0"/>
              <a:t>                          </a:t>
            </a:r>
            <a:r>
              <a:rPr lang="en-US" sz="1800" dirty="0" smtClean="0"/>
              <a:t>              </a:t>
            </a:r>
            <a:r>
              <a:rPr lang="en-US" sz="1800" dirty="0" err="1" smtClean="0"/>
              <a:t>tempTable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               </a:t>
            </a:r>
            <a:r>
              <a:rPr lang="en-US" sz="1800" b="1" dirty="0"/>
              <a:t> </a:t>
            </a:r>
            <a:r>
              <a:rPr lang="en-US" sz="1800" b="1" dirty="0" smtClean="0"/>
              <a:t>              </a:t>
            </a:r>
            <a:r>
              <a:rPr lang="en-US" sz="1800" dirty="0" smtClean="0"/>
              <a:t>where</a:t>
            </a:r>
            <a:r>
              <a:rPr lang="en-US" sz="1800" b="1" dirty="0" smtClean="0"/>
              <a:t> </a:t>
            </a:r>
            <a:r>
              <a:rPr lang="en-US" sz="1800" dirty="0" err="1"/>
              <a:t>ename</a:t>
            </a:r>
            <a:r>
              <a:rPr lang="en-US" sz="1800" dirty="0"/>
              <a:t> = 'Ward';</a:t>
            </a:r>
            <a:endParaRPr lang="en-US" sz="18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4. Correlated Query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6195" y="838200"/>
            <a:ext cx="4688205" cy="594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Simple correlated query</a:t>
            </a:r>
          </a:p>
          <a:p>
            <a:pPr marL="0" indent="0">
              <a:buNone/>
            </a:pPr>
            <a:r>
              <a:rPr lang="en-US" sz="2000" dirty="0" err="1" smtClean="0"/>
              <a:t>mysql</a:t>
            </a:r>
            <a:r>
              <a:rPr lang="en-US" sz="2000" dirty="0" smtClean="0"/>
              <a:t>&gt;select *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from </a:t>
            </a:r>
            <a:r>
              <a:rPr lang="en-US" sz="2000" dirty="0" err="1" smtClean="0"/>
              <a:t>emp e1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where </a:t>
            </a:r>
            <a:r>
              <a:rPr lang="en-US" sz="2000" dirty="0" err="1" smtClean="0"/>
              <a:t>sal</a:t>
            </a:r>
            <a:r>
              <a:rPr lang="en-US" sz="2000" dirty="0" smtClean="0"/>
              <a:t> &gt; (select avg(</a:t>
            </a:r>
            <a:r>
              <a:rPr lang="en-US" sz="2000" dirty="0" err="1" smtClean="0"/>
              <a:t>sal)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from </a:t>
            </a:r>
            <a:r>
              <a:rPr lang="en-US" sz="2000" dirty="0" err="1" smtClean="0"/>
              <a:t>emp</a:t>
            </a:r>
            <a:r>
              <a:rPr lang="en-US" sz="2000" dirty="0" smtClean="0"/>
              <a:t> e2</a:t>
            </a: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	                  where e1. deptno =                    e2.deptno);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smtClean="0"/>
              <a:t> </a:t>
            </a:r>
            <a:endParaRPr lang="en-US" sz="2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38980" y="838200"/>
            <a:ext cx="4551045" cy="5288280"/>
          </a:xfrm>
        </p:spPr>
        <p:txBody>
          <a:bodyPr/>
          <a:lstStyle/>
          <a:p>
            <a:r>
              <a:rPr lang="en-US" sz="2000" dirty="0"/>
              <a:t>Exists and not </a:t>
            </a:r>
            <a:r>
              <a:rPr lang="en-US" sz="2000" dirty="0" smtClean="0"/>
              <a:t>exists operators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mysql&gt;select *</a:t>
            </a:r>
          </a:p>
          <a:p>
            <a:pPr marL="0" indent="0">
              <a:buNone/>
            </a:pPr>
            <a:r>
              <a:rPr lang="en-US" sz="1800" dirty="0"/>
              <a:t>             from emp e</a:t>
            </a:r>
          </a:p>
          <a:p>
            <a:pPr marL="0" indent="0">
              <a:buNone/>
            </a:pPr>
            <a:r>
              <a:rPr lang="en-US" sz="1800" dirty="0"/>
              <a:t>             where exists(select deptno</a:t>
            </a:r>
          </a:p>
          <a:p>
            <a:pPr marL="0" indent="0">
              <a:buNone/>
            </a:pPr>
            <a:r>
              <a:rPr lang="en-US" sz="1800" dirty="0"/>
              <a:t>                                        from dept d</a:t>
            </a:r>
          </a:p>
          <a:p>
            <a:pPr marL="0" indent="0">
              <a:buNone/>
            </a:pPr>
            <a:r>
              <a:rPr lang="en-US" sz="1800" dirty="0"/>
              <a:t>                       where e.deptno =d.deptno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mysql&gt;</a:t>
            </a:r>
            <a:r>
              <a:rPr lang="en-US" sz="1800" dirty="0">
                <a:sym typeface="+mn-ea"/>
              </a:rPr>
              <a:t>select *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 from emp 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 where not exists(select deptno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                            from dept 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           where e.deptno =d.deptno );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95</TotalTime>
  <Words>145</Words>
  <Application>Microsoft Office PowerPoint</Application>
  <PresentationFormat>On-screen Show (4:3)</PresentationFormat>
  <Paragraphs>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object-technologies-template</vt:lpstr>
      <vt:lpstr>Subqueries</vt:lpstr>
      <vt:lpstr>PowerPoint Presentation</vt:lpstr>
      <vt:lpstr>1. Concept</vt:lpstr>
      <vt:lpstr>.       2. Types of subquery </vt:lpstr>
      <vt:lpstr>PowerPoint Presentation</vt:lpstr>
      <vt:lpstr>4. Correlated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977</cp:revision>
  <dcterms:created xsi:type="dcterms:W3CDTF">2011-08-02T13:33:00Z</dcterms:created>
  <dcterms:modified xsi:type="dcterms:W3CDTF">2024-11-12T04:41:42Z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ACCA0AD6FCD841B28A2ACCBA6E27FEB9_12</vt:lpwstr>
  </property>
</Properties>
</file>