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9" r:id="rId6"/>
    <p:sldId id="300" r:id="rId7"/>
    <p:sldId id="298" r:id="rId8"/>
    <p:sldId id="301" r:id="rId9"/>
    <p:sldId id="302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78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 of index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     </a:t>
            </a:r>
            <a:r>
              <a:rPr lang="en-US" dirty="0" smtClean="0"/>
              <a:t>Need of indexing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Types of index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 </a:t>
            </a:r>
            <a:r>
              <a:rPr lang="en-US" dirty="0" smtClean="0"/>
              <a:t>Creating index</a:t>
            </a: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   </a:t>
            </a:r>
            <a:r>
              <a:rPr lang="en-US" dirty="0" smtClean="0"/>
              <a:t>Summery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is indexing done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Index tables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Concept of Index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3" y="1066800"/>
            <a:ext cx="8458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-Faster retrieval of data.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Disadvantage of index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2</a:t>
            </a:r>
            <a:r>
              <a:rPr lang="en-US" dirty="0" smtClean="0"/>
              <a:t>. </a:t>
            </a:r>
            <a:r>
              <a:rPr lang="en-US" dirty="0" smtClean="0"/>
              <a:t>Need </a:t>
            </a:r>
            <a:r>
              <a:rPr lang="en-US" dirty="0"/>
              <a:t>of </a:t>
            </a:r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152400" y="115889"/>
            <a:ext cx="6400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3. </a:t>
            </a:r>
            <a:r>
              <a:rPr lang="en-US" sz="2400" dirty="0" smtClean="0">
                <a:solidFill>
                  <a:schemeClr val="bg1"/>
                </a:solidFill>
              </a:rPr>
              <a:t>Types of 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  </a:t>
            </a:r>
            <a:r>
              <a:rPr lang="en-US" b="1" dirty="0" err="1" smtClean="0"/>
              <a:t>Clusterd</a:t>
            </a:r>
            <a:r>
              <a:rPr lang="en-US" b="1" dirty="0" smtClean="0"/>
              <a:t> Index</a:t>
            </a:r>
            <a:endParaRPr lang="en-US" b="1" dirty="0" smtClean="0"/>
          </a:p>
          <a:p>
            <a:r>
              <a:rPr lang="en-US" dirty="0" smtClean="0"/>
              <a:t>         -created by system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-</a:t>
            </a:r>
            <a:r>
              <a:rPr lang="en-US" dirty="0" err="1" smtClean="0"/>
              <a:t>pk</a:t>
            </a:r>
            <a:r>
              <a:rPr lang="en-US" dirty="0" smtClean="0"/>
              <a:t> and unique constraints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err="1" smtClean="0"/>
              <a:t>Unclustered</a:t>
            </a:r>
            <a:r>
              <a:rPr lang="en-US" b="1" dirty="0" smtClean="0"/>
              <a:t> Index</a:t>
            </a:r>
            <a:endParaRPr lang="en-US" b="1" dirty="0"/>
          </a:p>
          <a:p>
            <a:r>
              <a:rPr lang="en-US" dirty="0" smtClean="0"/>
              <a:t>         -created by user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4. </a:t>
            </a:r>
            <a:r>
              <a:rPr lang="en-US" sz="2400" dirty="0" smtClean="0">
                <a:solidFill>
                  <a:schemeClr val="bg1"/>
                </a:solidFill>
              </a:rPr>
              <a:t>Creating 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688205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Syntax :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ql</a:t>
            </a:r>
            <a:r>
              <a:rPr lang="en-US" sz="2000" dirty="0" smtClean="0"/>
              <a:t>&gt;create index </a:t>
            </a:r>
            <a:r>
              <a:rPr lang="en-US" sz="2000" dirty="0" err="1" smtClean="0"/>
              <a:t>index_name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on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>(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 of index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     </a:t>
            </a:r>
            <a:r>
              <a:rPr lang="en-US" dirty="0" smtClean="0"/>
              <a:t>Need of indexing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Types of index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 </a:t>
            </a:r>
            <a:r>
              <a:rPr lang="en-US" dirty="0" smtClean="0"/>
              <a:t>Creating index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541</Words>
  <Application>WPS Presentation</Application>
  <PresentationFormat>On-screen Show (4:3)</PresentationFormat>
  <Paragraphs>56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object-technologies-template</vt:lpstr>
      <vt:lpstr>Subqueries</vt:lpstr>
      <vt:lpstr>PowerPoint 演示文稿</vt:lpstr>
      <vt:lpstr>1. Concept of Index</vt:lpstr>
      <vt:lpstr>  2. Need of Index</vt:lpstr>
      <vt:lpstr>PowerPoint 演示文稿</vt:lpstr>
      <vt:lpstr>4. Creating index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Dhanashree Rangole</cp:lastModifiedBy>
  <cp:revision>985</cp:revision>
  <dcterms:created xsi:type="dcterms:W3CDTF">2011-08-02T13:33:00Z</dcterms:created>
  <dcterms:modified xsi:type="dcterms:W3CDTF">2024-09-25T11:46:54Z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