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5" r:id="rId4"/>
    <p:sldId id="286" r:id="rId5"/>
    <p:sldId id="287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Truncate Clause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Truncate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Truncating table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2890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Truncate Clause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91440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TRUNCATE </a:t>
            </a:r>
            <a:r>
              <a:rPr lang="en-US" dirty="0"/>
              <a:t>TABLE statement is used to delete </a:t>
            </a:r>
            <a:r>
              <a:rPr lang="en-US" dirty="0" smtClean="0"/>
              <a:t>data </a:t>
            </a:r>
            <a:r>
              <a:rPr lang="en-US" dirty="0"/>
              <a:t>of an existing table. </a:t>
            </a:r>
          </a:p>
          <a:p>
            <a:pPr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/>
              <a:t>is a </a:t>
            </a:r>
            <a:r>
              <a:rPr lang="en-US" b="1" dirty="0">
                <a:solidFill>
                  <a:srgbClr val="3498DB"/>
                </a:solidFill>
              </a:rPr>
              <a:t>DDL statement</a:t>
            </a:r>
            <a:r>
              <a:rPr lang="en-US" dirty="0"/>
              <a:t>, hence records deleted using truncate will not be </a:t>
            </a:r>
            <a:r>
              <a:rPr lang="en-US" dirty="0" smtClean="0"/>
              <a:t>recovered </a:t>
            </a:r>
            <a:r>
              <a:rPr lang="en-US" dirty="0"/>
              <a:t>by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any command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b="1" dirty="0" smtClean="0"/>
              <a:t>Syntax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           TRUNCATE </a:t>
            </a:r>
            <a:r>
              <a:rPr lang="en-US" dirty="0"/>
              <a:t>TABLE </a:t>
            </a:r>
            <a:r>
              <a:rPr lang="en-US" dirty="0" err="1" smtClean="0"/>
              <a:t>table_name;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294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  Truncating </a:t>
            </a:r>
            <a:r>
              <a:rPr lang="en-US" dirty="0">
                <a:solidFill>
                  <a:schemeClr val="bg1"/>
                </a:solidFill>
                <a:sym typeface="+mn-ea"/>
              </a:rPr>
              <a:t>table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5147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           truncate table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command will delete all rows from </a:t>
            </a:r>
            <a:r>
              <a:rPr lang="en-US" dirty="0" err="1" smtClean="0"/>
              <a:t>emp</a:t>
            </a:r>
            <a:r>
              <a:rPr lang="en-US" dirty="0" smtClean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structure remains intact.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13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Truncate </a:t>
            </a:r>
            <a:r>
              <a:rPr lang="en-US" dirty="0" smtClean="0"/>
              <a:t>Clause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+mn-ea"/>
              </a:rPr>
              <a:t>Truncating </a:t>
            </a:r>
            <a:r>
              <a:rPr lang="en-US" dirty="0">
                <a:sym typeface="+mn-ea"/>
              </a:rPr>
              <a:t>table structure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9</TotalTime>
  <Words>88</Words>
  <Application>Microsoft Office PowerPoint</Application>
  <PresentationFormat>On-screen Show (4:3)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object-technologies-template</vt:lpstr>
      <vt:lpstr>Truncate Clause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932</cp:revision>
  <dcterms:created xsi:type="dcterms:W3CDTF">2011-08-02T13:33:00Z</dcterms:created>
  <dcterms:modified xsi:type="dcterms:W3CDTF">2024-08-27T04:20:33Z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1033-12.2.0.17545</vt:lpwstr>
  </property>
  <property fmtid="{D5CDD505-2E9C-101B-9397-08002B2CF9AE}" pid="3" name="ICV">
    <vt:lpwstr>2623B23C0B3843ACB4EE023ED0102083_12</vt:lpwstr>
  </property>
</Properties>
</file>