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84" r:id="rId3"/>
    <p:sldId id="285" r:id="rId4"/>
    <p:sldId id="286" r:id="rId5"/>
    <p:sldId id="296" r:id="rId6"/>
    <p:sldId id="295" r:id="rId7"/>
    <p:sldId id="293" r:id="rId8"/>
    <p:sldId id="294" r:id="rId9"/>
    <p:sldId id="297" r:id="rId10"/>
    <p:sldId id="298" r:id="rId11"/>
    <p:sldId id="287" r:id="rId12"/>
    <p:sldId id="289" r:id="rId13"/>
    <p:sldId id="290" r:id="rId14"/>
    <p:sldId id="370" r:id="rId15"/>
  </p:sldIdLst>
  <p:sldSz cx="9144000" cy="6858000" type="screen4x3"/>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E54"/>
    <a:srgbClr val="FAFCFA"/>
    <a:srgbClr val="FFE38B"/>
    <a:srgbClr val="4766FF"/>
    <a:srgbClr val="001FBC"/>
    <a:srgbClr val="3366CC"/>
    <a:srgbClr val="DDDDDD"/>
    <a:srgbClr val="37589E"/>
    <a:srgbClr val="2338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59" autoAdjust="0"/>
    <p:restoredTop sz="90088" autoAdjust="0"/>
  </p:normalViewPr>
  <p:slideViewPr>
    <p:cSldViewPr>
      <p:cViewPr varScale="1">
        <p:scale>
          <a:sx n="72" d="100"/>
          <a:sy n="72" d="100"/>
        </p:scale>
        <p:origin x="1446" y="72"/>
      </p:cViewPr>
      <p:guideLst>
        <p:guide orient="horz" pos="2160"/>
        <p:guide pos="2880"/>
      </p:guideLst>
    </p:cSldViewPr>
  </p:slideViewPr>
  <p:outlineViewPr>
    <p:cViewPr>
      <p:scale>
        <a:sx n="33" d="100"/>
        <a:sy n="33" d="100"/>
      </p:scale>
      <p:origin x="0" y="991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8D79CB-BE06-48E2-AFF4-F834DD9FE4CA}" type="datetimeFigureOut">
              <a:rPr lang="en-US" smtClean="0"/>
              <a:pPr/>
              <a:t>11/6/2024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0277CB-D9EE-4DA6-BB9C-94149A9590B7}" type="slidenum">
              <a:rPr lang="en-US" smtClean="0"/>
              <a:pPr/>
              <a:t>‹#›</a:t>
            </a:fld>
            <a:endParaRPr lang="en-US"/>
          </a:p>
        </p:txBody>
      </p:sp>
    </p:spTree>
    <p:extLst>
      <p:ext uri="{BB962C8B-B14F-4D97-AF65-F5344CB8AC3E}">
        <p14:creationId xmlns:p14="http://schemas.microsoft.com/office/powerpoint/2010/main" val="4058684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50277CB-D9EE-4DA6-BB9C-94149A9590B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ln>
        </p:spPr>
      </p:sp>
      <p:sp>
        <p:nvSpPr>
          <p:cNvPr id="15363"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smtClean="0"/>
          </a:p>
        </p:txBody>
      </p:sp>
      <p:sp>
        <p:nvSpPr>
          <p:cNvPr id="15364" name="Slide Number Placeholder 3"/>
          <p:cNvSpPr>
            <a:spLocks noGrp="1"/>
          </p:cNvSpPr>
          <p:nvPr>
            <p:ph type="sldNum" sz="quarter" idx="5"/>
          </p:nvPr>
        </p:nvSpPr>
        <p:spPr bwMode="auto">
          <a:noFill/>
          <a:ln>
            <a:miter lim="800000"/>
          </a:ln>
        </p:spPr>
        <p:txBody>
          <a:bodyPr wrap="square" numCol="1" anchorCtr="0" compatLnSpc="1"/>
          <a:lstStyle/>
          <a:p>
            <a:fld id="{46BF5F57-F95E-435C-A7D5-E57A8098C997}" type="slidenum">
              <a:rPr lang="en-US" smtClean="0"/>
              <a:pPr/>
              <a:t>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16297"/>
            <a:ext cx="7772400" cy="1470025"/>
          </a:xfrm>
        </p:spPr>
        <p:txBody>
          <a:bodyPr/>
          <a:lstStyle>
            <a:lvl1pPr>
              <a:defRPr b="1" cap="none" spc="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defRPr>
            </a:lvl1pPr>
          </a:lstStyle>
          <a:p>
            <a:r>
              <a:rPr lang="en-US" smtClean="0"/>
              <a:t>Click to edit Master title style</a:t>
            </a:r>
            <a:endParaRPr lang="en-US" dirty="0"/>
          </a:p>
        </p:txBody>
      </p:sp>
      <p:sp>
        <p:nvSpPr>
          <p:cNvPr id="7" name="Rectangle 6"/>
          <p:cNvSpPr/>
          <p:nvPr userDrawn="1"/>
        </p:nvSpPr>
        <p:spPr>
          <a:xfrm>
            <a:off x="0" y="6137522"/>
            <a:ext cx="9144000" cy="720000"/>
          </a:xfrm>
          <a:prstGeom prst="rect">
            <a:avLst/>
          </a:prstGeom>
          <a:gradFill flip="none" rotWithShape="1">
            <a:gsLst>
              <a:gs pos="0">
                <a:srgbClr val="233865"/>
              </a:gs>
              <a:gs pos="50000">
                <a:srgbClr val="37589E"/>
              </a:gs>
              <a:gs pos="100000">
                <a:schemeClr val="accent1">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www.object.co.in</a:t>
            </a:r>
            <a:endParaRPr lang="en-US" sz="1200" dirty="0"/>
          </a:p>
        </p:txBody>
      </p:sp>
      <p:sp>
        <p:nvSpPr>
          <p:cNvPr id="8" name="Rectangle 7"/>
          <p:cNvSpPr/>
          <p:nvPr userDrawn="1"/>
        </p:nvSpPr>
        <p:spPr>
          <a:xfrm>
            <a:off x="0" y="5866501"/>
            <a:ext cx="9144000" cy="27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0"/>
            <a:ext cx="9144000" cy="63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logo.wmf"/>
          <p:cNvPicPr>
            <a:picLocks noChangeAspect="1"/>
          </p:cNvPicPr>
          <p:nvPr userDrawn="1"/>
        </p:nvPicPr>
        <p:blipFill>
          <a:blip r:embed="rId2" cstate="print"/>
          <a:stretch>
            <a:fillRect/>
          </a:stretch>
        </p:blipFill>
        <p:spPr>
          <a:xfrm>
            <a:off x="3244014" y="1506112"/>
            <a:ext cx="2655972" cy="1137070"/>
          </a:xfrm>
          <a:prstGeom prst="rect">
            <a:avLst/>
          </a:prstGeom>
          <a:ln w="3175">
            <a:solidFill>
              <a:srgbClr val="DDDDDD"/>
            </a:solidFill>
          </a:ln>
          <a:effectLst>
            <a:outerShdw blurRad="76200" dir="13500000" sy="23000" kx="1200000" algn="br" rotWithShape="0">
              <a:prstClr val="black">
                <a:alpha val="20000"/>
              </a:prstClr>
            </a:outerShdw>
          </a:effectLst>
        </p:spPr>
      </p:pic>
      <p:sp>
        <p:nvSpPr>
          <p:cNvPr id="36" name="Slide Number Placeholder 5"/>
          <p:cNvSpPr>
            <a:spLocks noGrp="1"/>
          </p:cNvSpPr>
          <p:nvPr>
            <p:ph type="sldNum" sz="quarter" idx="4"/>
          </p:nvPr>
        </p:nvSpPr>
        <p:spPr>
          <a:xfrm>
            <a:off x="6988640" y="5857891"/>
            <a:ext cx="2133600" cy="285753"/>
          </a:xfrm>
          <a:prstGeom prst="rect">
            <a:avLst/>
          </a:prstGeom>
        </p:spPr>
        <p:txBody>
          <a:bodyPr vert="horz" lIns="91440" tIns="45720" rIns="91440" bIns="45720" rtlCol="0" anchor="ctr"/>
          <a:lstStyle>
            <a:lvl1pPr algn="r">
              <a:defRPr sz="1200">
                <a:solidFill>
                  <a:schemeClr val="bg1"/>
                </a:solidFill>
              </a:defRPr>
            </a:lvl1pPr>
          </a:lstStyle>
          <a:p>
            <a:fld id="{2B247DEE-32BC-4F65-A3C1-8E57DB1D817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48ADE-4089-450A-B6C3-97A5247EB803}"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47DEE-32BC-4F65-A3C1-8E57DB1D8179}" type="slidenum">
              <a:rPr lang="en-US" smtClean="0"/>
              <a:pPr/>
              <a:t>‹#›</a:t>
            </a:fld>
            <a:endParaRPr lang="en-US"/>
          </a:p>
        </p:txBody>
      </p:sp>
      <p:sp>
        <p:nvSpPr>
          <p:cNvPr id="7" name="Rectangle 6"/>
          <p:cNvSpPr/>
          <p:nvPr userDrawn="1"/>
        </p:nvSpPr>
        <p:spPr>
          <a:xfrm>
            <a:off x="0" y="0"/>
            <a:ext cx="9144000" cy="72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7696200" y="152400"/>
            <a:ext cx="1219210" cy="436825"/>
            <a:chOff x="6302375" y="1695450"/>
            <a:chExt cx="2481262" cy="889000"/>
          </a:xfrm>
          <a:solidFill>
            <a:schemeClr val="bg1"/>
          </a:solidFill>
        </p:grpSpPr>
        <p:sp>
          <p:nvSpPr>
            <p:cNvPr id="9" name="Freeform 6"/>
            <p:cNvSpPr/>
            <p:nvPr userDrawn="1"/>
          </p:nvSpPr>
          <p:spPr bwMode="auto">
            <a:xfrm>
              <a:off x="6753225" y="2400300"/>
              <a:ext cx="90487" cy="180975"/>
            </a:xfrm>
            <a:custGeom>
              <a:avLst/>
              <a:gdLst/>
              <a:ahLst/>
              <a:cxnLst>
                <a:cxn ang="0">
                  <a:pos x="0" y="0"/>
                </a:cxn>
                <a:cxn ang="0">
                  <a:pos x="567" y="0"/>
                </a:cxn>
                <a:cxn ang="0">
                  <a:pos x="567" y="112"/>
                </a:cxn>
                <a:cxn ang="0">
                  <a:pos x="340" y="112"/>
                </a:cxn>
                <a:cxn ang="0">
                  <a:pos x="340" y="1132"/>
                </a:cxn>
                <a:cxn ang="0">
                  <a:pos x="228" y="1132"/>
                </a:cxn>
                <a:cxn ang="0">
                  <a:pos x="228" y="112"/>
                </a:cxn>
                <a:cxn ang="0">
                  <a:pos x="0" y="112"/>
                </a:cxn>
                <a:cxn ang="0">
                  <a:pos x="0" y="0"/>
                </a:cxn>
              </a:cxnLst>
              <a:rect l="0" t="0" r="r" b="b"/>
              <a:pathLst>
                <a:path w="567" h="1132">
                  <a:moveTo>
                    <a:pt x="0" y="0"/>
                  </a:moveTo>
                  <a:lnTo>
                    <a:pt x="567" y="0"/>
                  </a:lnTo>
                  <a:lnTo>
                    <a:pt x="567" y="112"/>
                  </a:lnTo>
                  <a:lnTo>
                    <a:pt x="340" y="112"/>
                  </a:lnTo>
                  <a:lnTo>
                    <a:pt x="340" y="1132"/>
                  </a:lnTo>
                  <a:lnTo>
                    <a:pt x="228" y="1132"/>
                  </a:lnTo>
                  <a:lnTo>
                    <a:pt x="228" y="112"/>
                  </a:lnTo>
                  <a:lnTo>
                    <a:pt x="0" y="11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7"/>
            <p:cNvSpPr/>
            <p:nvPr userDrawn="1"/>
          </p:nvSpPr>
          <p:spPr bwMode="auto">
            <a:xfrm>
              <a:off x="6867525" y="2400300"/>
              <a:ext cx="93662" cy="180975"/>
            </a:xfrm>
            <a:custGeom>
              <a:avLst/>
              <a:gdLst/>
              <a:ahLst/>
              <a:cxnLst>
                <a:cxn ang="0">
                  <a:pos x="0" y="0"/>
                </a:cxn>
                <a:cxn ang="0">
                  <a:pos x="589" y="0"/>
                </a:cxn>
                <a:cxn ang="0">
                  <a:pos x="589" y="108"/>
                </a:cxn>
                <a:cxn ang="0">
                  <a:pos x="110" y="108"/>
                </a:cxn>
                <a:cxn ang="0">
                  <a:pos x="110" y="510"/>
                </a:cxn>
                <a:cxn ang="0">
                  <a:pos x="587" y="510"/>
                </a:cxn>
                <a:cxn ang="0">
                  <a:pos x="587" y="618"/>
                </a:cxn>
                <a:cxn ang="0">
                  <a:pos x="110" y="618"/>
                </a:cxn>
                <a:cxn ang="0">
                  <a:pos x="110" y="1025"/>
                </a:cxn>
                <a:cxn ang="0">
                  <a:pos x="587" y="1025"/>
                </a:cxn>
                <a:cxn ang="0">
                  <a:pos x="587" y="1132"/>
                </a:cxn>
                <a:cxn ang="0">
                  <a:pos x="0" y="1132"/>
                </a:cxn>
                <a:cxn ang="0">
                  <a:pos x="0" y="0"/>
                </a:cxn>
              </a:cxnLst>
              <a:rect l="0" t="0" r="r" b="b"/>
              <a:pathLst>
                <a:path w="589" h="1132">
                  <a:moveTo>
                    <a:pt x="0" y="0"/>
                  </a:moveTo>
                  <a:lnTo>
                    <a:pt x="589" y="0"/>
                  </a:lnTo>
                  <a:lnTo>
                    <a:pt x="589" y="108"/>
                  </a:lnTo>
                  <a:lnTo>
                    <a:pt x="110" y="108"/>
                  </a:lnTo>
                  <a:lnTo>
                    <a:pt x="110" y="510"/>
                  </a:lnTo>
                  <a:lnTo>
                    <a:pt x="587" y="510"/>
                  </a:lnTo>
                  <a:lnTo>
                    <a:pt x="587" y="618"/>
                  </a:lnTo>
                  <a:lnTo>
                    <a:pt x="110" y="618"/>
                  </a:lnTo>
                  <a:lnTo>
                    <a:pt x="110" y="1025"/>
                  </a:lnTo>
                  <a:lnTo>
                    <a:pt x="587" y="1025"/>
                  </a:lnTo>
                  <a:lnTo>
                    <a:pt x="58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8"/>
            <p:cNvSpPr/>
            <p:nvPr userDrawn="1"/>
          </p:nvSpPr>
          <p:spPr bwMode="auto">
            <a:xfrm>
              <a:off x="6992938" y="2397125"/>
              <a:ext cx="174625" cy="187325"/>
            </a:xfrm>
            <a:custGeom>
              <a:avLst/>
              <a:gdLst/>
              <a:ahLst/>
              <a:cxnLst>
                <a:cxn ang="0">
                  <a:pos x="920" y="267"/>
                </a:cxn>
                <a:cxn ang="0">
                  <a:pos x="835" y="189"/>
                </a:cxn>
                <a:cxn ang="0">
                  <a:pos x="741" y="140"/>
                </a:cxn>
                <a:cxn ang="0">
                  <a:pos x="634" y="115"/>
                </a:cxn>
                <a:cxn ang="0">
                  <a:pos x="528" y="114"/>
                </a:cxn>
                <a:cxn ang="0">
                  <a:pos x="440" y="132"/>
                </a:cxn>
                <a:cxn ang="0">
                  <a:pos x="359" y="166"/>
                </a:cxn>
                <a:cxn ang="0">
                  <a:pos x="284" y="219"/>
                </a:cxn>
                <a:cxn ang="0">
                  <a:pos x="218" y="288"/>
                </a:cxn>
                <a:cxn ang="0">
                  <a:pos x="168" y="366"/>
                </a:cxn>
                <a:cxn ang="0">
                  <a:pos x="135" y="450"/>
                </a:cxn>
                <a:cxn ang="0">
                  <a:pos x="118" y="542"/>
                </a:cxn>
                <a:cxn ang="0">
                  <a:pos x="118" y="639"/>
                </a:cxn>
                <a:cxn ang="0">
                  <a:pos x="135" y="732"/>
                </a:cxn>
                <a:cxn ang="0">
                  <a:pos x="168" y="817"/>
                </a:cxn>
                <a:cxn ang="0">
                  <a:pos x="218" y="895"/>
                </a:cxn>
                <a:cxn ang="0">
                  <a:pos x="285" y="964"/>
                </a:cxn>
                <a:cxn ang="0">
                  <a:pos x="360" y="1016"/>
                </a:cxn>
                <a:cxn ang="0">
                  <a:pos x="440" y="1052"/>
                </a:cxn>
                <a:cxn ang="0">
                  <a:pos x="528" y="1068"/>
                </a:cxn>
                <a:cxn ang="0">
                  <a:pos x="633" y="1067"/>
                </a:cxn>
                <a:cxn ang="0">
                  <a:pos x="738" y="1043"/>
                </a:cxn>
                <a:cxn ang="0">
                  <a:pos x="832" y="994"/>
                </a:cxn>
                <a:cxn ang="0">
                  <a:pos x="915" y="920"/>
                </a:cxn>
                <a:cxn ang="0">
                  <a:pos x="1075" y="893"/>
                </a:cxn>
                <a:cxn ang="0">
                  <a:pos x="1030" y="960"/>
                </a:cxn>
                <a:cxn ang="0">
                  <a:pos x="979" y="1018"/>
                </a:cxn>
                <a:cxn ang="0">
                  <a:pos x="922" y="1068"/>
                </a:cxn>
                <a:cxn ang="0">
                  <a:pos x="858" y="1109"/>
                </a:cxn>
                <a:cxn ang="0">
                  <a:pos x="789" y="1141"/>
                </a:cxn>
                <a:cxn ang="0">
                  <a:pos x="716" y="1163"/>
                </a:cxn>
                <a:cxn ang="0">
                  <a:pos x="637" y="1175"/>
                </a:cxn>
                <a:cxn ang="0">
                  <a:pos x="545" y="1177"/>
                </a:cxn>
                <a:cxn ang="0">
                  <a:pos x="431" y="1161"/>
                </a:cxn>
                <a:cxn ang="0">
                  <a:pos x="325" y="1124"/>
                </a:cxn>
                <a:cxn ang="0">
                  <a:pos x="230" y="1065"/>
                </a:cxn>
                <a:cxn ang="0">
                  <a:pos x="145" y="985"/>
                </a:cxn>
                <a:cxn ang="0">
                  <a:pos x="78" y="891"/>
                </a:cxn>
                <a:cxn ang="0">
                  <a:pos x="31" y="787"/>
                </a:cxn>
                <a:cxn ang="0">
                  <a:pos x="5" y="674"/>
                </a:cxn>
                <a:cxn ang="0">
                  <a:pos x="0" y="552"/>
                </a:cxn>
                <a:cxn ang="0">
                  <a:pos x="18" y="439"/>
                </a:cxn>
                <a:cxn ang="0">
                  <a:pos x="56" y="330"/>
                </a:cxn>
                <a:cxn ang="0">
                  <a:pos x="117" y="232"/>
                </a:cxn>
                <a:cxn ang="0">
                  <a:pos x="197" y="144"/>
                </a:cxn>
                <a:cxn ang="0">
                  <a:pos x="285" y="78"/>
                </a:cxn>
                <a:cxn ang="0">
                  <a:pos x="384" y="32"/>
                </a:cxn>
                <a:cxn ang="0">
                  <a:pos x="489" y="6"/>
                </a:cxn>
                <a:cxn ang="0">
                  <a:pos x="596" y="1"/>
                </a:cxn>
                <a:cxn ang="0">
                  <a:pos x="678" y="8"/>
                </a:cxn>
                <a:cxn ang="0">
                  <a:pos x="754" y="26"/>
                </a:cxn>
                <a:cxn ang="0">
                  <a:pos x="827" y="54"/>
                </a:cxn>
                <a:cxn ang="0">
                  <a:pos x="895" y="93"/>
                </a:cxn>
                <a:cxn ang="0">
                  <a:pos x="958" y="141"/>
                </a:cxn>
                <a:cxn ang="0">
                  <a:pos x="1013" y="197"/>
                </a:cxn>
                <a:cxn ang="0">
                  <a:pos x="1061" y="262"/>
                </a:cxn>
              </a:cxnLst>
              <a:rect l="0" t="0" r="r" b="b"/>
              <a:pathLst>
                <a:path w="1094" h="1178">
                  <a:moveTo>
                    <a:pt x="1094" y="317"/>
                  </a:moveTo>
                  <a:lnTo>
                    <a:pt x="960" y="317"/>
                  </a:lnTo>
                  <a:lnTo>
                    <a:pt x="940" y="291"/>
                  </a:lnTo>
                  <a:lnTo>
                    <a:pt x="920" y="267"/>
                  </a:lnTo>
                  <a:lnTo>
                    <a:pt x="900" y="245"/>
                  </a:lnTo>
                  <a:lnTo>
                    <a:pt x="878" y="225"/>
                  </a:lnTo>
                  <a:lnTo>
                    <a:pt x="857" y="206"/>
                  </a:lnTo>
                  <a:lnTo>
                    <a:pt x="835" y="189"/>
                  </a:lnTo>
                  <a:lnTo>
                    <a:pt x="812" y="174"/>
                  </a:lnTo>
                  <a:lnTo>
                    <a:pt x="789" y="161"/>
                  </a:lnTo>
                  <a:lnTo>
                    <a:pt x="765" y="149"/>
                  </a:lnTo>
                  <a:lnTo>
                    <a:pt x="741" y="140"/>
                  </a:lnTo>
                  <a:lnTo>
                    <a:pt x="715" y="131"/>
                  </a:lnTo>
                  <a:lnTo>
                    <a:pt x="689" y="124"/>
                  </a:lnTo>
                  <a:lnTo>
                    <a:pt x="662" y="119"/>
                  </a:lnTo>
                  <a:lnTo>
                    <a:pt x="634" y="115"/>
                  </a:lnTo>
                  <a:lnTo>
                    <a:pt x="605" y="113"/>
                  </a:lnTo>
                  <a:lnTo>
                    <a:pt x="575" y="112"/>
                  </a:lnTo>
                  <a:lnTo>
                    <a:pt x="551" y="112"/>
                  </a:lnTo>
                  <a:lnTo>
                    <a:pt x="528" y="114"/>
                  </a:lnTo>
                  <a:lnTo>
                    <a:pt x="506" y="117"/>
                  </a:lnTo>
                  <a:lnTo>
                    <a:pt x="483" y="120"/>
                  </a:lnTo>
                  <a:lnTo>
                    <a:pt x="461" y="125"/>
                  </a:lnTo>
                  <a:lnTo>
                    <a:pt x="440" y="132"/>
                  </a:lnTo>
                  <a:lnTo>
                    <a:pt x="419" y="139"/>
                  </a:lnTo>
                  <a:lnTo>
                    <a:pt x="398" y="147"/>
                  </a:lnTo>
                  <a:lnTo>
                    <a:pt x="378" y="156"/>
                  </a:lnTo>
                  <a:lnTo>
                    <a:pt x="359" y="166"/>
                  </a:lnTo>
                  <a:lnTo>
                    <a:pt x="340" y="178"/>
                  </a:lnTo>
                  <a:lnTo>
                    <a:pt x="321" y="191"/>
                  </a:lnTo>
                  <a:lnTo>
                    <a:pt x="302" y="205"/>
                  </a:lnTo>
                  <a:lnTo>
                    <a:pt x="284" y="219"/>
                  </a:lnTo>
                  <a:lnTo>
                    <a:pt x="267" y="235"/>
                  </a:lnTo>
                  <a:lnTo>
                    <a:pt x="250" y="252"/>
                  </a:lnTo>
                  <a:lnTo>
                    <a:pt x="233" y="269"/>
                  </a:lnTo>
                  <a:lnTo>
                    <a:pt x="218" y="288"/>
                  </a:lnTo>
                  <a:lnTo>
                    <a:pt x="204" y="307"/>
                  </a:lnTo>
                  <a:lnTo>
                    <a:pt x="191" y="326"/>
                  </a:lnTo>
                  <a:lnTo>
                    <a:pt x="179" y="346"/>
                  </a:lnTo>
                  <a:lnTo>
                    <a:pt x="168" y="366"/>
                  </a:lnTo>
                  <a:lnTo>
                    <a:pt x="158" y="385"/>
                  </a:lnTo>
                  <a:lnTo>
                    <a:pt x="149" y="407"/>
                  </a:lnTo>
                  <a:lnTo>
                    <a:pt x="141" y="428"/>
                  </a:lnTo>
                  <a:lnTo>
                    <a:pt x="135" y="450"/>
                  </a:lnTo>
                  <a:lnTo>
                    <a:pt x="129" y="472"/>
                  </a:lnTo>
                  <a:lnTo>
                    <a:pt x="124" y="495"/>
                  </a:lnTo>
                  <a:lnTo>
                    <a:pt x="120" y="518"/>
                  </a:lnTo>
                  <a:lnTo>
                    <a:pt x="118" y="542"/>
                  </a:lnTo>
                  <a:lnTo>
                    <a:pt x="116" y="566"/>
                  </a:lnTo>
                  <a:lnTo>
                    <a:pt x="116" y="590"/>
                  </a:lnTo>
                  <a:lnTo>
                    <a:pt x="116" y="615"/>
                  </a:lnTo>
                  <a:lnTo>
                    <a:pt x="118" y="639"/>
                  </a:lnTo>
                  <a:lnTo>
                    <a:pt x="120" y="663"/>
                  </a:lnTo>
                  <a:lnTo>
                    <a:pt x="124" y="687"/>
                  </a:lnTo>
                  <a:lnTo>
                    <a:pt x="129" y="709"/>
                  </a:lnTo>
                  <a:lnTo>
                    <a:pt x="135" y="732"/>
                  </a:lnTo>
                  <a:lnTo>
                    <a:pt x="141" y="754"/>
                  </a:lnTo>
                  <a:lnTo>
                    <a:pt x="149" y="776"/>
                  </a:lnTo>
                  <a:lnTo>
                    <a:pt x="158" y="797"/>
                  </a:lnTo>
                  <a:lnTo>
                    <a:pt x="168" y="817"/>
                  </a:lnTo>
                  <a:lnTo>
                    <a:pt x="180" y="837"/>
                  </a:lnTo>
                  <a:lnTo>
                    <a:pt x="191" y="856"/>
                  </a:lnTo>
                  <a:lnTo>
                    <a:pt x="205" y="876"/>
                  </a:lnTo>
                  <a:lnTo>
                    <a:pt x="218" y="895"/>
                  </a:lnTo>
                  <a:lnTo>
                    <a:pt x="234" y="913"/>
                  </a:lnTo>
                  <a:lnTo>
                    <a:pt x="251" y="930"/>
                  </a:lnTo>
                  <a:lnTo>
                    <a:pt x="268" y="947"/>
                  </a:lnTo>
                  <a:lnTo>
                    <a:pt x="285" y="964"/>
                  </a:lnTo>
                  <a:lnTo>
                    <a:pt x="303" y="978"/>
                  </a:lnTo>
                  <a:lnTo>
                    <a:pt x="321" y="992"/>
                  </a:lnTo>
                  <a:lnTo>
                    <a:pt x="340" y="1005"/>
                  </a:lnTo>
                  <a:lnTo>
                    <a:pt x="360" y="1016"/>
                  </a:lnTo>
                  <a:lnTo>
                    <a:pt x="378" y="1026"/>
                  </a:lnTo>
                  <a:lnTo>
                    <a:pt x="399" y="1036"/>
                  </a:lnTo>
                  <a:lnTo>
                    <a:pt x="419" y="1044"/>
                  </a:lnTo>
                  <a:lnTo>
                    <a:pt x="440" y="1052"/>
                  </a:lnTo>
                  <a:lnTo>
                    <a:pt x="462" y="1057"/>
                  </a:lnTo>
                  <a:lnTo>
                    <a:pt x="483" y="1062"/>
                  </a:lnTo>
                  <a:lnTo>
                    <a:pt x="506" y="1066"/>
                  </a:lnTo>
                  <a:lnTo>
                    <a:pt x="528" y="1068"/>
                  </a:lnTo>
                  <a:lnTo>
                    <a:pt x="551" y="1070"/>
                  </a:lnTo>
                  <a:lnTo>
                    <a:pt x="575" y="1070"/>
                  </a:lnTo>
                  <a:lnTo>
                    <a:pt x="603" y="1070"/>
                  </a:lnTo>
                  <a:lnTo>
                    <a:pt x="633" y="1067"/>
                  </a:lnTo>
                  <a:lnTo>
                    <a:pt x="660" y="1064"/>
                  </a:lnTo>
                  <a:lnTo>
                    <a:pt x="687" y="1059"/>
                  </a:lnTo>
                  <a:lnTo>
                    <a:pt x="713" y="1052"/>
                  </a:lnTo>
                  <a:lnTo>
                    <a:pt x="738" y="1043"/>
                  </a:lnTo>
                  <a:lnTo>
                    <a:pt x="763" y="1034"/>
                  </a:lnTo>
                  <a:lnTo>
                    <a:pt x="786" y="1022"/>
                  </a:lnTo>
                  <a:lnTo>
                    <a:pt x="809" y="1009"/>
                  </a:lnTo>
                  <a:lnTo>
                    <a:pt x="832" y="994"/>
                  </a:lnTo>
                  <a:lnTo>
                    <a:pt x="854" y="978"/>
                  </a:lnTo>
                  <a:lnTo>
                    <a:pt x="875" y="961"/>
                  </a:lnTo>
                  <a:lnTo>
                    <a:pt x="895" y="941"/>
                  </a:lnTo>
                  <a:lnTo>
                    <a:pt x="915" y="920"/>
                  </a:lnTo>
                  <a:lnTo>
                    <a:pt x="933" y="898"/>
                  </a:lnTo>
                  <a:lnTo>
                    <a:pt x="951" y="874"/>
                  </a:lnTo>
                  <a:lnTo>
                    <a:pt x="1084" y="874"/>
                  </a:lnTo>
                  <a:lnTo>
                    <a:pt x="1075" y="893"/>
                  </a:lnTo>
                  <a:lnTo>
                    <a:pt x="1064" y="910"/>
                  </a:lnTo>
                  <a:lnTo>
                    <a:pt x="1053" y="927"/>
                  </a:lnTo>
                  <a:lnTo>
                    <a:pt x="1041" y="944"/>
                  </a:lnTo>
                  <a:lnTo>
                    <a:pt x="1030" y="960"/>
                  </a:lnTo>
                  <a:lnTo>
                    <a:pt x="1018" y="975"/>
                  </a:lnTo>
                  <a:lnTo>
                    <a:pt x="1006" y="990"/>
                  </a:lnTo>
                  <a:lnTo>
                    <a:pt x="992" y="1005"/>
                  </a:lnTo>
                  <a:lnTo>
                    <a:pt x="979" y="1018"/>
                  </a:lnTo>
                  <a:lnTo>
                    <a:pt x="965" y="1032"/>
                  </a:lnTo>
                  <a:lnTo>
                    <a:pt x="951" y="1044"/>
                  </a:lnTo>
                  <a:lnTo>
                    <a:pt x="937" y="1057"/>
                  </a:lnTo>
                  <a:lnTo>
                    <a:pt x="922" y="1068"/>
                  </a:lnTo>
                  <a:lnTo>
                    <a:pt x="906" y="1079"/>
                  </a:lnTo>
                  <a:lnTo>
                    <a:pt x="891" y="1090"/>
                  </a:lnTo>
                  <a:lnTo>
                    <a:pt x="875" y="1100"/>
                  </a:lnTo>
                  <a:lnTo>
                    <a:pt x="858" y="1109"/>
                  </a:lnTo>
                  <a:lnTo>
                    <a:pt x="842" y="1118"/>
                  </a:lnTo>
                  <a:lnTo>
                    <a:pt x="825" y="1127"/>
                  </a:lnTo>
                  <a:lnTo>
                    <a:pt x="807" y="1134"/>
                  </a:lnTo>
                  <a:lnTo>
                    <a:pt x="789" y="1141"/>
                  </a:lnTo>
                  <a:lnTo>
                    <a:pt x="772" y="1148"/>
                  </a:lnTo>
                  <a:lnTo>
                    <a:pt x="753" y="1153"/>
                  </a:lnTo>
                  <a:lnTo>
                    <a:pt x="735" y="1158"/>
                  </a:lnTo>
                  <a:lnTo>
                    <a:pt x="716" y="1163"/>
                  </a:lnTo>
                  <a:lnTo>
                    <a:pt x="696" y="1166"/>
                  </a:lnTo>
                  <a:lnTo>
                    <a:pt x="678" y="1171"/>
                  </a:lnTo>
                  <a:lnTo>
                    <a:pt x="658" y="1173"/>
                  </a:lnTo>
                  <a:lnTo>
                    <a:pt x="637" y="1175"/>
                  </a:lnTo>
                  <a:lnTo>
                    <a:pt x="617" y="1177"/>
                  </a:lnTo>
                  <a:lnTo>
                    <a:pt x="596" y="1178"/>
                  </a:lnTo>
                  <a:lnTo>
                    <a:pt x="575" y="1178"/>
                  </a:lnTo>
                  <a:lnTo>
                    <a:pt x="545" y="1177"/>
                  </a:lnTo>
                  <a:lnTo>
                    <a:pt x="515" y="1175"/>
                  </a:lnTo>
                  <a:lnTo>
                    <a:pt x="486" y="1172"/>
                  </a:lnTo>
                  <a:lnTo>
                    <a:pt x="458" y="1167"/>
                  </a:lnTo>
                  <a:lnTo>
                    <a:pt x="431" y="1161"/>
                  </a:lnTo>
                  <a:lnTo>
                    <a:pt x="404" y="1154"/>
                  </a:lnTo>
                  <a:lnTo>
                    <a:pt x="376" y="1144"/>
                  </a:lnTo>
                  <a:lnTo>
                    <a:pt x="351" y="1135"/>
                  </a:lnTo>
                  <a:lnTo>
                    <a:pt x="325" y="1124"/>
                  </a:lnTo>
                  <a:lnTo>
                    <a:pt x="301" y="1111"/>
                  </a:lnTo>
                  <a:lnTo>
                    <a:pt x="277" y="1096"/>
                  </a:lnTo>
                  <a:lnTo>
                    <a:pt x="253" y="1082"/>
                  </a:lnTo>
                  <a:lnTo>
                    <a:pt x="230" y="1065"/>
                  </a:lnTo>
                  <a:lnTo>
                    <a:pt x="208" y="1046"/>
                  </a:lnTo>
                  <a:lnTo>
                    <a:pt x="186" y="1028"/>
                  </a:lnTo>
                  <a:lnTo>
                    <a:pt x="165" y="1007"/>
                  </a:lnTo>
                  <a:lnTo>
                    <a:pt x="145" y="985"/>
                  </a:lnTo>
                  <a:lnTo>
                    <a:pt x="126" y="962"/>
                  </a:lnTo>
                  <a:lnTo>
                    <a:pt x="109" y="939"/>
                  </a:lnTo>
                  <a:lnTo>
                    <a:pt x="93" y="916"/>
                  </a:lnTo>
                  <a:lnTo>
                    <a:pt x="78" y="891"/>
                  </a:lnTo>
                  <a:lnTo>
                    <a:pt x="65" y="867"/>
                  </a:lnTo>
                  <a:lnTo>
                    <a:pt x="52" y="841"/>
                  </a:lnTo>
                  <a:lnTo>
                    <a:pt x="41" y="815"/>
                  </a:lnTo>
                  <a:lnTo>
                    <a:pt x="31" y="787"/>
                  </a:lnTo>
                  <a:lnTo>
                    <a:pt x="23" y="760"/>
                  </a:lnTo>
                  <a:lnTo>
                    <a:pt x="16" y="732"/>
                  </a:lnTo>
                  <a:lnTo>
                    <a:pt x="10" y="704"/>
                  </a:lnTo>
                  <a:lnTo>
                    <a:pt x="5" y="674"/>
                  </a:lnTo>
                  <a:lnTo>
                    <a:pt x="2" y="644"/>
                  </a:lnTo>
                  <a:lnTo>
                    <a:pt x="0" y="613"/>
                  </a:lnTo>
                  <a:lnTo>
                    <a:pt x="0" y="582"/>
                  </a:lnTo>
                  <a:lnTo>
                    <a:pt x="0" y="552"/>
                  </a:lnTo>
                  <a:lnTo>
                    <a:pt x="2" y="523"/>
                  </a:lnTo>
                  <a:lnTo>
                    <a:pt x="6" y="495"/>
                  </a:lnTo>
                  <a:lnTo>
                    <a:pt x="10" y="466"/>
                  </a:lnTo>
                  <a:lnTo>
                    <a:pt x="18" y="439"/>
                  </a:lnTo>
                  <a:lnTo>
                    <a:pt x="25" y="410"/>
                  </a:lnTo>
                  <a:lnTo>
                    <a:pt x="34" y="383"/>
                  </a:lnTo>
                  <a:lnTo>
                    <a:pt x="45" y="356"/>
                  </a:lnTo>
                  <a:lnTo>
                    <a:pt x="56" y="330"/>
                  </a:lnTo>
                  <a:lnTo>
                    <a:pt x="70" y="305"/>
                  </a:lnTo>
                  <a:lnTo>
                    <a:pt x="85" y="280"/>
                  </a:lnTo>
                  <a:lnTo>
                    <a:pt x="100" y="255"/>
                  </a:lnTo>
                  <a:lnTo>
                    <a:pt x="117" y="232"/>
                  </a:lnTo>
                  <a:lnTo>
                    <a:pt x="136" y="209"/>
                  </a:lnTo>
                  <a:lnTo>
                    <a:pt x="156" y="186"/>
                  </a:lnTo>
                  <a:lnTo>
                    <a:pt x="177" y="164"/>
                  </a:lnTo>
                  <a:lnTo>
                    <a:pt x="197" y="144"/>
                  </a:lnTo>
                  <a:lnTo>
                    <a:pt x="218" y="126"/>
                  </a:lnTo>
                  <a:lnTo>
                    <a:pt x="240" y="109"/>
                  </a:lnTo>
                  <a:lnTo>
                    <a:pt x="262" y="93"/>
                  </a:lnTo>
                  <a:lnTo>
                    <a:pt x="285" y="78"/>
                  </a:lnTo>
                  <a:lnTo>
                    <a:pt x="309" y="65"/>
                  </a:lnTo>
                  <a:lnTo>
                    <a:pt x="333" y="52"/>
                  </a:lnTo>
                  <a:lnTo>
                    <a:pt x="358" y="42"/>
                  </a:lnTo>
                  <a:lnTo>
                    <a:pt x="384" y="32"/>
                  </a:lnTo>
                  <a:lnTo>
                    <a:pt x="409" y="23"/>
                  </a:lnTo>
                  <a:lnTo>
                    <a:pt x="436" y="17"/>
                  </a:lnTo>
                  <a:lnTo>
                    <a:pt x="462" y="11"/>
                  </a:lnTo>
                  <a:lnTo>
                    <a:pt x="489" y="6"/>
                  </a:lnTo>
                  <a:lnTo>
                    <a:pt x="518" y="3"/>
                  </a:lnTo>
                  <a:lnTo>
                    <a:pt x="546" y="1"/>
                  </a:lnTo>
                  <a:lnTo>
                    <a:pt x="575" y="0"/>
                  </a:lnTo>
                  <a:lnTo>
                    <a:pt x="596" y="1"/>
                  </a:lnTo>
                  <a:lnTo>
                    <a:pt x="617" y="2"/>
                  </a:lnTo>
                  <a:lnTo>
                    <a:pt x="637" y="3"/>
                  </a:lnTo>
                  <a:lnTo>
                    <a:pt x="658" y="5"/>
                  </a:lnTo>
                  <a:lnTo>
                    <a:pt x="678" y="8"/>
                  </a:lnTo>
                  <a:lnTo>
                    <a:pt x="696" y="12"/>
                  </a:lnTo>
                  <a:lnTo>
                    <a:pt x="716" y="16"/>
                  </a:lnTo>
                  <a:lnTo>
                    <a:pt x="735" y="21"/>
                  </a:lnTo>
                  <a:lnTo>
                    <a:pt x="754" y="26"/>
                  </a:lnTo>
                  <a:lnTo>
                    <a:pt x="773" y="32"/>
                  </a:lnTo>
                  <a:lnTo>
                    <a:pt x="791" y="40"/>
                  </a:lnTo>
                  <a:lnTo>
                    <a:pt x="809" y="47"/>
                  </a:lnTo>
                  <a:lnTo>
                    <a:pt x="827" y="54"/>
                  </a:lnTo>
                  <a:lnTo>
                    <a:pt x="845" y="64"/>
                  </a:lnTo>
                  <a:lnTo>
                    <a:pt x="862" y="73"/>
                  </a:lnTo>
                  <a:lnTo>
                    <a:pt x="878" y="83"/>
                  </a:lnTo>
                  <a:lnTo>
                    <a:pt x="895" y="93"/>
                  </a:lnTo>
                  <a:lnTo>
                    <a:pt x="912" y="104"/>
                  </a:lnTo>
                  <a:lnTo>
                    <a:pt x="927" y="116"/>
                  </a:lnTo>
                  <a:lnTo>
                    <a:pt x="942" y="128"/>
                  </a:lnTo>
                  <a:lnTo>
                    <a:pt x="958" y="141"/>
                  </a:lnTo>
                  <a:lnTo>
                    <a:pt x="971" y="155"/>
                  </a:lnTo>
                  <a:lnTo>
                    <a:pt x="986" y="168"/>
                  </a:lnTo>
                  <a:lnTo>
                    <a:pt x="1000" y="183"/>
                  </a:lnTo>
                  <a:lnTo>
                    <a:pt x="1013" y="197"/>
                  </a:lnTo>
                  <a:lnTo>
                    <a:pt x="1026" y="213"/>
                  </a:lnTo>
                  <a:lnTo>
                    <a:pt x="1038" y="229"/>
                  </a:lnTo>
                  <a:lnTo>
                    <a:pt x="1050" y="245"/>
                  </a:lnTo>
                  <a:lnTo>
                    <a:pt x="1061" y="262"/>
                  </a:lnTo>
                  <a:lnTo>
                    <a:pt x="1073" y="280"/>
                  </a:lnTo>
                  <a:lnTo>
                    <a:pt x="1083" y="299"/>
                  </a:lnTo>
                  <a:lnTo>
                    <a:pt x="1094" y="317"/>
                  </a:ln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9"/>
            <p:cNvSpPr/>
            <p:nvPr userDrawn="1"/>
          </p:nvSpPr>
          <p:spPr bwMode="auto">
            <a:xfrm>
              <a:off x="7204075" y="2400300"/>
              <a:ext cx="120650" cy="180975"/>
            </a:xfrm>
            <a:custGeom>
              <a:avLst/>
              <a:gdLst/>
              <a:ahLst/>
              <a:cxnLst>
                <a:cxn ang="0">
                  <a:pos x="0" y="0"/>
                </a:cxn>
                <a:cxn ang="0">
                  <a:pos x="112" y="0"/>
                </a:cxn>
                <a:cxn ang="0">
                  <a:pos x="112" y="508"/>
                </a:cxn>
                <a:cxn ang="0">
                  <a:pos x="657" y="508"/>
                </a:cxn>
                <a:cxn ang="0">
                  <a:pos x="657" y="0"/>
                </a:cxn>
                <a:cxn ang="0">
                  <a:pos x="763" y="0"/>
                </a:cxn>
                <a:cxn ang="0">
                  <a:pos x="763" y="1132"/>
                </a:cxn>
                <a:cxn ang="0">
                  <a:pos x="657" y="1132"/>
                </a:cxn>
                <a:cxn ang="0">
                  <a:pos x="657" y="614"/>
                </a:cxn>
                <a:cxn ang="0">
                  <a:pos x="112" y="614"/>
                </a:cxn>
                <a:cxn ang="0">
                  <a:pos x="112" y="1132"/>
                </a:cxn>
                <a:cxn ang="0">
                  <a:pos x="0" y="1132"/>
                </a:cxn>
                <a:cxn ang="0">
                  <a:pos x="0" y="0"/>
                </a:cxn>
              </a:cxnLst>
              <a:rect l="0" t="0" r="r" b="b"/>
              <a:pathLst>
                <a:path w="763" h="1132">
                  <a:moveTo>
                    <a:pt x="0" y="0"/>
                  </a:moveTo>
                  <a:lnTo>
                    <a:pt x="112" y="0"/>
                  </a:lnTo>
                  <a:lnTo>
                    <a:pt x="112" y="508"/>
                  </a:lnTo>
                  <a:lnTo>
                    <a:pt x="657" y="508"/>
                  </a:lnTo>
                  <a:lnTo>
                    <a:pt x="657" y="0"/>
                  </a:lnTo>
                  <a:lnTo>
                    <a:pt x="763" y="0"/>
                  </a:lnTo>
                  <a:lnTo>
                    <a:pt x="763" y="1132"/>
                  </a:lnTo>
                  <a:lnTo>
                    <a:pt x="657" y="1132"/>
                  </a:lnTo>
                  <a:lnTo>
                    <a:pt x="657" y="614"/>
                  </a:lnTo>
                  <a:lnTo>
                    <a:pt x="112" y="614"/>
                  </a:lnTo>
                  <a:lnTo>
                    <a:pt x="1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0"/>
            <p:cNvSpPr/>
            <p:nvPr userDrawn="1"/>
          </p:nvSpPr>
          <p:spPr bwMode="auto">
            <a:xfrm>
              <a:off x="7372350" y="2400300"/>
              <a:ext cx="134937" cy="180975"/>
            </a:xfrm>
            <a:custGeom>
              <a:avLst/>
              <a:gdLst/>
              <a:ahLst/>
              <a:cxnLst>
                <a:cxn ang="0">
                  <a:pos x="0" y="0"/>
                </a:cxn>
                <a:cxn ang="0">
                  <a:pos x="134" y="0"/>
                </a:cxn>
                <a:cxn ang="0">
                  <a:pos x="746" y="996"/>
                </a:cxn>
                <a:cxn ang="0">
                  <a:pos x="746" y="0"/>
                </a:cxn>
                <a:cxn ang="0">
                  <a:pos x="853" y="0"/>
                </a:cxn>
                <a:cxn ang="0">
                  <a:pos x="853" y="1132"/>
                </a:cxn>
                <a:cxn ang="0">
                  <a:pos x="718" y="1132"/>
                </a:cxn>
                <a:cxn ang="0">
                  <a:pos x="107" y="134"/>
                </a:cxn>
                <a:cxn ang="0">
                  <a:pos x="107" y="1132"/>
                </a:cxn>
                <a:cxn ang="0">
                  <a:pos x="0" y="1132"/>
                </a:cxn>
                <a:cxn ang="0">
                  <a:pos x="0" y="0"/>
                </a:cxn>
              </a:cxnLst>
              <a:rect l="0" t="0" r="r" b="b"/>
              <a:pathLst>
                <a:path w="853" h="1132">
                  <a:moveTo>
                    <a:pt x="0" y="0"/>
                  </a:moveTo>
                  <a:lnTo>
                    <a:pt x="134" y="0"/>
                  </a:lnTo>
                  <a:lnTo>
                    <a:pt x="746" y="996"/>
                  </a:lnTo>
                  <a:lnTo>
                    <a:pt x="746" y="0"/>
                  </a:lnTo>
                  <a:lnTo>
                    <a:pt x="853" y="0"/>
                  </a:lnTo>
                  <a:lnTo>
                    <a:pt x="853" y="1132"/>
                  </a:lnTo>
                  <a:lnTo>
                    <a:pt x="718" y="1132"/>
                  </a:lnTo>
                  <a:lnTo>
                    <a:pt x="107" y="134"/>
                  </a:lnTo>
                  <a:lnTo>
                    <a:pt x="10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4" name="Freeform 11"/>
            <p:cNvSpPr>
              <a:spLocks noEditPoints="1"/>
            </p:cNvSpPr>
            <p:nvPr userDrawn="1"/>
          </p:nvSpPr>
          <p:spPr bwMode="auto">
            <a:xfrm>
              <a:off x="7546975" y="2397125"/>
              <a:ext cx="184150" cy="187325"/>
            </a:xfrm>
            <a:custGeom>
              <a:avLst/>
              <a:gdLst/>
              <a:ahLst/>
              <a:cxnLst>
                <a:cxn ang="0">
                  <a:pos x="692" y="11"/>
                </a:cxn>
                <a:cxn ang="0">
                  <a:pos x="823" y="53"/>
                </a:cxn>
                <a:cxn ang="0">
                  <a:pos x="940" y="127"/>
                </a:cxn>
                <a:cxn ang="0">
                  <a:pos x="1042" y="231"/>
                </a:cxn>
                <a:cxn ang="0">
                  <a:pos x="1113" y="355"/>
                </a:cxn>
                <a:cxn ang="0">
                  <a:pos x="1150" y="493"/>
                </a:cxn>
                <a:cxn ang="0">
                  <a:pos x="1154" y="641"/>
                </a:cxn>
                <a:cxn ang="0">
                  <a:pos x="1128" y="778"/>
                </a:cxn>
                <a:cxn ang="0">
                  <a:pos x="1073" y="899"/>
                </a:cxn>
                <a:cxn ang="0">
                  <a:pos x="985" y="1010"/>
                </a:cxn>
                <a:cxn ang="0">
                  <a:pos x="865" y="1103"/>
                </a:cxn>
                <a:cxn ang="0">
                  <a:pos x="728" y="1159"/>
                </a:cxn>
                <a:cxn ang="0">
                  <a:pos x="575" y="1178"/>
                </a:cxn>
                <a:cxn ang="0">
                  <a:pos x="431" y="1161"/>
                </a:cxn>
                <a:cxn ang="0">
                  <a:pos x="301" y="1111"/>
                </a:cxn>
                <a:cxn ang="0">
                  <a:pos x="186" y="1028"/>
                </a:cxn>
                <a:cxn ang="0">
                  <a:pos x="93" y="916"/>
                </a:cxn>
                <a:cxn ang="0">
                  <a:pos x="31" y="787"/>
                </a:cxn>
                <a:cxn ang="0">
                  <a:pos x="2" y="644"/>
                </a:cxn>
                <a:cxn ang="0">
                  <a:pos x="6" y="495"/>
                </a:cxn>
                <a:cxn ang="0">
                  <a:pos x="45" y="356"/>
                </a:cxn>
                <a:cxn ang="0">
                  <a:pos x="117" y="232"/>
                </a:cxn>
                <a:cxn ang="0">
                  <a:pos x="219" y="126"/>
                </a:cxn>
                <a:cxn ang="0">
                  <a:pos x="334" y="53"/>
                </a:cxn>
                <a:cxn ang="0">
                  <a:pos x="463" y="11"/>
                </a:cxn>
                <a:cxn ang="0">
                  <a:pos x="575" y="108"/>
                </a:cxn>
                <a:cxn ang="0">
                  <a:pos x="461" y="121"/>
                </a:cxn>
                <a:cxn ang="0">
                  <a:pos x="359" y="163"/>
                </a:cxn>
                <a:cxn ang="0">
                  <a:pos x="267" y="232"/>
                </a:cxn>
                <a:cxn ang="0">
                  <a:pos x="191" y="323"/>
                </a:cxn>
                <a:cxn ang="0">
                  <a:pos x="141" y="426"/>
                </a:cxn>
                <a:cxn ang="0">
                  <a:pos x="118" y="540"/>
                </a:cxn>
                <a:cxn ang="0">
                  <a:pos x="120" y="662"/>
                </a:cxn>
                <a:cxn ang="0">
                  <a:pos x="150" y="775"/>
                </a:cxn>
                <a:cxn ang="0">
                  <a:pos x="205" y="875"/>
                </a:cxn>
                <a:cxn ang="0">
                  <a:pos x="287" y="962"/>
                </a:cxn>
                <a:cxn ang="0">
                  <a:pos x="382" y="1024"/>
                </a:cxn>
                <a:cxn ang="0">
                  <a:pos x="488" y="1060"/>
                </a:cxn>
                <a:cxn ang="0">
                  <a:pos x="608" y="1068"/>
                </a:cxn>
                <a:cxn ang="0">
                  <a:pos x="719" y="1048"/>
                </a:cxn>
                <a:cxn ang="0">
                  <a:pos x="821" y="1001"/>
                </a:cxn>
                <a:cxn ang="0">
                  <a:pos x="910" y="927"/>
                </a:cxn>
                <a:cxn ang="0">
                  <a:pos x="980" y="832"/>
                </a:cxn>
                <a:cxn ang="0">
                  <a:pos x="1025" y="726"/>
                </a:cxn>
                <a:cxn ang="0">
                  <a:pos x="1043" y="606"/>
                </a:cxn>
                <a:cxn ang="0">
                  <a:pos x="1034" y="487"/>
                </a:cxn>
                <a:cxn ang="0">
                  <a:pos x="1000" y="379"/>
                </a:cxn>
                <a:cxn ang="0">
                  <a:pos x="938" y="283"/>
                </a:cxn>
                <a:cxn ang="0">
                  <a:pos x="852" y="199"/>
                </a:cxn>
                <a:cxn ang="0">
                  <a:pos x="755" y="142"/>
                </a:cxn>
                <a:cxn ang="0">
                  <a:pos x="646" y="112"/>
                </a:cxn>
              </a:cxnLst>
              <a:rect l="0" t="0" r="r" b="b"/>
              <a:pathLst>
                <a:path w="1157" h="1178">
                  <a:moveTo>
                    <a:pt x="577" y="0"/>
                  </a:moveTo>
                  <a:lnTo>
                    <a:pt x="607" y="1"/>
                  </a:lnTo>
                  <a:lnTo>
                    <a:pt x="636" y="3"/>
                  </a:lnTo>
                  <a:lnTo>
                    <a:pt x="664" y="6"/>
                  </a:lnTo>
                  <a:lnTo>
                    <a:pt x="692" y="11"/>
                  </a:lnTo>
                  <a:lnTo>
                    <a:pt x="719" y="17"/>
                  </a:lnTo>
                  <a:lnTo>
                    <a:pt x="746" y="24"/>
                  </a:lnTo>
                  <a:lnTo>
                    <a:pt x="772" y="32"/>
                  </a:lnTo>
                  <a:lnTo>
                    <a:pt x="798" y="42"/>
                  </a:lnTo>
                  <a:lnTo>
                    <a:pt x="823" y="53"/>
                  </a:lnTo>
                  <a:lnTo>
                    <a:pt x="847" y="66"/>
                  </a:lnTo>
                  <a:lnTo>
                    <a:pt x="871" y="79"/>
                  </a:lnTo>
                  <a:lnTo>
                    <a:pt x="895" y="94"/>
                  </a:lnTo>
                  <a:lnTo>
                    <a:pt x="918" y="110"/>
                  </a:lnTo>
                  <a:lnTo>
                    <a:pt x="940" y="127"/>
                  </a:lnTo>
                  <a:lnTo>
                    <a:pt x="962" y="146"/>
                  </a:lnTo>
                  <a:lnTo>
                    <a:pt x="983" y="166"/>
                  </a:lnTo>
                  <a:lnTo>
                    <a:pt x="1004" y="187"/>
                  </a:lnTo>
                  <a:lnTo>
                    <a:pt x="1024" y="209"/>
                  </a:lnTo>
                  <a:lnTo>
                    <a:pt x="1042" y="231"/>
                  </a:lnTo>
                  <a:lnTo>
                    <a:pt x="1058" y="255"/>
                  </a:lnTo>
                  <a:lnTo>
                    <a:pt x="1074" y="279"/>
                  </a:lnTo>
                  <a:lnTo>
                    <a:pt x="1088" y="303"/>
                  </a:lnTo>
                  <a:lnTo>
                    <a:pt x="1101" y="329"/>
                  </a:lnTo>
                  <a:lnTo>
                    <a:pt x="1113" y="355"/>
                  </a:lnTo>
                  <a:lnTo>
                    <a:pt x="1123" y="381"/>
                  </a:lnTo>
                  <a:lnTo>
                    <a:pt x="1133" y="408"/>
                  </a:lnTo>
                  <a:lnTo>
                    <a:pt x="1140" y="437"/>
                  </a:lnTo>
                  <a:lnTo>
                    <a:pt x="1146" y="465"/>
                  </a:lnTo>
                  <a:lnTo>
                    <a:pt x="1150" y="493"/>
                  </a:lnTo>
                  <a:lnTo>
                    <a:pt x="1154" y="522"/>
                  </a:lnTo>
                  <a:lnTo>
                    <a:pt x="1157" y="552"/>
                  </a:lnTo>
                  <a:lnTo>
                    <a:pt x="1157" y="582"/>
                  </a:lnTo>
                  <a:lnTo>
                    <a:pt x="1157" y="612"/>
                  </a:lnTo>
                  <a:lnTo>
                    <a:pt x="1154" y="641"/>
                  </a:lnTo>
                  <a:lnTo>
                    <a:pt x="1151" y="669"/>
                  </a:lnTo>
                  <a:lnTo>
                    <a:pt x="1147" y="698"/>
                  </a:lnTo>
                  <a:lnTo>
                    <a:pt x="1142" y="725"/>
                  </a:lnTo>
                  <a:lnTo>
                    <a:pt x="1136" y="752"/>
                  </a:lnTo>
                  <a:lnTo>
                    <a:pt x="1128" y="778"/>
                  </a:lnTo>
                  <a:lnTo>
                    <a:pt x="1120" y="803"/>
                  </a:lnTo>
                  <a:lnTo>
                    <a:pt x="1110" y="828"/>
                  </a:lnTo>
                  <a:lnTo>
                    <a:pt x="1099" y="852"/>
                  </a:lnTo>
                  <a:lnTo>
                    <a:pt x="1086" y="876"/>
                  </a:lnTo>
                  <a:lnTo>
                    <a:pt x="1073" y="899"/>
                  </a:lnTo>
                  <a:lnTo>
                    <a:pt x="1058" y="922"/>
                  </a:lnTo>
                  <a:lnTo>
                    <a:pt x="1043" y="944"/>
                  </a:lnTo>
                  <a:lnTo>
                    <a:pt x="1026" y="966"/>
                  </a:lnTo>
                  <a:lnTo>
                    <a:pt x="1007" y="987"/>
                  </a:lnTo>
                  <a:lnTo>
                    <a:pt x="985" y="1010"/>
                  </a:lnTo>
                  <a:lnTo>
                    <a:pt x="963" y="1031"/>
                  </a:lnTo>
                  <a:lnTo>
                    <a:pt x="939" y="1052"/>
                  </a:lnTo>
                  <a:lnTo>
                    <a:pt x="915" y="1069"/>
                  </a:lnTo>
                  <a:lnTo>
                    <a:pt x="891" y="1087"/>
                  </a:lnTo>
                  <a:lnTo>
                    <a:pt x="865" y="1103"/>
                  </a:lnTo>
                  <a:lnTo>
                    <a:pt x="839" y="1117"/>
                  </a:lnTo>
                  <a:lnTo>
                    <a:pt x="813" y="1130"/>
                  </a:lnTo>
                  <a:lnTo>
                    <a:pt x="784" y="1141"/>
                  </a:lnTo>
                  <a:lnTo>
                    <a:pt x="756" y="1151"/>
                  </a:lnTo>
                  <a:lnTo>
                    <a:pt x="728" y="1159"/>
                  </a:lnTo>
                  <a:lnTo>
                    <a:pt x="699" y="1165"/>
                  </a:lnTo>
                  <a:lnTo>
                    <a:pt x="668" y="1171"/>
                  </a:lnTo>
                  <a:lnTo>
                    <a:pt x="638" y="1175"/>
                  </a:lnTo>
                  <a:lnTo>
                    <a:pt x="608" y="1177"/>
                  </a:lnTo>
                  <a:lnTo>
                    <a:pt x="575" y="1178"/>
                  </a:lnTo>
                  <a:lnTo>
                    <a:pt x="545" y="1177"/>
                  </a:lnTo>
                  <a:lnTo>
                    <a:pt x="516" y="1175"/>
                  </a:lnTo>
                  <a:lnTo>
                    <a:pt x="486" y="1172"/>
                  </a:lnTo>
                  <a:lnTo>
                    <a:pt x="458" y="1167"/>
                  </a:lnTo>
                  <a:lnTo>
                    <a:pt x="431" y="1161"/>
                  </a:lnTo>
                  <a:lnTo>
                    <a:pt x="404" y="1154"/>
                  </a:lnTo>
                  <a:lnTo>
                    <a:pt x="377" y="1144"/>
                  </a:lnTo>
                  <a:lnTo>
                    <a:pt x="350" y="1135"/>
                  </a:lnTo>
                  <a:lnTo>
                    <a:pt x="325" y="1124"/>
                  </a:lnTo>
                  <a:lnTo>
                    <a:pt x="301" y="1111"/>
                  </a:lnTo>
                  <a:lnTo>
                    <a:pt x="277" y="1096"/>
                  </a:lnTo>
                  <a:lnTo>
                    <a:pt x="253" y="1082"/>
                  </a:lnTo>
                  <a:lnTo>
                    <a:pt x="230" y="1065"/>
                  </a:lnTo>
                  <a:lnTo>
                    <a:pt x="208" y="1046"/>
                  </a:lnTo>
                  <a:lnTo>
                    <a:pt x="186" y="1028"/>
                  </a:lnTo>
                  <a:lnTo>
                    <a:pt x="165" y="1007"/>
                  </a:lnTo>
                  <a:lnTo>
                    <a:pt x="145" y="985"/>
                  </a:lnTo>
                  <a:lnTo>
                    <a:pt x="127" y="962"/>
                  </a:lnTo>
                  <a:lnTo>
                    <a:pt x="109" y="939"/>
                  </a:lnTo>
                  <a:lnTo>
                    <a:pt x="93" y="916"/>
                  </a:lnTo>
                  <a:lnTo>
                    <a:pt x="79" y="891"/>
                  </a:lnTo>
                  <a:lnTo>
                    <a:pt x="65" y="867"/>
                  </a:lnTo>
                  <a:lnTo>
                    <a:pt x="52" y="841"/>
                  </a:lnTo>
                  <a:lnTo>
                    <a:pt x="41" y="815"/>
                  </a:lnTo>
                  <a:lnTo>
                    <a:pt x="31" y="787"/>
                  </a:lnTo>
                  <a:lnTo>
                    <a:pt x="23" y="760"/>
                  </a:lnTo>
                  <a:lnTo>
                    <a:pt x="16" y="732"/>
                  </a:lnTo>
                  <a:lnTo>
                    <a:pt x="11" y="704"/>
                  </a:lnTo>
                  <a:lnTo>
                    <a:pt x="5" y="674"/>
                  </a:lnTo>
                  <a:lnTo>
                    <a:pt x="2" y="644"/>
                  </a:lnTo>
                  <a:lnTo>
                    <a:pt x="0" y="613"/>
                  </a:lnTo>
                  <a:lnTo>
                    <a:pt x="0" y="582"/>
                  </a:lnTo>
                  <a:lnTo>
                    <a:pt x="0" y="552"/>
                  </a:lnTo>
                  <a:lnTo>
                    <a:pt x="2" y="523"/>
                  </a:lnTo>
                  <a:lnTo>
                    <a:pt x="6" y="495"/>
                  </a:lnTo>
                  <a:lnTo>
                    <a:pt x="11" y="466"/>
                  </a:lnTo>
                  <a:lnTo>
                    <a:pt x="17" y="439"/>
                  </a:lnTo>
                  <a:lnTo>
                    <a:pt x="25" y="410"/>
                  </a:lnTo>
                  <a:lnTo>
                    <a:pt x="35" y="383"/>
                  </a:lnTo>
                  <a:lnTo>
                    <a:pt x="45" y="356"/>
                  </a:lnTo>
                  <a:lnTo>
                    <a:pt x="57" y="330"/>
                  </a:lnTo>
                  <a:lnTo>
                    <a:pt x="70" y="305"/>
                  </a:lnTo>
                  <a:lnTo>
                    <a:pt x="85" y="280"/>
                  </a:lnTo>
                  <a:lnTo>
                    <a:pt x="100" y="255"/>
                  </a:lnTo>
                  <a:lnTo>
                    <a:pt x="117" y="232"/>
                  </a:lnTo>
                  <a:lnTo>
                    <a:pt x="136" y="209"/>
                  </a:lnTo>
                  <a:lnTo>
                    <a:pt x="156" y="186"/>
                  </a:lnTo>
                  <a:lnTo>
                    <a:pt x="177" y="164"/>
                  </a:lnTo>
                  <a:lnTo>
                    <a:pt x="198" y="145"/>
                  </a:lnTo>
                  <a:lnTo>
                    <a:pt x="219" y="126"/>
                  </a:lnTo>
                  <a:lnTo>
                    <a:pt x="241" y="110"/>
                  </a:lnTo>
                  <a:lnTo>
                    <a:pt x="263" y="93"/>
                  </a:lnTo>
                  <a:lnTo>
                    <a:pt x="286" y="78"/>
                  </a:lnTo>
                  <a:lnTo>
                    <a:pt x="310" y="65"/>
                  </a:lnTo>
                  <a:lnTo>
                    <a:pt x="334" y="53"/>
                  </a:lnTo>
                  <a:lnTo>
                    <a:pt x="359" y="42"/>
                  </a:lnTo>
                  <a:lnTo>
                    <a:pt x="384" y="32"/>
                  </a:lnTo>
                  <a:lnTo>
                    <a:pt x="410" y="24"/>
                  </a:lnTo>
                  <a:lnTo>
                    <a:pt x="437" y="17"/>
                  </a:lnTo>
                  <a:lnTo>
                    <a:pt x="463" y="11"/>
                  </a:lnTo>
                  <a:lnTo>
                    <a:pt x="492" y="6"/>
                  </a:lnTo>
                  <a:lnTo>
                    <a:pt x="520" y="3"/>
                  </a:lnTo>
                  <a:lnTo>
                    <a:pt x="548" y="1"/>
                  </a:lnTo>
                  <a:lnTo>
                    <a:pt x="577" y="0"/>
                  </a:lnTo>
                  <a:close/>
                  <a:moveTo>
                    <a:pt x="575" y="108"/>
                  </a:moveTo>
                  <a:lnTo>
                    <a:pt x="552" y="108"/>
                  </a:lnTo>
                  <a:lnTo>
                    <a:pt x="529" y="110"/>
                  </a:lnTo>
                  <a:lnTo>
                    <a:pt x="506" y="113"/>
                  </a:lnTo>
                  <a:lnTo>
                    <a:pt x="483" y="116"/>
                  </a:lnTo>
                  <a:lnTo>
                    <a:pt x="461" y="121"/>
                  </a:lnTo>
                  <a:lnTo>
                    <a:pt x="440" y="127"/>
                  </a:lnTo>
                  <a:lnTo>
                    <a:pt x="419" y="135"/>
                  </a:lnTo>
                  <a:lnTo>
                    <a:pt x="398" y="143"/>
                  </a:lnTo>
                  <a:lnTo>
                    <a:pt x="379" y="153"/>
                  </a:lnTo>
                  <a:lnTo>
                    <a:pt x="359" y="163"/>
                  </a:lnTo>
                  <a:lnTo>
                    <a:pt x="340" y="174"/>
                  </a:lnTo>
                  <a:lnTo>
                    <a:pt x="321" y="187"/>
                  </a:lnTo>
                  <a:lnTo>
                    <a:pt x="302" y="201"/>
                  </a:lnTo>
                  <a:lnTo>
                    <a:pt x="285" y="215"/>
                  </a:lnTo>
                  <a:lnTo>
                    <a:pt x="267" y="232"/>
                  </a:lnTo>
                  <a:lnTo>
                    <a:pt x="250" y="249"/>
                  </a:lnTo>
                  <a:lnTo>
                    <a:pt x="234" y="266"/>
                  </a:lnTo>
                  <a:lnTo>
                    <a:pt x="219" y="285"/>
                  </a:lnTo>
                  <a:lnTo>
                    <a:pt x="204" y="304"/>
                  </a:lnTo>
                  <a:lnTo>
                    <a:pt x="191" y="323"/>
                  </a:lnTo>
                  <a:lnTo>
                    <a:pt x="179" y="343"/>
                  </a:lnTo>
                  <a:lnTo>
                    <a:pt x="168" y="362"/>
                  </a:lnTo>
                  <a:lnTo>
                    <a:pt x="158" y="383"/>
                  </a:lnTo>
                  <a:lnTo>
                    <a:pt x="150" y="404"/>
                  </a:lnTo>
                  <a:lnTo>
                    <a:pt x="141" y="426"/>
                  </a:lnTo>
                  <a:lnTo>
                    <a:pt x="135" y="448"/>
                  </a:lnTo>
                  <a:lnTo>
                    <a:pt x="129" y="470"/>
                  </a:lnTo>
                  <a:lnTo>
                    <a:pt x="125" y="493"/>
                  </a:lnTo>
                  <a:lnTo>
                    <a:pt x="120" y="517"/>
                  </a:lnTo>
                  <a:lnTo>
                    <a:pt x="118" y="540"/>
                  </a:lnTo>
                  <a:lnTo>
                    <a:pt x="116" y="565"/>
                  </a:lnTo>
                  <a:lnTo>
                    <a:pt x="116" y="589"/>
                  </a:lnTo>
                  <a:lnTo>
                    <a:pt x="116" y="614"/>
                  </a:lnTo>
                  <a:lnTo>
                    <a:pt x="118" y="638"/>
                  </a:lnTo>
                  <a:lnTo>
                    <a:pt x="120" y="662"/>
                  </a:lnTo>
                  <a:lnTo>
                    <a:pt x="125" y="686"/>
                  </a:lnTo>
                  <a:lnTo>
                    <a:pt x="129" y="709"/>
                  </a:lnTo>
                  <a:lnTo>
                    <a:pt x="135" y="732"/>
                  </a:lnTo>
                  <a:lnTo>
                    <a:pt x="141" y="754"/>
                  </a:lnTo>
                  <a:lnTo>
                    <a:pt x="150" y="775"/>
                  </a:lnTo>
                  <a:lnTo>
                    <a:pt x="159" y="796"/>
                  </a:lnTo>
                  <a:lnTo>
                    <a:pt x="168" y="817"/>
                  </a:lnTo>
                  <a:lnTo>
                    <a:pt x="180" y="836"/>
                  </a:lnTo>
                  <a:lnTo>
                    <a:pt x="191" y="856"/>
                  </a:lnTo>
                  <a:lnTo>
                    <a:pt x="205" y="875"/>
                  </a:lnTo>
                  <a:lnTo>
                    <a:pt x="220" y="894"/>
                  </a:lnTo>
                  <a:lnTo>
                    <a:pt x="234" y="912"/>
                  </a:lnTo>
                  <a:lnTo>
                    <a:pt x="251" y="929"/>
                  </a:lnTo>
                  <a:lnTo>
                    <a:pt x="269" y="946"/>
                  </a:lnTo>
                  <a:lnTo>
                    <a:pt x="287" y="962"/>
                  </a:lnTo>
                  <a:lnTo>
                    <a:pt x="304" y="977"/>
                  </a:lnTo>
                  <a:lnTo>
                    <a:pt x="323" y="991"/>
                  </a:lnTo>
                  <a:lnTo>
                    <a:pt x="342" y="1002"/>
                  </a:lnTo>
                  <a:lnTo>
                    <a:pt x="362" y="1014"/>
                  </a:lnTo>
                  <a:lnTo>
                    <a:pt x="382" y="1024"/>
                  </a:lnTo>
                  <a:lnTo>
                    <a:pt x="402" y="1034"/>
                  </a:lnTo>
                  <a:lnTo>
                    <a:pt x="424" y="1042"/>
                  </a:lnTo>
                  <a:lnTo>
                    <a:pt x="444" y="1049"/>
                  </a:lnTo>
                  <a:lnTo>
                    <a:pt x="466" y="1055"/>
                  </a:lnTo>
                  <a:lnTo>
                    <a:pt x="488" y="1060"/>
                  </a:lnTo>
                  <a:lnTo>
                    <a:pt x="511" y="1064"/>
                  </a:lnTo>
                  <a:lnTo>
                    <a:pt x="535" y="1066"/>
                  </a:lnTo>
                  <a:lnTo>
                    <a:pt x="560" y="1068"/>
                  </a:lnTo>
                  <a:lnTo>
                    <a:pt x="584" y="1068"/>
                  </a:lnTo>
                  <a:lnTo>
                    <a:pt x="608" y="1068"/>
                  </a:lnTo>
                  <a:lnTo>
                    <a:pt x="631" y="1066"/>
                  </a:lnTo>
                  <a:lnTo>
                    <a:pt x="654" y="1064"/>
                  </a:lnTo>
                  <a:lnTo>
                    <a:pt x="677" y="1060"/>
                  </a:lnTo>
                  <a:lnTo>
                    <a:pt x="699" y="1055"/>
                  </a:lnTo>
                  <a:lnTo>
                    <a:pt x="719" y="1048"/>
                  </a:lnTo>
                  <a:lnTo>
                    <a:pt x="741" y="1041"/>
                  </a:lnTo>
                  <a:lnTo>
                    <a:pt x="761" y="1034"/>
                  </a:lnTo>
                  <a:lnTo>
                    <a:pt x="782" y="1024"/>
                  </a:lnTo>
                  <a:lnTo>
                    <a:pt x="801" y="1014"/>
                  </a:lnTo>
                  <a:lnTo>
                    <a:pt x="821" y="1001"/>
                  </a:lnTo>
                  <a:lnTo>
                    <a:pt x="840" y="989"/>
                  </a:lnTo>
                  <a:lnTo>
                    <a:pt x="858" y="975"/>
                  </a:lnTo>
                  <a:lnTo>
                    <a:pt x="875" y="961"/>
                  </a:lnTo>
                  <a:lnTo>
                    <a:pt x="893" y="944"/>
                  </a:lnTo>
                  <a:lnTo>
                    <a:pt x="910" y="927"/>
                  </a:lnTo>
                  <a:lnTo>
                    <a:pt x="927" y="910"/>
                  </a:lnTo>
                  <a:lnTo>
                    <a:pt x="941" y="891"/>
                  </a:lnTo>
                  <a:lnTo>
                    <a:pt x="955" y="872"/>
                  </a:lnTo>
                  <a:lnTo>
                    <a:pt x="968" y="853"/>
                  </a:lnTo>
                  <a:lnTo>
                    <a:pt x="980" y="832"/>
                  </a:lnTo>
                  <a:lnTo>
                    <a:pt x="991" y="812"/>
                  </a:lnTo>
                  <a:lnTo>
                    <a:pt x="1001" y="792"/>
                  </a:lnTo>
                  <a:lnTo>
                    <a:pt x="1010" y="770"/>
                  </a:lnTo>
                  <a:lnTo>
                    <a:pt x="1017" y="748"/>
                  </a:lnTo>
                  <a:lnTo>
                    <a:pt x="1025" y="726"/>
                  </a:lnTo>
                  <a:lnTo>
                    <a:pt x="1030" y="703"/>
                  </a:lnTo>
                  <a:lnTo>
                    <a:pt x="1035" y="679"/>
                  </a:lnTo>
                  <a:lnTo>
                    <a:pt x="1038" y="655"/>
                  </a:lnTo>
                  <a:lnTo>
                    <a:pt x="1042" y="631"/>
                  </a:lnTo>
                  <a:lnTo>
                    <a:pt x="1043" y="606"/>
                  </a:lnTo>
                  <a:lnTo>
                    <a:pt x="1044" y="580"/>
                  </a:lnTo>
                  <a:lnTo>
                    <a:pt x="1043" y="556"/>
                  </a:lnTo>
                  <a:lnTo>
                    <a:pt x="1042" y="533"/>
                  </a:lnTo>
                  <a:lnTo>
                    <a:pt x="1038" y="510"/>
                  </a:lnTo>
                  <a:lnTo>
                    <a:pt x="1034" y="487"/>
                  </a:lnTo>
                  <a:lnTo>
                    <a:pt x="1030" y="465"/>
                  </a:lnTo>
                  <a:lnTo>
                    <a:pt x="1024" y="443"/>
                  </a:lnTo>
                  <a:lnTo>
                    <a:pt x="1016" y="421"/>
                  </a:lnTo>
                  <a:lnTo>
                    <a:pt x="1009" y="400"/>
                  </a:lnTo>
                  <a:lnTo>
                    <a:pt x="1000" y="379"/>
                  </a:lnTo>
                  <a:lnTo>
                    <a:pt x="989" y="359"/>
                  </a:lnTo>
                  <a:lnTo>
                    <a:pt x="979" y="339"/>
                  </a:lnTo>
                  <a:lnTo>
                    <a:pt x="966" y="321"/>
                  </a:lnTo>
                  <a:lnTo>
                    <a:pt x="953" y="302"/>
                  </a:lnTo>
                  <a:lnTo>
                    <a:pt x="938" y="283"/>
                  </a:lnTo>
                  <a:lnTo>
                    <a:pt x="922" y="265"/>
                  </a:lnTo>
                  <a:lnTo>
                    <a:pt x="906" y="248"/>
                  </a:lnTo>
                  <a:lnTo>
                    <a:pt x="889" y="230"/>
                  </a:lnTo>
                  <a:lnTo>
                    <a:pt x="871" y="214"/>
                  </a:lnTo>
                  <a:lnTo>
                    <a:pt x="852" y="199"/>
                  </a:lnTo>
                  <a:lnTo>
                    <a:pt x="833" y="186"/>
                  </a:lnTo>
                  <a:lnTo>
                    <a:pt x="815" y="173"/>
                  </a:lnTo>
                  <a:lnTo>
                    <a:pt x="795" y="162"/>
                  </a:lnTo>
                  <a:lnTo>
                    <a:pt x="775" y="151"/>
                  </a:lnTo>
                  <a:lnTo>
                    <a:pt x="755" y="142"/>
                  </a:lnTo>
                  <a:lnTo>
                    <a:pt x="734" y="134"/>
                  </a:lnTo>
                  <a:lnTo>
                    <a:pt x="712" y="127"/>
                  </a:lnTo>
                  <a:lnTo>
                    <a:pt x="691" y="121"/>
                  </a:lnTo>
                  <a:lnTo>
                    <a:pt x="668" y="116"/>
                  </a:lnTo>
                  <a:lnTo>
                    <a:pt x="646" y="112"/>
                  </a:lnTo>
                  <a:lnTo>
                    <a:pt x="623" y="110"/>
                  </a:lnTo>
                  <a:lnTo>
                    <a:pt x="599" y="108"/>
                  </a:lnTo>
                  <a:lnTo>
                    <a:pt x="575" y="108"/>
                  </a:lnTo>
                  <a:close/>
                </a:path>
              </a:pathLst>
            </a:custGeom>
            <a:grpFill/>
            <a:ln w="9525">
              <a:noFill/>
              <a:round/>
            </a:ln>
          </p:spPr>
          <p:txBody>
            <a:bodyPr vert="horz" wrap="square" lIns="91440" tIns="45720" rIns="91440" bIns="45720" numCol="1" anchor="t" anchorCtr="0" compatLnSpc="1"/>
            <a:lstStyle/>
            <a:p>
              <a:endParaRPr lang="en-US"/>
            </a:p>
          </p:txBody>
        </p:sp>
        <p:sp>
          <p:nvSpPr>
            <p:cNvPr id="15" name="Freeform 12"/>
            <p:cNvSpPr/>
            <p:nvPr userDrawn="1"/>
          </p:nvSpPr>
          <p:spPr bwMode="auto">
            <a:xfrm>
              <a:off x="7766050" y="2400300"/>
              <a:ext cx="82550" cy="180975"/>
            </a:xfrm>
            <a:custGeom>
              <a:avLst/>
              <a:gdLst/>
              <a:ahLst/>
              <a:cxnLst>
                <a:cxn ang="0">
                  <a:pos x="0" y="0"/>
                </a:cxn>
                <a:cxn ang="0">
                  <a:pos x="111" y="0"/>
                </a:cxn>
                <a:cxn ang="0">
                  <a:pos x="111" y="1022"/>
                </a:cxn>
                <a:cxn ang="0">
                  <a:pos x="512" y="1022"/>
                </a:cxn>
                <a:cxn ang="0">
                  <a:pos x="512" y="1132"/>
                </a:cxn>
                <a:cxn ang="0">
                  <a:pos x="0" y="1132"/>
                </a:cxn>
                <a:cxn ang="0">
                  <a:pos x="0" y="0"/>
                </a:cxn>
              </a:cxnLst>
              <a:rect l="0" t="0" r="r" b="b"/>
              <a:pathLst>
                <a:path w="512" h="1132">
                  <a:moveTo>
                    <a:pt x="0" y="0"/>
                  </a:moveTo>
                  <a:lnTo>
                    <a:pt x="111" y="0"/>
                  </a:lnTo>
                  <a:lnTo>
                    <a:pt x="111" y="1022"/>
                  </a:lnTo>
                  <a:lnTo>
                    <a:pt x="512" y="1022"/>
                  </a:lnTo>
                  <a:lnTo>
                    <a:pt x="5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6" name="Freeform 13"/>
            <p:cNvSpPr>
              <a:spLocks noEditPoints="1"/>
            </p:cNvSpPr>
            <p:nvPr userDrawn="1"/>
          </p:nvSpPr>
          <p:spPr bwMode="auto">
            <a:xfrm>
              <a:off x="7874000" y="2397125"/>
              <a:ext cx="184150" cy="187325"/>
            </a:xfrm>
            <a:custGeom>
              <a:avLst/>
              <a:gdLst/>
              <a:ahLst/>
              <a:cxnLst>
                <a:cxn ang="0">
                  <a:pos x="692" y="11"/>
                </a:cxn>
                <a:cxn ang="0">
                  <a:pos x="824" y="53"/>
                </a:cxn>
                <a:cxn ang="0">
                  <a:pos x="941" y="127"/>
                </a:cxn>
                <a:cxn ang="0">
                  <a:pos x="1042" y="231"/>
                </a:cxn>
                <a:cxn ang="0">
                  <a:pos x="1114" y="355"/>
                </a:cxn>
                <a:cxn ang="0">
                  <a:pos x="1151" y="493"/>
                </a:cxn>
                <a:cxn ang="0">
                  <a:pos x="1155" y="641"/>
                </a:cxn>
                <a:cxn ang="0">
                  <a:pos x="1129" y="778"/>
                </a:cxn>
                <a:cxn ang="0">
                  <a:pos x="1074" y="899"/>
                </a:cxn>
                <a:cxn ang="0">
                  <a:pos x="986" y="1010"/>
                </a:cxn>
                <a:cxn ang="0">
                  <a:pos x="866" y="1103"/>
                </a:cxn>
                <a:cxn ang="0">
                  <a:pos x="729" y="1159"/>
                </a:cxn>
                <a:cxn ang="0">
                  <a:pos x="576" y="1178"/>
                </a:cxn>
                <a:cxn ang="0">
                  <a:pos x="431" y="1161"/>
                </a:cxn>
                <a:cxn ang="0">
                  <a:pos x="301" y="1111"/>
                </a:cxn>
                <a:cxn ang="0">
                  <a:pos x="187" y="1028"/>
                </a:cxn>
                <a:cxn ang="0">
                  <a:pos x="94" y="916"/>
                </a:cxn>
                <a:cxn ang="0">
                  <a:pos x="32" y="787"/>
                </a:cxn>
                <a:cxn ang="0">
                  <a:pos x="3" y="644"/>
                </a:cxn>
                <a:cxn ang="0">
                  <a:pos x="6" y="495"/>
                </a:cxn>
                <a:cxn ang="0">
                  <a:pos x="46" y="356"/>
                </a:cxn>
                <a:cxn ang="0">
                  <a:pos x="118" y="232"/>
                </a:cxn>
                <a:cxn ang="0">
                  <a:pos x="220" y="126"/>
                </a:cxn>
                <a:cxn ang="0">
                  <a:pos x="335" y="53"/>
                </a:cxn>
                <a:cxn ang="0">
                  <a:pos x="464" y="11"/>
                </a:cxn>
                <a:cxn ang="0">
                  <a:pos x="576" y="108"/>
                </a:cxn>
                <a:cxn ang="0">
                  <a:pos x="462" y="121"/>
                </a:cxn>
                <a:cxn ang="0">
                  <a:pos x="360" y="163"/>
                </a:cxn>
                <a:cxn ang="0">
                  <a:pos x="268" y="232"/>
                </a:cxn>
                <a:cxn ang="0">
                  <a:pos x="192" y="323"/>
                </a:cxn>
                <a:cxn ang="0">
                  <a:pos x="142" y="426"/>
                </a:cxn>
                <a:cxn ang="0">
                  <a:pos x="118" y="540"/>
                </a:cxn>
                <a:cxn ang="0">
                  <a:pos x="121" y="662"/>
                </a:cxn>
                <a:cxn ang="0">
                  <a:pos x="151" y="775"/>
                </a:cxn>
                <a:cxn ang="0">
                  <a:pos x="206" y="875"/>
                </a:cxn>
                <a:cxn ang="0">
                  <a:pos x="286" y="962"/>
                </a:cxn>
                <a:cxn ang="0">
                  <a:pos x="383" y="1024"/>
                </a:cxn>
                <a:cxn ang="0">
                  <a:pos x="489" y="1060"/>
                </a:cxn>
                <a:cxn ang="0">
                  <a:pos x="607" y="1068"/>
                </a:cxn>
                <a:cxn ang="0">
                  <a:pos x="720" y="1048"/>
                </a:cxn>
                <a:cxn ang="0">
                  <a:pos x="822" y="1001"/>
                </a:cxn>
                <a:cxn ang="0">
                  <a:pos x="911" y="927"/>
                </a:cxn>
                <a:cxn ang="0">
                  <a:pos x="981" y="832"/>
                </a:cxn>
                <a:cxn ang="0">
                  <a:pos x="1025" y="726"/>
                </a:cxn>
                <a:cxn ang="0">
                  <a:pos x="1043" y="606"/>
                </a:cxn>
                <a:cxn ang="0">
                  <a:pos x="1035" y="487"/>
                </a:cxn>
                <a:cxn ang="0">
                  <a:pos x="1001" y="379"/>
                </a:cxn>
                <a:cxn ang="0">
                  <a:pos x="939" y="283"/>
                </a:cxn>
                <a:cxn ang="0">
                  <a:pos x="853" y="199"/>
                </a:cxn>
                <a:cxn ang="0">
                  <a:pos x="756" y="142"/>
                </a:cxn>
                <a:cxn ang="0">
                  <a:pos x="647" y="112"/>
                </a:cxn>
              </a:cxnLst>
              <a:rect l="0" t="0" r="r" b="b"/>
              <a:pathLst>
                <a:path w="1157" h="1178">
                  <a:moveTo>
                    <a:pt x="578" y="0"/>
                  </a:moveTo>
                  <a:lnTo>
                    <a:pt x="607" y="1"/>
                  </a:lnTo>
                  <a:lnTo>
                    <a:pt x="636" y="3"/>
                  </a:lnTo>
                  <a:lnTo>
                    <a:pt x="665" y="6"/>
                  </a:lnTo>
                  <a:lnTo>
                    <a:pt x="692" y="11"/>
                  </a:lnTo>
                  <a:lnTo>
                    <a:pt x="719" y="17"/>
                  </a:lnTo>
                  <a:lnTo>
                    <a:pt x="747" y="24"/>
                  </a:lnTo>
                  <a:lnTo>
                    <a:pt x="773" y="32"/>
                  </a:lnTo>
                  <a:lnTo>
                    <a:pt x="799" y="42"/>
                  </a:lnTo>
                  <a:lnTo>
                    <a:pt x="824" y="53"/>
                  </a:lnTo>
                  <a:lnTo>
                    <a:pt x="848" y="66"/>
                  </a:lnTo>
                  <a:lnTo>
                    <a:pt x="872" y="79"/>
                  </a:lnTo>
                  <a:lnTo>
                    <a:pt x="896" y="94"/>
                  </a:lnTo>
                  <a:lnTo>
                    <a:pt x="918" y="110"/>
                  </a:lnTo>
                  <a:lnTo>
                    <a:pt x="941" y="127"/>
                  </a:lnTo>
                  <a:lnTo>
                    <a:pt x="963" y="146"/>
                  </a:lnTo>
                  <a:lnTo>
                    <a:pt x="984" y="166"/>
                  </a:lnTo>
                  <a:lnTo>
                    <a:pt x="1005" y="187"/>
                  </a:lnTo>
                  <a:lnTo>
                    <a:pt x="1024" y="209"/>
                  </a:lnTo>
                  <a:lnTo>
                    <a:pt x="1042" y="231"/>
                  </a:lnTo>
                  <a:lnTo>
                    <a:pt x="1059" y="255"/>
                  </a:lnTo>
                  <a:lnTo>
                    <a:pt x="1074" y="279"/>
                  </a:lnTo>
                  <a:lnTo>
                    <a:pt x="1088" y="303"/>
                  </a:lnTo>
                  <a:lnTo>
                    <a:pt x="1102" y="329"/>
                  </a:lnTo>
                  <a:lnTo>
                    <a:pt x="1114" y="355"/>
                  </a:lnTo>
                  <a:lnTo>
                    <a:pt x="1124" y="381"/>
                  </a:lnTo>
                  <a:lnTo>
                    <a:pt x="1132" y="408"/>
                  </a:lnTo>
                  <a:lnTo>
                    <a:pt x="1141" y="437"/>
                  </a:lnTo>
                  <a:lnTo>
                    <a:pt x="1147" y="465"/>
                  </a:lnTo>
                  <a:lnTo>
                    <a:pt x="1151" y="493"/>
                  </a:lnTo>
                  <a:lnTo>
                    <a:pt x="1154" y="522"/>
                  </a:lnTo>
                  <a:lnTo>
                    <a:pt x="1156" y="552"/>
                  </a:lnTo>
                  <a:lnTo>
                    <a:pt x="1157" y="582"/>
                  </a:lnTo>
                  <a:lnTo>
                    <a:pt x="1157" y="612"/>
                  </a:lnTo>
                  <a:lnTo>
                    <a:pt x="1155" y="641"/>
                  </a:lnTo>
                  <a:lnTo>
                    <a:pt x="1152" y="669"/>
                  </a:lnTo>
                  <a:lnTo>
                    <a:pt x="1148" y="698"/>
                  </a:lnTo>
                  <a:lnTo>
                    <a:pt x="1143" y="725"/>
                  </a:lnTo>
                  <a:lnTo>
                    <a:pt x="1137" y="752"/>
                  </a:lnTo>
                  <a:lnTo>
                    <a:pt x="1129" y="778"/>
                  </a:lnTo>
                  <a:lnTo>
                    <a:pt x="1120" y="803"/>
                  </a:lnTo>
                  <a:lnTo>
                    <a:pt x="1110" y="828"/>
                  </a:lnTo>
                  <a:lnTo>
                    <a:pt x="1099" y="852"/>
                  </a:lnTo>
                  <a:lnTo>
                    <a:pt x="1087" y="876"/>
                  </a:lnTo>
                  <a:lnTo>
                    <a:pt x="1074" y="899"/>
                  </a:lnTo>
                  <a:lnTo>
                    <a:pt x="1059" y="922"/>
                  </a:lnTo>
                  <a:lnTo>
                    <a:pt x="1043" y="944"/>
                  </a:lnTo>
                  <a:lnTo>
                    <a:pt x="1027" y="966"/>
                  </a:lnTo>
                  <a:lnTo>
                    <a:pt x="1008" y="987"/>
                  </a:lnTo>
                  <a:lnTo>
                    <a:pt x="986" y="1010"/>
                  </a:lnTo>
                  <a:lnTo>
                    <a:pt x="964" y="1031"/>
                  </a:lnTo>
                  <a:lnTo>
                    <a:pt x="940" y="1052"/>
                  </a:lnTo>
                  <a:lnTo>
                    <a:pt x="916" y="1069"/>
                  </a:lnTo>
                  <a:lnTo>
                    <a:pt x="891" y="1087"/>
                  </a:lnTo>
                  <a:lnTo>
                    <a:pt x="866" y="1103"/>
                  </a:lnTo>
                  <a:lnTo>
                    <a:pt x="840" y="1117"/>
                  </a:lnTo>
                  <a:lnTo>
                    <a:pt x="812" y="1130"/>
                  </a:lnTo>
                  <a:lnTo>
                    <a:pt x="785" y="1141"/>
                  </a:lnTo>
                  <a:lnTo>
                    <a:pt x="757" y="1151"/>
                  </a:lnTo>
                  <a:lnTo>
                    <a:pt x="729" y="1159"/>
                  </a:lnTo>
                  <a:lnTo>
                    <a:pt x="699" y="1165"/>
                  </a:lnTo>
                  <a:lnTo>
                    <a:pt x="669" y="1171"/>
                  </a:lnTo>
                  <a:lnTo>
                    <a:pt x="639" y="1175"/>
                  </a:lnTo>
                  <a:lnTo>
                    <a:pt x="607" y="1177"/>
                  </a:lnTo>
                  <a:lnTo>
                    <a:pt x="576" y="1178"/>
                  </a:lnTo>
                  <a:lnTo>
                    <a:pt x="546" y="1177"/>
                  </a:lnTo>
                  <a:lnTo>
                    <a:pt x="516" y="1175"/>
                  </a:lnTo>
                  <a:lnTo>
                    <a:pt x="487" y="1172"/>
                  </a:lnTo>
                  <a:lnTo>
                    <a:pt x="459" y="1167"/>
                  </a:lnTo>
                  <a:lnTo>
                    <a:pt x="431" y="1161"/>
                  </a:lnTo>
                  <a:lnTo>
                    <a:pt x="404" y="1154"/>
                  </a:lnTo>
                  <a:lnTo>
                    <a:pt x="377" y="1144"/>
                  </a:lnTo>
                  <a:lnTo>
                    <a:pt x="351" y="1135"/>
                  </a:lnTo>
                  <a:lnTo>
                    <a:pt x="326" y="1124"/>
                  </a:lnTo>
                  <a:lnTo>
                    <a:pt x="301" y="1111"/>
                  </a:lnTo>
                  <a:lnTo>
                    <a:pt x="277" y="1096"/>
                  </a:lnTo>
                  <a:lnTo>
                    <a:pt x="254" y="1082"/>
                  </a:lnTo>
                  <a:lnTo>
                    <a:pt x="231" y="1065"/>
                  </a:lnTo>
                  <a:lnTo>
                    <a:pt x="209" y="1046"/>
                  </a:lnTo>
                  <a:lnTo>
                    <a:pt x="187" y="1028"/>
                  </a:lnTo>
                  <a:lnTo>
                    <a:pt x="166" y="1007"/>
                  </a:lnTo>
                  <a:lnTo>
                    <a:pt x="146" y="985"/>
                  </a:lnTo>
                  <a:lnTo>
                    <a:pt x="127" y="962"/>
                  </a:lnTo>
                  <a:lnTo>
                    <a:pt x="110" y="939"/>
                  </a:lnTo>
                  <a:lnTo>
                    <a:pt x="94" y="916"/>
                  </a:lnTo>
                  <a:lnTo>
                    <a:pt x="78" y="891"/>
                  </a:lnTo>
                  <a:lnTo>
                    <a:pt x="65" y="867"/>
                  </a:lnTo>
                  <a:lnTo>
                    <a:pt x="53" y="841"/>
                  </a:lnTo>
                  <a:lnTo>
                    <a:pt x="42" y="815"/>
                  </a:lnTo>
                  <a:lnTo>
                    <a:pt x="32" y="787"/>
                  </a:lnTo>
                  <a:lnTo>
                    <a:pt x="24" y="760"/>
                  </a:lnTo>
                  <a:lnTo>
                    <a:pt x="17" y="732"/>
                  </a:lnTo>
                  <a:lnTo>
                    <a:pt x="10" y="704"/>
                  </a:lnTo>
                  <a:lnTo>
                    <a:pt x="6" y="674"/>
                  </a:lnTo>
                  <a:lnTo>
                    <a:pt x="3" y="644"/>
                  </a:lnTo>
                  <a:lnTo>
                    <a:pt x="1" y="613"/>
                  </a:lnTo>
                  <a:lnTo>
                    <a:pt x="0" y="582"/>
                  </a:lnTo>
                  <a:lnTo>
                    <a:pt x="1" y="552"/>
                  </a:lnTo>
                  <a:lnTo>
                    <a:pt x="3" y="523"/>
                  </a:lnTo>
                  <a:lnTo>
                    <a:pt x="6" y="495"/>
                  </a:lnTo>
                  <a:lnTo>
                    <a:pt x="11" y="466"/>
                  </a:lnTo>
                  <a:lnTo>
                    <a:pt x="18" y="439"/>
                  </a:lnTo>
                  <a:lnTo>
                    <a:pt x="26" y="410"/>
                  </a:lnTo>
                  <a:lnTo>
                    <a:pt x="34" y="383"/>
                  </a:lnTo>
                  <a:lnTo>
                    <a:pt x="46" y="356"/>
                  </a:lnTo>
                  <a:lnTo>
                    <a:pt x="57" y="330"/>
                  </a:lnTo>
                  <a:lnTo>
                    <a:pt x="71" y="305"/>
                  </a:lnTo>
                  <a:lnTo>
                    <a:pt x="86" y="280"/>
                  </a:lnTo>
                  <a:lnTo>
                    <a:pt x="101" y="255"/>
                  </a:lnTo>
                  <a:lnTo>
                    <a:pt x="118" y="232"/>
                  </a:lnTo>
                  <a:lnTo>
                    <a:pt x="137" y="209"/>
                  </a:lnTo>
                  <a:lnTo>
                    <a:pt x="157" y="186"/>
                  </a:lnTo>
                  <a:lnTo>
                    <a:pt x="178" y="164"/>
                  </a:lnTo>
                  <a:lnTo>
                    <a:pt x="199" y="145"/>
                  </a:lnTo>
                  <a:lnTo>
                    <a:pt x="220" y="126"/>
                  </a:lnTo>
                  <a:lnTo>
                    <a:pt x="241" y="110"/>
                  </a:lnTo>
                  <a:lnTo>
                    <a:pt x="263" y="93"/>
                  </a:lnTo>
                  <a:lnTo>
                    <a:pt x="286" y="78"/>
                  </a:lnTo>
                  <a:lnTo>
                    <a:pt x="310" y="65"/>
                  </a:lnTo>
                  <a:lnTo>
                    <a:pt x="335" y="53"/>
                  </a:lnTo>
                  <a:lnTo>
                    <a:pt x="360" y="42"/>
                  </a:lnTo>
                  <a:lnTo>
                    <a:pt x="385" y="32"/>
                  </a:lnTo>
                  <a:lnTo>
                    <a:pt x="411" y="24"/>
                  </a:lnTo>
                  <a:lnTo>
                    <a:pt x="437" y="17"/>
                  </a:lnTo>
                  <a:lnTo>
                    <a:pt x="464" y="11"/>
                  </a:lnTo>
                  <a:lnTo>
                    <a:pt x="492" y="6"/>
                  </a:lnTo>
                  <a:lnTo>
                    <a:pt x="520" y="3"/>
                  </a:lnTo>
                  <a:lnTo>
                    <a:pt x="549" y="1"/>
                  </a:lnTo>
                  <a:lnTo>
                    <a:pt x="578" y="0"/>
                  </a:lnTo>
                  <a:close/>
                  <a:moveTo>
                    <a:pt x="576" y="108"/>
                  </a:moveTo>
                  <a:lnTo>
                    <a:pt x="552" y="108"/>
                  </a:lnTo>
                  <a:lnTo>
                    <a:pt x="529" y="110"/>
                  </a:lnTo>
                  <a:lnTo>
                    <a:pt x="506" y="113"/>
                  </a:lnTo>
                  <a:lnTo>
                    <a:pt x="484" y="116"/>
                  </a:lnTo>
                  <a:lnTo>
                    <a:pt x="462" y="121"/>
                  </a:lnTo>
                  <a:lnTo>
                    <a:pt x="441" y="127"/>
                  </a:lnTo>
                  <a:lnTo>
                    <a:pt x="420" y="135"/>
                  </a:lnTo>
                  <a:lnTo>
                    <a:pt x="399" y="143"/>
                  </a:lnTo>
                  <a:lnTo>
                    <a:pt x="379" y="153"/>
                  </a:lnTo>
                  <a:lnTo>
                    <a:pt x="360" y="163"/>
                  </a:lnTo>
                  <a:lnTo>
                    <a:pt x="340" y="174"/>
                  </a:lnTo>
                  <a:lnTo>
                    <a:pt x="321" y="187"/>
                  </a:lnTo>
                  <a:lnTo>
                    <a:pt x="303" y="201"/>
                  </a:lnTo>
                  <a:lnTo>
                    <a:pt x="285" y="215"/>
                  </a:lnTo>
                  <a:lnTo>
                    <a:pt x="268" y="232"/>
                  </a:lnTo>
                  <a:lnTo>
                    <a:pt x="251" y="249"/>
                  </a:lnTo>
                  <a:lnTo>
                    <a:pt x="234" y="266"/>
                  </a:lnTo>
                  <a:lnTo>
                    <a:pt x="220" y="285"/>
                  </a:lnTo>
                  <a:lnTo>
                    <a:pt x="205" y="304"/>
                  </a:lnTo>
                  <a:lnTo>
                    <a:pt x="192" y="323"/>
                  </a:lnTo>
                  <a:lnTo>
                    <a:pt x="180" y="343"/>
                  </a:lnTo>
                  <a:lnTo>
                    <a:pt x="168" y="362"/>
                  </a:lnTo>
                  <a:lnTo>
                    <a:pt x="159" y="383"/>
                  </a:lnTo>
                  <a:lnTo>
                    <a:pt x="149" y="404"/>
                  </a:lnTo>
                  <a:lnTo>
                    <a:pt x="142" y="426"/>
                  </a:lnTo>
                  <a:lnTo>
                    <a:pt x="135" y="448"/>
                  </a:lnTo>
                  <a:lnTo>
                    <a:pt x="130" y="470"/>
                  </a:lnTo>
                  <a:lnTo>
                    <a:pt x="124" y="493"/>
                  </a:lnTo>
                  <a:lnTo>
                    <a:pt x="121" y="517"/>
                  </a:lnTo>
                  <a:lnTo>
                    <a:pt x="118" y="540"/>
                  </a:lnTo>
                  <a:lnTo>
                    <a:pt x="117" y="565"/>
                  </a:lnTo>
                  <a:lnTo>
                    <a:pt x="116" y="589"/>
                  </a:lnTo>
                  <a:lnTo>
                    <a:pt x="117" y="614"/>
                  </a:lnTo>
                  <a:lnTo>
                    <a:pt x="118" y="638"/>
                  </a:lnTo>
                  <a:lnTo>
                    <a:pt x="121" y="662"/>
                  </a:lnTo>
                  <a:lnTo>
                    <a:pt x="124" y="686"/>
                  </a:lnTo>
                  <a:lnTo>
                    <a:pt x="130" y="709"/>
                  </a:lnTo>
                  <a:lnTo>
                    <a:pt x="135" y="732"/>
                  </a:lnTo>
                  <a:lnTo>
                    <a:pt x="142" y="754"/>
                  </a:lnTo>
                  <a:lnTo>
                    <a:pt x="151" y="775"/>
                  </a:lnTo>
                  <a:lnTo>
                    <a:pt x="159" y="796"/>
                  </a:lnTo>
                  <a:lnTo>
                    <a:pt x="169" y="817"/>
                  </a:lnTo>
                  <a:lnTo>
                    <a:pt x="181" y="836"/>
                  </a:lnTo>
                  <a:lnTo>
                    <a:pt x="192" y="856"/>
                  </a:lnTo>
                  <a:lnTo>
                    <a:pt x="206" y="875"/>
                  </a:lnTo>
                  <a:lnTo>
                    <a:pt x="221" y="894"/>
                  </a:lnTo>
                  <a:lnTo>
                    <a:pt x="235" y="912"/>
                  </a:lnTo>
                  <a:lnTo>
                    <a:pt x="252" y="929"/>
                  </a:lnTo>
                  <a:lnTo>
                    <a:pt x="269" y="946"/>
                  </a:lnTo>
                  <a:lnTo>
                    <a:pt x="286" y="962"/>
                  </a:lnTo>
                  <a:lnTo>
                    <a:pt x="305" y="977"/>
                  </a:lnTo>
                  <a:lnTo>
                    <a:pt x="323" y="991"/>
                  </a:lnTo>
                  <a:lnTo>
                    <a:pt x="343" y="1002"/>
                  </a:lnTo>
                  <a:lnTo>
                    <a:pt x="362" y="1014"/>
                  </a:lnTo>
                  <a:lnTo>
                    <a:pt x="383" y="1024"/>
                  </a:lnTo>
                  <a:lnTo>
                    <a:pt x="402" y="1034"/>
                  </a:lnTo>
                  <a:lnTo>
                    <a:pt x="423" y="1042"/>
                  </a:lnTo>
                  <a:lnTo>
                    <a:pt x="445" y="1049"/>
                  </a:lnTo>
                  <a:lnTo>
                    <a:pt x="467" y="1055"/>
                  </a:lnTo>
                  <a:lnTo>
                    <a:pt x="489" y="1060"/>
                  </a:lnTo>
                  <a:lnTo>
                    <a:pt x="512" y="1064"/>
                  </a:lnTo>
                  <a:lnTo>
                    <a:pt x="535" y="1066"/>
                  </a:lnTo>
                  <a:lnTo>
                    <a:pt x="559" y="1068"/>
                  </a:lnTo>
                  <a:lnTo>
                    <a:pt x="584" y="1068"/>
                  </a:lnTo>
                  <a:lnTo>
                    <a:pt x="607" y="1068"/>
                  </a:lnTo>
                  <a:lnTo>
                    <a:pt x="631" y="1066"/>
                  </a:lnTo>
                  <a:lnTo>
                    <a:pt x="654" y="1064"/>
                  </a:lnTo>
                  <a:lnTo>
                    <a:pt x="676" y="1060"/>
                  </a:lnTo>
                  <a:lnTo>
                    <a:pt x="698" y="1055"/>
                  </a:lnTo>
                  <a:lnTo>
                    <a:pt x="720" y="1048"/>
                  </a:lnTo>
                  <a:lnTo>
                    <a:pt x="741" y="1041"/>
                  </a:lnTo>
                  <a:lnTo>
                    <a:pt x="762" y="1034"/>
                  </a:lnTo>
                  <a:lnTo>
                    <a:pt x="782" y="1024"/>
                  </a:lnTo>
                  <a:lnTo>
                    <a:pt x="802" y="1014"/>
                  </a:lnTo>
                  <a:lnTo>
                    <a:pt x="822" y="1001"/>
                  </a:lnTo>
                  <a:lnTo>
                    <a:pt x="841" y="989"/>
                  </a:lnTo>
                  <a:lnTo>
                    <a:pt x="858" y="975"/>
                  </a:lnTo>
                  <a:lnTo>
                    <a:pt x="876" y="961"/>
                  </a:lnTo>
                  <a:lnTo>
                    <a:pt x="894" y="944"/>
                  </a:lnTo>
                  <a:lnTo>
                    <a:pt x="911" y="927"/>
                  </a:lnTo>
                  <a:lnTo>
                    <a:pt x="926" y="910"/>
                  </a:lnTo>
                  <a:lnTo>
                    <a:pt x="942" y="891"/>
                  </a:lnTo>
                  <a:lnTo>
                    <a:pt x="956" y="872"/>
                  </a:lnTo>
                  <a:lnTo>
                    <a:pt x="969" y="853"/>
                  </a:lnTo>
                  <a:lnTo>
                    <a:pt x="981" y="832"/>
                  </a:lnTo>
                  <a:lnTo>
                    <a:pt x="992" y="812"/>
                  </a:lnTo>
                  <a:lnTo>
                    <a:pt x="1002" y="792"/>
                  </a:lnTo>
                  <a:lnTo>
                    <a:pt x="1010" y="770"/>
                  </a:lnTo>
                  <a:lnTo>
                    <a:pt x="1018" y="748"/>
                  </a:lnTo>
                  <a:lnTo>
                    <a:pt x="1025" y="726"/>
                  </a:lnTo>
                  <a:lnTo>
                    <a:pt x="1031" y="703"/>
                  </a:lnTo>
                  <a:lnTo>
                    <a:pt x="1035" y="679"/>
                  </a:lnTo>
                  <a:lnTo>
                    <a:pt x="1039" y="655"/>
                  </a:lnTo>
                  <a:lnTo>
                    <a:pt x="1041" y="631"/>
                  </a:lnTo>
                  <a:lnTo>
                    <a:pt x="1043" y="606"/>
                  </a:lnTo>
                  <a:lnTo>
                    <a:pt x="1043" y="580"/>
                  </a:lnTo>
                  <a:lnTo>
                    <a:pt x="1043" y="556"/>
                  </a:lnTo>
                  <a:lnTo>
                    <a:pt x="1041" y="533"/>
                  </a:lnTo>
                  <a:lnTo>
                    <a:pt x="1039" y="510"/>
                  </a:lnTo>
                  <a:lnTo>
                    <a:pt x="1035" y="487"/>
                  </a:lnTo>
                  <a:lnTo>
                    <a:pt x="1031" y="465"/>
                  </a:lnTo>
                  <a:lnTo>
                    <a:pt x="1025" y="443"/>
                  </a:lnTo>
                  <a:lnTo>
                    <a:pt x="1017" y="421"/>
                  </a:lnTo>
                  <a:lnTo>
                    <a:pt x="1010" y="400"/>
                  </a:lnTo>
                  <a:lnTo>
                    <a:pt x="1001" y="379"/>
                  </a:lnTo>
                  <a:lnTo>
                    <a:pt x="990" y="359"/>
                  </a:lnTo>
                  <a:lnTo>
                    <a:pt x="979" y="339"/>
                  </a:lnTo>
                  <a:lnTo>
                    <a:pt x="967" y="321"/>
                  </a:lnTo>
                  <a:lnTo>
                    <a:pt x="954" y="302"/>
                  </a:lnTo>
                  <a:lnTo>
                    <a:pt x="939" y="283"/>
                  </a:lnTo>
                  <a:lnTo>
                    <a:pt x="923" y="265"/>
                  </a:lnTo>
                  <a:lnTo>
                    <a:pt x="906" y="248"/>
                  </a:lnTo>
                  <a:lnTo>
                    <a:pt x="890" y="230"/>
                  </a:lnTo>
                  <a:lnTo>
                    <a:pt x="871" y="214"/>
                  </a:lnTo>
                  <a:lnTo>
                    <a:pt x="853" y="199"/>
                  </a:lnTo>
                  <a:lnTo>
                    <a:pt x="834" y="186"/>
                  </a:lnTo>
                  <a:lnTo>
                    <a:pt x="816" y="173"/>
                  </a:lnTo>
                  <a:lnTo>
                    <a:pt x="796" y="162"/>
                  </a:lnTo>
                  <a:lnTo>
                    <a:pt x="776" y="151"/>
                  </a:lnTo>
                  <a:lnTo>
                    <a:pt x="756" y="142"/>
                  </a:lnTo>
                  <a:lnTo>
                    <a:pt x="735" y="134"/>
                  </a:lnTo>
                  <a:lnTo>
                    <a:pt x="713" y="127"/>
                  </a:lnTo>
                  <a:lnTo>
                    <a:pt x="691" y="121"/>
                  </a:lnTo>
                  <a:lnTo>
                    <a:pt x="669" y="116"/>
                  </a:lnTo>
                  <a:lnTo>
                    <a:pt x="647" y="112"/>
                  </a:lnTo>
                  <a:lnTo>
                    <a:pt x="623" y="110"/>
                  </a:lnTo>
                  <a:lnTo>
                    <a:pt x="600" y="108"/>
                  </a:lnTo>
                  <a:lnTo>
                    <a:pt x="576" y="108"/>
                  </a:lnTo>
                  <a:close/>
                </a:path>
              </a:pathLst>
            </a:custGeom>
            <a:grpFill/>
            <a:ln w="9525">
              <a:noFill/>
              <a:round/>
            </a:ln>
          </p:spPr>
          <p:txBody>
            <a:bodyPr vert="horz" wrap="square" lIns="91440" tIns="45720" rIns="91440" bIns="45720" numCol="1" anchor="t" anchorCtr="0" compatLnSpc="1"/>
            <a:lstStyle/>
            <a:p>
              <a:endParaRPr lang="en-US"/>
            </a:p>
          </p:txBody>
        </p:sp>
        <p:sp>
          <p:nvSpPr>
            <p:cNvPr id="17" name="Freeform 14"/>
            <p:cNvSpPr/>
            <p:nvPr userDrawn="1"/>
          </p:nvSpPr>
          <p:spPr bwMode="auto">
            <a:xfrm>
              <a:off x="8089900" y="2397125"/>
              <a:ext cx="182562" cy="187325"/>
            </a:xfrm>
            <a:custGeom>
              <a:avLst/>
              <a:gdLst/>
              <a:ahLst/>
              <a:cxnLst>
                <a:cxn ang="0">
                  <a:pos x="918" y="259"/>
                </a:cxn>
                <a:cxn ang="0">
                  <a:pos x="831" y="185"/>
                </a:cxn>
                <a:cxn ang="0">
                  <a:pos x="737" y="138"/>
                </a:cxn>
                <a:cxn ang="0">
                  <a:pos x="632" y="115"/>
                </a:cxn>
                <a:cxn ang="0">
                  <a:pos x="527" y="114"/>
                </a:cxn>
                <a:cxn ang="0">
                  <a:pos x="438" y="132"/>
                </a:cxn>
                <a:cxn ang="0">
                  <a:pos x="358" y="166"/>
                </a:cxn>
                <a:cxn ang="0">
                  <a:pos x="284" y="219"/>
                </a:cxn>
                <a:cxn ang="0">
                  <a:pos x="219" y="287"/>
                </a:cxn>
                <a:cxn ang="0">
                  <a:pos x="168" y="364"/>
                </a:cxn>
                <a:cxn ang="0">
                  <a:pos x="135" y="449"/>
                </a:cxn>
                <a:cxn ang="0">
                  <a:pos x="118" y="542"/>
                </a:cxn>
                <a:cxn ang="0">
                  <a:pos x="118" y="640"/>
                </a:cxn>
                <a:cxn ang="0">
                  <a:pos x="135" y="734"/>
                </a:cxn>
                <a:cxn ang="0">
                  <a:pos x="168" y="819"/>
                </a:cxn>
                <a:cxn ang="0">
                  <a:pos x="220" y="896"/>
                </a:cxn>
                <a:cxn ang="0">
                  <a:pos x="286" y="965"/>
                </a:cxn>
                <a:cxn ang="0">
                  <a:pos x="361" y="1017"/>
                </a:cxn>
                <a:cxn ang="0">
                  <a:pos x="445" y="1052"/>
                </a:cxn>
                <a:cxn ang="0">
                  <a:pos x="534" y="1068"/>
                </a:cxn>
                <a:cxn ang="0">
                  <a:pos x="621" y="1069"/>
                </a:cxn>
                <a:cxn ang="0">
                  <a:pos x="694" y="1057"/>
                </a:cxn>
                <a:cxn ang="0">
                  <a:pos x="765" y="1032"/>
                </a:cxn>
                <a:cxn ang="0">
                  <a:pos x="830" y="994"/>
                </a:cxn>
                <a:cxn ang="0">
                  <a:pos x="891" y="945"/>
                </a:cxn>
                <a:cxn ang="0">
                  <a:pos x="941" y="888"/>
                </a:cxn>
                <a:cxn ang="0">
                  <a:pos x="982" y="823"/>
                </a:cxn>
                <a:cxn ang="0">
                  <a:pos x="1011" y="751"/>
                </a:cxn>
                <a:cxn ang="0">
                  <a:pos x="451" y="612"/>
                </a:cxn>
                <a:cxn ang="0">
                  <a:pos x="1144" y="702"/>
                </a:cxn>
                <a:cxn ang="0">
                  <a:pos x="1114" y="812"/>
                </a:cxn>
                <a:cxn ang="0">
                  <a:pos x="1065" y="911"/>
                </a:cxn>
                <a:cxn ang="0">
                  <a:pos x="997" y="999"/>
                </a:cxn>
                <a:cxn ang="0">
                  <a:pos x="913" y="1073"/>
                </a:cxn>
                <a:cxn ang="0">
                  <a:pos x="820" y="1128"/>
                </a:cxn>
                <a:cxn ang="0">
                  <a:pos x="716" y="1162"/>
                </a:cxn>
                <a:cxn ang="0">
                  <a:pos x="605" y="1177"/>
                </a:cxn>
                <a:cxn ang="0">
                  <a:pos x="486" y="1172"/>
                </a:cxn>
                <a:cxn ang="0">
                  <a:pos x="377" y="1146"/>
                </a:cxn>
                <a:cxn ang="0">
                  <a:pos x="276" y="1096"/>
                </a:cxn>
                <a:cxn ang="0">
                  <a:pos x="186" y="1028"/>
                </a:cxn>
                <a:cxn ang="0">
                  <a:pos x="109" y="940"/>
                </a:cxn>
                <a:cxn ang="0">
                  <a:pos x="52" y="842"/>
                </a:cxn>
                <a:cxn ang="0">
                  <a:pos x="16" y="732"/>
                </a:cxn>
                <a:cxn ang="0">
                  <a:pos x="1" y="613"/>
                </a:cxn>
                <a:cxn ang="0">
                  <a:pos x="6" y="495"/>
                </a:cxn>
                <a:cxn ang="0">
                  <a:pos x="35" y="384"/>
                </a:cxn>
                <a:cxn ang="0">
                  <a:pos x="85" y="280"/>
                </a:cxn>
                <a:cxn ang="0">
                  <a:pos x="156" y="186"/>
                </a:cxn>
                <a:cxn ang="0">
                  <a:pos x="241" y="109"/>
                </a:cxn>
                <a:cxn ang="0">
                  <a:pos x="334" y="52"/>
                </a:cxn>
                <a:cxn ang="0">
                  <a:pos x="436" y="17"/>
                </a:cxn>
                <a:cxn ang="0">
                  <a:pos x="546" y="1"/>
                </a:cxn>
                <a:cxn ang="0">
                  <a:pos x="639" y="3"/>
                </a:cxn>
                <a:cxn ang="0">
                  <a:pos x="720" y="15"/>
                </a:cxn>
                <a:cxn ang="0">
                  <a:pos x="795" y="37"/>
                </a:cxn>
                <a:cxn ang="0">
                  <a:pos x="865" y="68"/>
                </a:cxn>
                <a:cxn ang="0">
                  <a:pos x="929" y="110"/>
                </a:cxn>
                <a:cxn ang="0">
                  <a:pos x="986" y="160"/>
                </a:cxn>
                <a:cxn ang="0">
                  <a:pos x="1038" y="219"/>
                </a:cxn>
                <a:cxn ang="0">
                  <a:pos x="1084" y="287"/>
                </a:cxn>
              </a:cxnLst>
              <a:rect l="0" t="0" r="r" b="b"/>
              <a:pathLst>
                <a:path w="1156" h="1178">
                  <a:moveTo>
                    <a:pt x="1095" y="306"/>
                  </a:moveTo>
                  <a:lnTo>
                    <a:pt x="959" y="306"/>
                  </a:lnTo>
                  <a:lnTo>
                    <a:pt x="938" y="282"/>
                  </a:lnTo>
                  <a:lnTo>
                    <a:pt x="918" y="259"/>
                  </a:lnTo>
                  <a:lnTo>
                    <a:pt x="897" y="238"/>
                  </a:lnTo>
                  <a:lnTo>
                    <a:pt x="875" y="218"/>
                  </a:lnTo>
                  <a:lnTo>
                    <a:pt x="853" y="201"/>
                  </a:lnTo>
                  <a:lnTo>
                    <a:pt x="831" y="185"/>
                  </a:lnTo>
                  <a:lnTo>
                    <a:pt x="808" y="170"/>
                  </a:lnTo>
                  <a:lnTo>
                    <a:pt x="785" y="158"/>
                  </a:lnTo>
                  <a:lnTo>
                    <a:pt x="762" y="147"/>
                  </a:lnTo>
                  <a:lnTo>
                    <a:pt x="737" y="138"/>
                  </a:lnTo>
                  <a:lnTo>
                    <a:pt x="712" y="130"/>
                  </a:lnTo>
                  <a:lnTo>
                    <a:pt x="686" y="123"/>
                  </a:lnTo>
                  <a:lnTo>
                    <a:pt x="659" y="118"/>
                  </a:lnTo>
                  <a:lnTo>
                    <a:pt x="632" y="115"/>
                  </a:lnTo>
                  <a:lnTo>
                    <a:pt x="603" y="113"/>
                  </a:lnTo>
                  <a:lnTo>
                    <a:pt x="573" y="112"/>
                  </a:lnTo>
                  <a:lnTo>
                    <a:pt x="550" y="112"/>
                  </a:lnTo>
                  <a:lnTo>
                    <a:pt x="527" y="114"/>
                  </a:lnTo>
                  <a:lnTo>
                    <a:pt x="504" y="117"/>
                  </a:lnTo>
                  <a:lnTo>
                    <a:pt x="482" y="120"/>
                  </a:lnTo>
                  <a:lnTo>
                    <a:pt x="460" y="125"/>
                  </a:lnTo>
                  <a:lnTo>
                    <a:pt x="438" y="132"/>
                  </a:lnTo>
                  <a:lnTo>
                    <a:pt x="417" y="139"/>
                  </a:lnTo>
                  <a:lnTo>
                    <a:pt x="397" y="146"/>
                  </a:lnTo>
                  <a:lnTo>
                    <a:pt x="378" y="156"/>
                  </a:lnTo>
                  <a:lnTo>
                    <a:pt x="358" y="166"/>
                  </a:lnTo>
                  <a:lnTo>
                    <a:pt x="339" y="178"/>
                  </a:lnTo>
                  <a:lnTo>
                    <a:pt x="320" y="190"/>
                  </a:lnTo>
                  <a:lnTo>
                    <a:pt x="301" y="204"/>
                  </a:lnTo>
                  <a:lnTo>
                    <a:pt x="284" y="219"/>
                  </a:lnTo>
                  <a:lnTo>
                    <a:pt x="267" y="235"/>
                  </a:lnTo>
                  <a:lnTo>
                    <a:pt x="249" y="252"/>
                  </a:lnTo>
                  <a:lnTo>
                    <a:pt x="233" y="269"/>
                  </a:lnTo>
                  <a:lnTo>
                    <a:pt x="219" y="287"/>
                  </a:lnTo>
                  <a:lnTo>
                    <a:pt x="204" y="306"/>
                  </a:lnTo>
                  <a:lnTo>
                    <a:pt x="192" y="325"/>
                  </a:lnTo>
                  <a:lnTo>
                    <a:pt x="179" y="345"/>
                  </a:lnTo>
                  <a:lnTo>
                    <a:pt x="168" y="364"/>
                  </a:lnTo>
                  <a:lnTo>
                    <a:pt x="158" y="385"/>
                  </a:lnTo>
                  <a:lnTo>
                    <a:pt x="150" y="406"/>
                  </a:lnTo>
                  <a:lnTo>
                    <a:pt x="141" y="428"/>
                  </a:lnTo>
                  <a:lnTo>
                    <a:pt x="135" y="449"/>
                  </a:lnTo>
                  <a:lnTo>
                    <a:pt x="129" y="472"/>
                  </a:lnTo>
                  <a:lnTo>
                    <a:pt x="125" y="495"/>
                  </a:lnTo>
                  <a:lnTo>
                    <a:pt x="120" y="518"/>
                  </a:lnTo>
                  <a:lnTo>
                    <a:pt x="118" y="542"/>
                  </a:lnTo>
                  <a:lnTo>
                    <a:pt x="116" y="566"/>
                  </a:lnTo>
                  <a:lnTo>
                    <a:pt x="116" y="590"/>
                  </a:lnTo>
                  <a:lnTo>
                    <a:pt x="116" y="615"/>
                  </a:lnTo>
                  <a:lnTo>
                    <a:pt x="118" y="640"/>
                  </a:lnTo>
                  <a:lnTo>
                    <a:pt x="120" y="664"/>
                  </a:lnTo>
                  <a:lnTo>
                    <a:pt x="125" y="688"/>
                  </a:lnTo>
                  <a:lnTo>
                    <a:pt x="130" y="711"/>
                  </a:lnTo>
                  <a:lnTo>
                    <a:pt x="135" y="734"/>
                  </a:lnTo>
                  <a:lnTo>
                    <a:pt x="142" y="756"/>
                  </a:lnTo>
                  <a:lnTo>
                    <a:pt x="150" y="777"/>
                  </a:lnTo>
                  <a:lnTo>
                    <a:pt x="159" y="799"/>
                  </a:lnTo>
                  <a:lnTo>
                    <a:pt x="168" y="819"/>
                  </a:lnTo>
                  <a:lnTo>
                    <a:pt x="180" y="840"/>
                  </a:lnTo>
                  <a:lnTo>
                    <a:pt x="193" y="858"/>
                  </a:lnTo>
                  <a:lnTo>
                    <a:pt x="205" y="878"/>
                  </a:lnTo>
                  <a:lnTo>
                    <a:pt x="220" y="896"/>
                  </a:lnTo>
                  <a:lnTo>
                    <a:pt x="235" y="915"/>
                  </a:lnTo>
                  <a:lnTo>
                    <a:pt x="251" y="933"/>
                  </a:lnTo>
                  <a:lnTo>
                    <a:pt x="269" y="949"/>
                  </a:lnTo>
                  <a:lnTo>
                    <a:pt x="286" y="965"/>
                  </a:lnTo>
                  <a:lnTo>
                    <a:pt x="304" y="980"/>
                  </a:lnTo>
                  <a:lnTo>
                    <a:pt x="323" y="993"/>
                  </a:lnTo>
                  <a:lnTo>
                    <a:pt x="342" y="1006"/>
                  </a:lnTo>
                  <a:lnTo>
                    <a:pt x="361" y="1017"/>
                  </a:lnTo>
                  <a:lnTo>
                    <a:pt x="381" y="1026"/>
                  </a:lnTo>
                  <a:lnTo>
                    <a:pt x="402" y="1036"/>
                  </a:lnTo>
                  <a:lnTo>
                    <a:pt x="423" y="1044"/>
                  </a:lnTo>
                  <a:lnTo>
                    <a:pt x="445" y="1052"/>
                  </a:lnTo>
                  <a:lnTo>
                    <a:pt x="467" y="1057"/>
                  </a:lnTo>
                  <a:lnTo>
                    <a:pt x="488" y="1062"/>
                  </a:lnTo>
                  <a:lnTo>
                    <a:pt x="511" y="1066"/>
                  </a:lnTo>
                  <a:lnTo>
                    <a:pt x="534" y="1068"/>
                  </a:lnTo>
                  <a:lnTo>
                    <a:pt x="559" y="1070"/>
                  </a:lnTo>
                  <a:lnTo>
                    <a:pt x="583" y="1070"/>
                  </a:lnTo>
                  <a:lnTo>
                    <a:pt x="601" y="1070"/>
                  </a:lnTo>
                  <a:lnTo>
                    <a:pt x="621" y="1069"/>
                  </a:lnTo>
                  <a:lnTo>
                    <a:pt x="640" y="1067"/>
                  </a:lnTo>
                  <a:lnTo>
                    <a:pt x="658" y="1064"/>
                  </a:lnTo>
                  <a:lnTo>
                    <a:pt x="677" y="1061"/>
                  </a:lnTo>
                  <a:lnTo>
                    <a:pt x="694" y="1057"/>
                  </a:lnTo>
                  <a:lnTo>
                    <a:pt x="712" y="1052"/>
                  </a:lnTo>
                  <a:lnTo>
                    <a:pt x="730" y="1046"/>
                  </a:lnTo>
                  <a:lnTo>
                    <a:pt x="747" y="1039"/>
                  </a:lnTo>
                  <a:lnTo>
                    <a:pt x="765" y="1032"/>
                  </a:lnTo>
                  <a:lnTo>
                    <a:pt x="781" y="1023"/>
                  </a:lnTo>
                  <a:lnTo>
                    <a:pt x="798" y="1015"/>
                  </a:lnTo>
                  <a:lnTo>
                    <a:pt x="814" y="1005"/>
                  </a:lnTo>
                  <a:lnTo>
                    <a:pt x="830" y="994"/>
                  </a:lnTo>
                  <a:lnTo>
                    <a:pt x="846" y="984"/>
                  </a:lnTo>
                  <a:lnTo>
                    <a:pt x="861" y="971"/>
                  </a:lnTo>
                  <a:lnTo>
                    <a:pt x="876" y="959"/>
                  </a:lnTo>
                  <a:lnTo>
                    <a:pt x="891" y="945"/>
                  </a:lnTo>
                  <a:lnTo>
                    <a:pt x="905" y="931"/>
                  </a:lnTo>
                  <a:lnTo>
                    <a:pt x="917" y="918"/>
                  </a:lnTo>
                  <a:lnTo>
                    <a:pt x="930" y="903"/>
                  </a:lnTo>
                  <a:lnTo>
                    <a:pt x="941" y="888"/>
                  </a:lnTo>
                  <a:lnTo>
                    <a:pt x="953" y="873"/>
                  </a:lnTo>
                  <a:lnTo>
                    <a:pt x="963" y="856"/>
                  </a:lnTo>
                  <a:lnTo>
                    <a:pt x="973" y="841"/>
                  </a:lnTo>
                  <a:lnTo>
                    <a:pt x="982" y="823"/>
                  </a:lnTo>
                  <a:lnTo>
                    <a:pt x="990" y="806"/>
                  </a:lnTo>
                  <a:lnTo>
                    <a:pt x="998" y="788"/>
                  </a:lnTo>
                  <a:lnTo>
                    <a:pt x="1005" y="770"/>
                  </a:lnTo>
                  <a:lnTo>
                    <a:pt x="1011" y="751"/>
                  </a:lnTo>
                  <a:lnTo>
                    <a:pt x="1016" y="732"/>
                  </a:lnTo>
                  <a:lnTo>
                    <a:pt x="1022" y="712"/>
                  </a:lnTo>
                  <a:lnTo>
                    <a:pt x="451" y="712"/>
                  </a:lnTo>
                  <a:lnTo>
                    <a:pt x="451" y="612"/>
                  </a:lnTo>
                  <a:lnTo>
                    <a:pt x="1156" y="612"/>
                  </a:lnTo>
                  <a:lnTo>
                    <a:pt x="1152" y="642"/>
                  </a:lnTo>
                  <a:lnTo>
                    <a:pt x="1149" y="673"/>
                  </a:lnTo>
                  <a:lnTo>
                    <a:pt x="1144" y="702"/>
                  </a:lnTo>
                  <a:lnTo>
                    <a:pt x="1139" y="731"/>
                  </a:lnTo>
                  <a:lnTo>
                    <a:pt x="1132" y="758"/>
                  </a:lnTo>
                  <a:lnTo>
                    <a:pt x="1123" y="785"/>
                  </a:lnTo>
                  <a:lnTo>
                    <a:pt x="1114" y="812"/>
                  </a:lnTo>
                  <a:lnTo>
                    <a:pt x="1103" y="837"/>
                  </a:lnTo>
                  <a:lnTo>
                    <a:pt x="1092" y="863"/>
                  </a:lnTo>
                  <a:lnTo>
                    <a:pt x="1078" y="888"/>
                  </a:lnTo>
                  <a:lnTo>
                    <a:pt x="1065" y="911"/>
                  </a:lnTo>
                  <a:lnTo>
                    <a:pt x="1049" y="935"/>
                  </a:lnTo>
                  <a:lnTo>
                    <a:pt x="1033" y="957"/>
                  </a:lnTo>
                  <a:lnTo>
                    <a:pt x="1015" y="978"/>
                  </a:lnTo>
                  <a:lnTo>
                    <a:pt x="997" y="999"/>
                  </a:lnTo>
                  <a:lnTo>
                    <a:pt x="977" y="1019"/>
                  </a:lnTo>
                  <a:lnTo>
                    <a:pt x="956" y="1038"/>
                  </a:lnTo>
                  <a:lnTo>
                    <a:pt x="935" y="1057"/>
                  </a:lnTo>
                  <a:lnTo>
                    <a:pt x="913" y="1073"/>
                  </a:lnTo>
                  <a:lnTo>
                    <a:pt x="891" y="1088"/>
                  </a:lnTo>
                  <a:lnTo>
                    <a:pt x="867" y="1103"/>
                  </a:lnTo>
                  <a:lnTo>
                    <a:pt x="844" y="1116"/>
                  </a:lnTo>
                  <a:lnTo>
                    <a:pt x="820" y="1128"/>
                  </a:lnTo>
                  <a:lnTo>
                    <a:pt x="795" y="1138"/>
                  </a:lnTo>
                  <a:lnTo>
                    <a:pt x="770" y="1148"/>
                  </a:lnTo>
                  <a:lnTo>
                    <a:pt x="744" y="1156"/>
                  </a:lnTo>
                  <a:lnTo>
                    <a:pt x="716" y="1162"/>
                  </a:lnTo>
                  <a:lnTo>
                    <a:pt x="689" y="1167"/>
                  </a:lnTo>
                  <a:lnTo>
                    <a:pt x="662" y="1173"/>
                  </a:lnTo>
                  <a:lnTo>
                    <a:pt x="634" y="1176"/>
                  </a:lnTo>
                  <a:lnTo>
                    <a:pt x="605" y="1177"/>
                  </a:lnTo>
                  <a:lnTo>
                    <a:pt x="575" y="1178"/>
                  </a:lnTo>
                  <a:lnTo>
                    <a:pt x="545" y="1177"/>
                  </a:lnTo>
                  <a:lnTo>
                    <a:pt x="516" y="1175"/>
                  </a:lnTo>
                  <a:lnTo>
                    <a:pt x="486" y="1172"/>
                  </a:lnTo>
                  <a:lnTo>
                    <a:pt x="458" y="1167"/>
                  </a:lnTo>
                  <a:lnTo>
                    <a:pt x="430" y="1161"/>
                  </a:lnTo>
                  <a:lnTo>
                    <a:pt x="403" y="1154"/>
                  </a:lnTo>
                  <a:lnTo>
                    <a:pt x="377" y="1146"/>
                  </a:lnTo>
                  <a:lnTo>
                    <a:pt x="350" y="1135"/>
                  </a:lnTo>
                  <a:lnTo>
                    <a:pt x="325" y="1124"/>
                  </a:lnTo>
                  <a:lnTo>
                    <a:pt x="300" y="1111"/>
                  </a:lnTo>
                  <a:lnTo>
                    <a:pt x="276" y="1096"/>
                  </a:lnTo>
                  <a:lnTo>
                    <a:pt x="252" y="1082"/>
                  </a:lnTo>
                  <a:lnTo>
                    <a:pt x="230" y="1065"/>
                  </a:lnTo>
                  <a:lnTo>
                    <a:pt x="207" y="1046"/>
                  </a:lnTo>
                  <a:lnTo>
                    <a:pt x="186" y="1028"/>
                  </a:lnTo>
                  <a:lnTo>
                    <a:pt x="165" y="1007"/>
                  </a:lnTo>
                  <a:lnTo>
                    <a:pt x="145" y="985"/>
                  </a:lnTo>
                  <a:lnTo>
                    <a:pt x="127" y="963"/>
                  </a:lnTo>
                  <a:lnTo>
                    <a:pt x="109" y="940"/>
                  </a:lnTo>
                  <a:lnTo>
                    <a:pt x="93" y="916"/>
                  </a:lnTo>
                  <a:lnTo>
                    <a:pt x="79" y="892"/>
                  </a:lnTo>
                  <a:lnTo>
                    <a:pt x="65" y="867"/>
                  </a:lnTo>
                  <a:lnTo>
                    <a:pt x="52" y="842"/>
                  </a:lnTo>
                  <a:lnTo>
                    <a:pt x="41" y="815"/>
                  </a:lnTo>
                  <a:lnTo>
                    <a:pt x="32" y="788"/>
                  </a:lnTo>
                  <a:lnTo>
                    <a:pt x="23" y="760"/>
                  </a:lnTo>
                  <a:lnTo>
                    <a:pt x="16" y="732"/>
                  </a:lnTo>
                  <a:lnTo>
                    <a:pt x="11" y="704"/>
                  </a:lnTo>
                  <a:lnTo>
                    <a:pt x="6" y="675"/>
                  </a:lnTo>
                  <a:lnTo>
                    <a:pt x="2" y="644"/>
                  </a:lnTo>
                  <a:lnTo>
                    <a:pt x="1" y="613"/>
                  </a:lnTo>
                  <a:lnTo>
                    <a:pt x="0" y="582"/>
                  </a:lnTo>
                  <a:lnTo>
                    <a:pt x="1" y="552"/>
                  </a:lnTo>
                  <a:lnTo>
                    <a:pt x="3" y="524"/>
                  </a:lnTo>
                  <a:lnTo>
                    <a:pt x="6" y="495"/>
                  </a:lnTo>
                  <a:lnTo>
                    <a:pt x="12" y="467"/>
                  </a:lnTo>
                  <a:lnTo>
                    <a:pt x="18" y="439"/>
                  </a:lnTo>
                  <a:lnTo>
                    <a:pt x="25" y="411"/>
                  </a:lnTo>
                  <a:lnTo>
                    <a:pt x="35" y="384"/>
                  </a:lnTo>
                  <a:lnTo>
                    <a:pt x="45" y="357"/>
                  </a:lnTo>
                  <a:lnTo>
                    <a:pt x="58" y="331"/>
                  </a:lnTo>
                  <a:lnTo>
                    <a:pt x="70" y="305"/>
                  </a:lnTo>
                  <a:lnTo>
                    <a:pt x="85" y="280"/>
                  </a:lnTo>
                  <a:lnTo>
                    <a:pt x="101" y="256"/>
                  </a:lnTo>
                  <a:lnTo>
                    <a:pt x="117" y="232"/>
                  </a:lnTo>
                  <a:lnTo>
                    <a:pt x="136" y="209"/>
                  </a:lnTo>
                  <a:lnTo>
                    <a:pt x="156" y="186"/>
                  </a:lnTo>
                  <a:lnTo>
                    <a:pt x="177" y="164"/>
                  </a:lnTo>
                  <a:lnTo>
                    <a:pt x="198" y="144"/>
                  </a:lnTo>
                  <a:lnTo>
                    <a:pt x="219" y="126"/>
                  </a:lnTo>
                  <a:lnTo>
                    <a:pt x="241" y="109"/>
                  </a:lnTo>
                  <a:lnTo>
                    <a:pt x="263" y="93"/>
                  </a:lnTo>
                  <a:lnTo>
                    <a:pt x="286" y="78"/>
                  </a:lnTo>
                  <a:lnTo>
                    <a:pt x="310" y="65"/>
                  </a:lnTo>
                  <a:lnTo>
                    <a:pt x="334" y="52"/>
                  </a:lnTo>
                  <a:lnTo>
                    <a:pt x="359" y="42"/>
                  </a:lnTo>
                  <a:lnTo>
                    <a:pt x="384" y="32"/>
                  </a:lnTo>
                  <a:lnTo>
                    <a:pt x="410" y="23"/>
                  </a:lnTo>
                  <a:lnTo>
                    <a:pt x="436" y="17"/>
                  </a:lnTo>
                  <a:lnTo>
                    <a:pt x="462" y="11"/>
                  </a:lnTo>
                  <a:lnTo>
                    <a:pt x="491" y="6"/>
                  </a:lnTo>
                  <a:lnTo>
                    <a:pt x="518" y="3"/>
                  </a:lnTo>
                  <a:lnTo>
                    <a:pt x="546" y="1"/>
                  </a:lnTo>
                  <a:lnTo>
                    <a:pt x="575" y="0"/>
                  </a:lnTo>
                  <a:lnTo>
                    <a:pt x="597" y="1"/>
                  </a:lnTo>
                  <a:lnTo>
                    <a:pt x="618" y="1"/>
                  </a:lnTo>
                  <a:lnTo>
                    <a:pt x="639" y="3"/>
                  </a:lnTo>
                  <a:lnTo>
                    <a:pt x="660" y="5"/>
                  </a:lnTo>
                  <a:lnTo>
                    <a:pt x="681" y="8"/>
                  </a:lnTo>
                  <a:lnTo>
                    <a:pt x="701" y="12"/>
                  </a:lnTo>
                  <a:lnTo>
                    <a:pt x="720" y="15"/>
                  </a:lnTo>
                  <a:lnTo>
                    <a:pt x="739" y="20"/>
                  </a:lnTo>
                  <a:lnTo>
                    <a:pt x="758" y="25"/>
                  </a:lnTo>
                  <a:lnTo>
                    <a:pt x="777" y="30"/>
                  </a:lnTo>
                  <a:lnTo>
                    <a:pt x="795" y="37"/>
                  </a:lnTo>
                  <a:lnTo>
                    <a:pt x="813" y="44"/>
                  </a:lnTo>
                  <a:lnTo>
                    <a:pt x="830" y="51"/>
                  </a:lnTo>
                  <a:lnTo>
                    <a:pt x="848" y="60"/>
                  </a:lnTo>
                  <a:lnTo>
                    <a:pt x="865" y="68"/>
                  </a:lnTo>
                  <a:lnTo>
                    <a:pt x="882" y="77"/>
                  </a:lnTo>
                  <a:lnTo>
                    <a:pt x="897" y="88"/>
                  </a:lnTo>
                  <a:lnTo>
                    <a:pt x="913" y="98"/>
                  </a:lnTo>
                  <a:lnTo>
                    <a:pt x="929" y="110"/>
                  </a:lnTo>
                  <a:lnTo>
                    <a:pt x="943" y="121"/>
                  </a:lnTo>
                  <a:lnTo>
                    <a:pt x="958" y="134"/>
                  </a:lnTo>
                  <a:lnTo>
                    <a:pt x="973" y="146"/>
                  </a:lnTo>
                  <a:lnTo>
                    <a:pt x="986" y="160"/>
                  </a:lnTo>
                  <a:lnTo>
                    <a:pt x="1000" y="173"/>
                  </a:lnTo>
                  <a:lnTo>
                    <a:pt x="1013" y="188"/>
                  </a:lnTo>
                  <a:lnTo>
                    <a:pt x="1026" y="204"/>
                  </a:lnTo>
                  <a:lnTo>
                    <a:pt x="1038" y="219"/>
                  </a:lnTo>
                  <a:lnTo>
                    <a:pt x="1050" y="235"/>
                  </a:lnTo>
                  <a:lnTo>
                    <a:pt x="1061" y="252"/>
                  </a:lnTo>
                  <a:lnTo>
                    <a:pt x="1073" y="269"/>
                  </a:lnTo>
                  <a:lnTo>
                    <a:pt x="1084" y="287"/>
                  </a:lnTo>
                  <a:lnTo>
                    <a:pt x="1095" y="306"/>
                  </a:lnTo>
                  <a:close/>
                </a:path>
              </a:pathLst>
            </a:custGeom>
            <a:grpFill/>
            <a:ln w="9525">
              <a:noFill/>
              <a:round/>
            </a:ln>
          </p:spPr>
          <p:txBody>
            <a:bodyPr vert="horz" wrap="square" lIns="91440" tIns="45720" rIns="91440" bIns="45720" numCol="1" anchor="t" anchorCtr="0" compatLnSpc="1"/>
            <a:lstStyle/>
            <a:p>
              <a:endParaRPr lang="en-US"/>
            </a:p>
          </p:txBody>
        </p:sp>
        <p:sp>
          <p:nvSpPr>
            <p:cNvPr id="18" name="Rectangle 15"/>
            <p:cNvSpPr>
              <a:spLocks noChangeArrowheads="1"/>
            </p:cNvSpPr>
            <p:nvPr userDrawn="1"/>
          </p:nvSpPr>
          <p:spPr bwMode="auto">
            <a:xfrm>
              <a:off x="8305800" y="2400300"/>
              <a:ext cx="17462" cy="180975"/>
            </a:xfrm>
            <a:prstGeom prst="rect">
              <a:avLst/>
            </a:prstGeom>
            <a:grpFill/>
            <a:ln w="9525">
              <a:noFill/>
              <a:miter lim="800000"/>
            </a:ln>
          </p:spPr>
          <p:txBody>
            <a:bodyPr vert="horz" wrap="square" lIns="91440" tIns="45720" rIns="91440" bIns="45720" numCol="1" anchor="t" anchorCtr="0" compatLnSpc="1"/>
            <a:lstStyle/>
            <a:p>
              <a:endParaRPr lang="en-US"/>
            </a:p>
          </p:txBody>
        </p:sp>
        <p:sp>
          <p:nvSpPr>
            <p:cNvPr id="19" name="Freeform 16"/>
            <p:cNvSpPr/>
            <p:nvPr userDrawn="1"/>
          </p:nvSpPr>
          <p:spPr bwMode="auto">
            <a:xfrm>
              <a:off x="8359775" y="2400300"/>
              <a:ext cx="93662" cy="180975"/>
            </a:xfrm>
            <a:custGeom>
              <a:avLst/>
              <a:gdLst/>
              <a:ahLst/>
              <a:cxnLst>
                <a:cxn ang="0">
                  <a:pos x="0" y="0"/>
                </a:cxn>
                <a:cxn ang="0">
                  <a:pos x="589" y="0"/>
                </a:cxn>
                <a:cxn ang="0">
                  <a:pos x="589" y="108"/>
                </a:cxn>
                <a:cxn ang="0">
                  <a:pos x="111" y="108"/>
                </a:cxn>
                <a:cxn ang="0">
                  <a:pos x="111" y="510"/>
                </a:cxn>
                <a:cxn ang="0">
                  <a:pos x="588" y="510"/>
                </a:cxn>
                <a:cxn ang="0">
                  <a:pos x="588" y="618"/>
                </a:cxn>
                <a:cxn ang="0">
                  <a:pos x="111" y="618"/>
                </a:cxn>
                <a:cxn ang="0">
                  <a:pos x="111" y="1025"/>
                </a:cxn>
                <a:cxn ang="0">
                  <a:pos x="588" y="1025"/>
                </a:cxn>
                <a:cxn ang="0">
                  <a:pos x="588" y="1132"/>
                </a:cxn>
                <a:cxn ang="0">
                  <a:pos x="0" y="1132"/>
                </a:cxn>
                <a:cxn ang="0">
                  <a:pos x="0" y="0"/>
                </a:cxn>
              </a:cxnLst>
              <a:rect l="0" t="0" r="r" b="b"/>
              <a:pathLst>
                <a:path w="589" h="1132">
                  <a:moveTo>
                    <a:pt x="0" y="0"/>
                  </a:moveTo>
                  <a:lnTo>
                    <a:pt x="589" y="0"/>
                  </a:lnTo>
                  <a:lnTo>
                    <a:pt x="589" y="108"/>
                  </a:lnTo>
                  <a:lnTo>
                    <a:pt x="111" y="108"/>
                  </a:lnTo>
                  <a:lnTo>
                    <a:pt x="111" y="510"/>
                  </a:lnTo>
                  <a:lnTo>
                    <a:pt x="588" y="510"/>
                  </a:lnTo>
                  <a:lnTo>
                    <a:pt x="588" y="618"/>
                  </a:lnTo>
                  <a:lnTo>
                    <a:pt x="111" y="618"/>
                  </a:lnTo>
                  <a:lnTo>
                    <a:pt x="111" y="1025"/>
                  </a:lnTo>
                  <a:lnTo>
                    <a:pt x="588" y="1025"/>
                  </a:lnTo>
                  <a:lnTo>
                    <a:pt x="588"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0" name="Freeform 17"/>
            <p:cNvSpPr/>
            <p:nvPr userDrawn="1"/>
          </p:nvSpPr>
          <p:spPr bwMode="auto">
            <a:xfrm>
              <a:off x="8480425" y="2397125"/>
              <a:ext cx="103187" cy="187325"/>
            </a:xfrm>
            <a:custGeom>
              <a:avLst/>
              <a:gdLst/>
              <a:ahLst/>
              <a:cxnLst>
                <a:cxn ang="0">
                  <a:pos x="502" y="236"/>
                </a:cxn>
                <a:cxn ang="0">
                  <a:pos x="459" y="158"/>
                </a:cxn>
                <a:cxn ang="0">
                  <a:pos x="388" y="115"/>
                </a:cxn>
                <a:cxn ang="0">
                  <a:pos x="293" y="111"/>
                </a:cxn>
                <a:cxn ang="0">
                  <a:pos x="209" y="148"/>
                </a:cxn>
                <a:cxn ang="0">
                  <a:pos x="156" y="224"/>
                </a:cxn>
                <a:cxn ang="0">
                  <a:pos x="142" y="311"/>
                </a:cxn>
                <a:cxn ang="0">
                  <a:pos x="151" y="361"/>
                </a:cxn>
                <a:cxn ang="0">
                  <a:pos x="173" y="403"/>
                </a:cxn>
                <a:cxn ang="0">
                  <a:pos x="209" y="437"/>
                </a:cxn>
                <a:cxn ang="0">
                  <a:pos x="280" y="472"/>
                </a:cxn>
                <a:cxn ang="0">
                  <a:pos x="399" y="513"/>
                </a:cxn>
                <a:cxn ang="0">
                  <a:pos x="506" y="563"/>
                </a:cxn>
                <a:cxn ang="0">
                  <a:pos x="592" y="646"/>
                </a:cxn>
                <a:cxn ang="0">
                  <a:pos x="638" y="756"/>
                </a:cxn>
                <a:cxn ang="0">
                  <a:pos x="644" y="868"/>
                </a:cxn>
                <a:cxn ang="0">
                  <a:pos x="628" y="949"/>
                </a:cxn>
                <a:cxn ang="0">
                  <a:pos x="595" y="1022"/>
                </a:cxn>
                <a:cxn ang="0">
                  <a:pos x="543" y="1087"/>
                </a:cxn>
                <a:cxn ang="0">
                  <a:pos x="480" y="1136"/>
                </a:cxn>
                <a:cxn ang="0">
                  <a:pos x="403" y="1165"/>
                </a:cxn>
                <a:cxn ang="0">
                  <a:pos x="317" y="1176"/>
                </a:cxn>
                <a:cxn ang="0">
                  <a:pos x="235" y="1167"/>
                </a:cxn>
                <a:cxn ang="0">
                  <a:pos x="163" y="1138"/>
                </a:cxn>
                <a:cxn ang="0">
                  <a:pos x="101" y="1092"/>
                </a:cxn>
                <a:cxn ang="0">
                  <a:pos x="51" y="1029"/>
                </a:cxn>
                <a:cxn ang="0">
                  <a:pos x="18" y="955"/>
                </a:cxn>
                <a:cxn ang="0">
                  <a:pos x="2" y="868"/>
                </a:cxn>
                <a:cxn ang="0">
                  <a:pos x="114" y="881"/>
                </a:cxn>
                <a:cxn ang="0">
                  <a:pos x="138" y="958"/>
                </a:cxn>
                <a:cxn ang="0">
                  <a:pos x="168" y="1002"/>
                </a:cxn>
                <a:cxn ang="0">
                  <a:pos x="208" y="1036"/>
                </a:cxn>
                <a:cxn ang="0">
                  <a:pos x="255" y="1058"/>
                </a:cxn>
                <a:cxn ang="0">
                  <a:pos x="309" y="1066"/>
                </a:cxn>
                <a:cxn ang="0">
                  <a:pos x="366" y="1062"/>
                </a:cxn>
                <a:cxn ang="0">
                  <a:pos x="416" y="1046"/>
                </a:cxn>
                <a:cxn ang="0">
                  <a:pos x="459" y="1017"/>
                </a:cxn>
                <a:cxn ang="0">
                  <a:pos x="493" y="975"/>
                </a:cxn>
                <a:cxn ang="0">
                  <a:pos x="516" y="926"/>
                </a:cxn>
                <a:cxn ang="0">
                  <a:pos x="530" y="810"/>
                </a:cxn>
                <a:cxn ang="0">
                  <a:pos x="497" y="722"/>
                </a:cxn>
                <a:cxn ang="0">
                  <a:pos x="418" y="651"/>
                </a:cxn>
                <a:cxn ang="0">
                  <a:pos x="291" y="596"/>
                </a:cxn>
                <a:cxn ang="0">
                  <a:pos x="182" y="555"/>
                </a:cxn>
                <a:cxn ang="0">
                  <a:pos x="100" y="497"/>
                </a:cxn>
                <a:cxn ang="0">
                  <a:pos x="67" y="454"/>
                </a:cxn>
                <a:cxn ang="0">
                  <a:pos x="33" y="358"/>
                </a:cxn>
                <a:cxn ang="0">
                  <a:pos x="33" y="259"/>
                </a:cxn>
                <a:cxn ang="0">
                  <a:pos x="51" y="185"/>
                </a:cxn>
                <a:cxn ang="0">
                  <a:pos x="87" y="121"/>
                </a:cxn>
                <a:cxn ang="0">
                  <a:pos x="137" y="67"/>
                </a:cxn>
                <a:cxn ang="0">
                  <a:pos x="198" y="28"/>
                </a:cxn>
                <a:cxn ang="0">
                  <a:pos x="270" y="6"/>
                </a:cxn>
                <a:cxn ang="0">
                  <a:pos x="349" y="1"/>
                </a:cxn>
                <a:cxn ang="0">
                  <a:pos x="422" y="12"/>
                </a:cxn>
                <a:cxn ang="0">
                  <a:pos x="484" y="38"/>
                </a:cxn>
                <a:cxn ang="0">
                  <a:pos x="537" y="80"/>
                </a:cxn>
                <a:cxn ang="0">
                  <a:pos x="577" y="135"/>
                </a:cxn>
                <a:cxn ang="0">
                  <a:pos x="605" y="202"/>
                </a:cxn>
                <a:cxn ang="0">
                  <a:pos x="620" y="282"/>
                </a:cxn>
              </a:cxnLst>
              <a:rect l="0" t="0" r="r" b="b"/>
              <a:pathLst>
                <a:path w="645" h="1176">
                  <a:moveTo>
                    <a:pt x="621" y="300"/>
                  </a:moveTo>
                  <a:lnTo>
                    <a:pt x="514" y="300"/>
                  </a:lnTo>
                  <a:lnTo>
                    <a:pt x="511" y="278"/>
                  </a:lnTo>
                  <a:lnTo>
                    <a:pt x="507" y="256"/>
                  </a:lnTo>
                  <a:lnTo>
                    <a:pt x="502" y="236"/>
                  </a:lnTo>
                  <a:lnTo>
                    <a:pt x="495" y="218"/>
                  </a:lnTo>
                  <a:lnTo>
                    <a:pt x="488" y="201"/>
                  </a:lnTo>
                  <a:lnTo>
                    <a:pt x="480" y="185"/>
                  </a:lnTo>
                  <a:lnTo>
                    <a:pt x="469" y="170"/>
                  </a:lnTo>
                  <a:lnTo>
                    <a:pt x="459" y="158"/>
                  </a:lnTo>
                  <a:lnTo>
                    <a:pt x="446" y="146"/>
                  </a:lnTo>
                  <a:lnTo>
                    <a:pt x="433" y="136"/>
                  </a:lnTo>
                  <a:lnTo>
                    <a:pt x="419" y="128"/>
                  </a:lnTo>
                  <a:lnTo>
                    <a:pt x="403" y="120"/>
                  </a:lnTo>
                  <a:lnTo>
                    <a:pt x="388" y="115"/>
                  </a:lnTo>
                  <a:lnTo>
                    <a:pt x="371" y="111"/>
                  </a:lnTo>
                  <a:lnTo>
                    <a:pt x="352" y="109"/>
                  </a:lnTo>
                  <a:lnTo>
                    <a:pt x="333" y="108"/>
                  </a:lnTo>
                  <a:lnTo>
                    <a:pt x="312" y="109"/>
                  </a:lnTo>
                  <a:lnTo>
                    <a:pt x="293" y="111"/>
                  </a:lnTo>
                  <a:lnTo>
                    <a:pt x="274" y="115"/>
                  </a:lnTo>
                  <a:lnTo>
                    <a:pt x="256" y="121"/>
                  </a:lnTo>
                  <a:lnTo>
                    <a:pt x="239" y="129"/>
                  </a:lnTo>
                  <a:lnTo>
                    <a:pt x="223" y="138"/>
                  </a:lnTo>
                  <a:lnTo>
                    <a:pt x="209" y="148"/>
                  </a:lnTo>
                  <a:lnTo>
                    <a:pt x="195" y="162"/>
                  </a:lnTo>
                  <a:lnTo>
                    <a:pt x="183" y="176"/>
                  </a:lnTo>
                  <a:lnTo>
                    <a:pt x="171" y="190"/>
                  </a:lnTo>
                  <a:lnTo>
                    <a:pt x="163" y="206"/>
                  </a:lnTo>
                  <a:lnTo>
                    <a:pt x="156" y="224"/>
                  </a:lnTo>
                  <a:lnTo>
                    <a:pt x="149" y="241"/>
                  </a:lnTo>
                  <a:lnTo>
                    <a:pt x="145" y="260"/>
                  </a:lnTo>
                  <a:lnTo>
                    <a:pt x="143" y="279"/>
                  </a:lnTo>
                  <a:lnTo>
                    <a:pt x="142" y="300"/>
                  </a:lnTo>
                  <a:lnTo>
                    <a:pt x="142" y="311"/>
                  </a:lnTo>
                  <a:lnTo>
                    <a:pt x="143" y="322"/>
                  </a:lnTo>
                  <a:lnTo>
                    <a:pt x="144" y="332"/>
                  </a:lnTo>
                  <a:lnTo>
                    <a:pt x="146" y="343"/>
                  </a:lnTo>
                  <a:lnTo>
                    <a:pt x="148" y="352"/>
                  </a:lnTo>
                  <a:lnTo>
                    <a:pt x="151" y="361"/>
                  </a:lnTo>
                  <a:lnTo>
                    <a:pt x="154" y="370"/>
                  </a:lnTo>
                  <a:lnTo>
                    <a:pt x="159" y="379"/>
                  </a:lnTo>
                  <a:lnTo>
                    <a:pt x="163" y="388"/>
                  </a:lnTo>
                  <a:lnTo>
                    <a:pt x="168" y="395"/>
                  </a:lnTo>
                  <a:lnTo>
                    <a:pt x="173" y="403"/>
                  </a:lnTo>
                  <a:lnTo>
                    <a:pt x="180" y="411"/>
                  </a:lnTo>
                  <a:lnTo>
                    <a:pt x="186" y="417"/>
                  </a:lnTo>
                  <a:lnTo>
                    <a:pt x="193" y="424"/>
                  </a:lnTo>
                  <a:lnTo>
                    <a:pt x="200" y="430"/>
                  </a:lnTo>
                  <a:lnTo>
                    <a:pt x="209" y="437"/>
                  </a:lnTo>
                  <a:lnTo>
                    <a:pt x="219" y="444"/>
                  </a:lnTo>
                  <a:lnTo>
                    <a:pt x="231" y="450"/>
                  </a:lnTo>
                  <a:lnTo>
                    <a:pt x="245" y="458"/>
                  </a:lnTo>
                  <a:lnTo>
                    <a:pt x="262" y="465"/>
                  </a:lnTo>
                  <a:lnTo>
                    <a:pt x="280" y="472"/>
                  </a:lnTo>
                  <a:lnTo>
                    <a:pt x="301" y="480"/>
                  </a:lnTo>
                  <a:lnTo>
                    <a:pt x="324" y="488"/>
                  </a:lnTo>
                  <a:lnTo>
                    <a:pt x="348" y="496"/>
                  </a:lnTo>
                  <a:lnTo>
                    <a:pt x="375" y="504"/>
                  </a:lnTo>
                  <a:lnTo>
                    <a:pt x="399" y="513"/>
                  </a:lnTo>
                  <a:lnTo>
                    <a:pt x="419" y="520"/>
                  </a:lnTo>
                  <a:lnTo>
                    <a:pt x="436" y="526"/>
                  </a:lnTo>
                  <a:lnTo>
                    <a:pt x="461" y="537"/>
                  </a:lnTo>
                  <a:lnTo>
                    <a:pt x="484" y="549"/>
                  </a:lnTo>
                  <a:lnTo>
                    <a:pt x="506" y="563"/>
                  </a:lnTo>
                  <a:lnTo>
                    <a:pt x="526" y="578"/>
                  </a:lnTo>
                  <a:lnTo>
                    <a:pt x="545" y="593"/>
                  </a:lnTo>
                  <a:lnTo>
                    <a:pt x="561" y="610"/>
                  </a:lnTo>
                  <a:lnTo>
                    <a:pt x="577" y="628"/>
                  </a:lnTo>
                  <a:lnTo>
                    <a:pt x="592" y="646"/>
                  </a:lnTo>
                  <a:lnTo>
                    <a:pt x="604" y="666"/>
                  </a:lnTo>
                  <a:lnTo>
                    <a:pt x="615" y="687"/>
                  </a:lnTo>
                  <a:lnTo>
                    <a:pt x="624" y="709"/>
                  </a:lnTo>
                  <a:lnTo>
                    <a:pt x="631" y="732"/>
                  </a:lnTo>
                  <a:lnTo>
                    <a:pt x="638" y="756"/>
                  </a:lnTo>
                  <a:lnTo>
                    <a:pt x="642" y="780"/>
                  </a:lnTo>
                  <a:lnTo>
                    <a:pt x="644" y="806"/>
                  </a:lnTo>
                  <a:lnTo>
                    <a:pt x="645" y="833"/>
                  </a:lnTo>
                  <a:lnTo>
                    <a:pt x="645" y="851"/>
                  </a:lnTo>
                  <a:lnTo>
                    <a:pt x="644" y="868"/>
                  </a:lnTo>
                  <a:lnTo>
                    <a:pt x="642" y="886"/>
                  </a:lnTo>
                  <a:lnTo>
                    <a:pt x="640" y="901"/>
                  </a:lnTo>
                  <a:lnTo>
                    <a:pt x="637" y="918"/>
                  </a:lnTo>
                  <a:lnTo>
                    <a:pt x="632" y="934"/>
                  </a:lnTo>
                  <a:lnTo>
                    <a:pt x="628" y="949"/>
                  </a:lnTo>
                  <a:lnTo>
                    <a:pt x="623" y="965"/>
                  </a:lnTo>
                  <a:lnTo>
                    <a:pt x="617" y="980"/>
                  </a:lnTo>
                  <a:lnTo>
                    <a:pt x="610" y="994"/>
                  </a:lnTo>
                  <a:lnTo>
                    <a:pt x="603" y="1009"/>
                  </a:lnTo>
                  <a:lnTo>
                    <a:pt x="595" y="1022"/>
                  </a:lnTo>
                  <a:lnTo>
                    <a:pt x="586" y="1036"/>
                  </a:lnTo>
                  <a:lnTo>
                    <a:pt x="577" y="1050"/>
                  </a:lnTo>
                  <a:lnTo>
                    <a:pt x="566" y="1062"/>
                  </a:lnTo>
                  <a:lnTo>
                    <a:pt x="555" y="1076"/>
                  </a:lnTo>
                  <a:lnTo>
                    <a:pt x="543" y="1087"/>
                  </a:lnTo>
                  <a:lnTo>
                    <a:pt x="532" y="1099"/>
                  </a:lnTo>
                  <a:lnTo>
                    <a:pt x="519" y="1109"/>
                  </a:lnTo>
                  <a:lnTo>
                    <a:pt x="506" y="1120"/>
                  </a:lnTo>
                  <a:lnTo>
                    <a:pt x="493" y="1128"/>
                  </a:lnTo>
                  <a:lnTo>
                    <a:pt x="480" y="1136"/>
                  </a:lnTo>
                  <a:lnTo>
                    <a:pt x="465" y="1144"/>
                  </a:lnTo>
                  <a:lnTo>
                    <a:pt x="450" y="1151"/>
                  </a:lnTo>
                  <a:lnTo>
                    <a:pt x="435" y="1156"/>
                  </a:lnTo>
                  <a:lnTo>
                    <a:pt x="419" y="1161"/>
                  </a:lnTo>
                  <a:lnTo>
                    <a:pt x="403" y="1165"/>
                  </a:lnTo>
                  <a:lnTo>
                    <a:pt x="387" y="1170"/>
                  </a:lnTo>
                  <a:lnTo>
                    <a:pt x="370" y="1173"/>
                  </a:lnTo>
                  <a:lnTo>
                    <a:pt x="352" y="1174"/>
                  </a:lnTo>
                  <a:lnTo>
                    <a:pt x="334" y="1176"/>
                  </a:lnTo>
                  <a:lnTo>
                    <a:pt x="317" y="1176"/>
                  </a:lnTo>
                  <a:lnTo>
                    <a:pt x="299" y="1176"/>
                  </a:lnTo>
                  <a:lnTo>
                    <a:pt x="282" y="1174"/>
                  </a:lnTo>
                  <a:lnTo>
                    <a:pt x="266" y="1173"/>
                  </a:lnTo>
                  <a:lnTo>
                    <a:pt x="250" y="1170"/>
                  </a:lnTo>
                  <a:lnTo>
                    <a:pt x="235" y="1167"/>
                  </a:lnTo>
                  <a:lnTo>
                    <a:pt x="219" y="1162"/>
                  </a:lnTo>
                  <a:lnTo>
                    <a:pt x="205" y="1157"/>
                  </a:lnTo>
                  <a:lnTo>
                    <a:pt x="190" y="1152"/>
                  </a:lnTo>
                  <a:lnTo>
                    <a:pt x="176" y="1146"/>
                  </a:lnTo>
                  <a:lnTo>
                    <a:pt x="163" y="1138"/>
                  </a:lnTo>
                  <a:lnTo>
                    <a:pt x="149" y="1131"/>
                  </a:lnTo>
                  <a:lnTo>
                    <a:pt x="137" y="1123"/>
                  </a:lnTo>
                  <a:lnTo>
                    <a:pt x="124" y="1113"/>
                  </a:lnTo>
                  <a:lnTo>
                    <a:pt x="113" y="1103"/>
                  </a:lnTo>
                  <a:lnTo>
                    <a:pt x="101" y="1092"/>
                  </a:lnTo>
                  <a:lnTo>
                    <a:pt x="90" y="1081"/>
                  </a:lnTo>
                  <a:lnTo>
                    <a:pt x="79" y="1068"/>
                  </a:lnTo>
                  <a:lnTo>
                    <a:pt x="69" y="1056"/>
                  </a:lnTo>
                  <a:lnTo>
                    <a:pt x="59" y="1042"/>
                  </a:lnTo>
                  <a:lnTo>
                    <a:pt x="51" y="1029"/>
                  </a:lnTo>
                  <a:lnTo>
                    <a:pt x="44" y="1015"/>
                  </a:lnTo>
                  <a:lnTo>
                    <a:pt x="36" y="1000"/>
                  </a:lnTo>
                  <a:lnTo>
                    <a:pt x="29" y="986"/>
                  </a:lnTo>
                  <a:lnTo>
                    <a:pt x="23" y="970"/>
                  </a:lnTo>
                  <a:lnTo>
                    <a:pt x="18" y="955"/>
                  </a:lnTo>
                  <a:lnTo>
                    <a:pt x="13" y="938"/>
                  </a:lnTo>
                  <a:lnTo>
                    <a:pt x="9" y="921"/>
                  </a:lnTo>
                  <a:lnTo>
                    <a:pt x="6" y="904"/>
                  </a:lnTo>
                  <a:lnTo>
                    <a:pt x="4" y="887"/>
                  </a:lnTo>
                  <a:lnTo>
                    <a:pt x="2" y="868"/>
                  </a:lnTo>
                  <a:lnTo>
                    <a:pt x="0" y="850"/>
                  </a:lnTo>
                  <a:lnTo>
                    <a:pt x="0" y="830"/>
                  </a:lnTo>
                  <a:lnTo>
                    <a:pt x="108" y="830"/>
                  </a:lnTo>
                  <a:lnTo>
                    <a:pt x="111" y="856"/>
                  </a:lnTo>
                  <a:lnTo>
                    <a:pt x="114" y="881"/>
                  </a:lnTo>
                  <a:lnTo>
                    <a:pt x="118" y="904"/>
                  </a:lnTo>
                  <a:lnTo>
                    <a:pt x="125" y="926"/>
                  </a:lnTo>
                  <a:lnTo>
                    <a:pt x="128" y="937"/>
                  </a:lnTo>
                  <a:lnTo>
                    <a:pt x="134" y="947"/>
                  </a:lnTo>
                  <a:lnTo>
                    <a:pt x="138" y="958"/>
                  </a:lnTo>
                  <a:lnTo>
                    <a:pt x="143" y="967"/>
                  </a:lnTo>
                  <a:lnTo>
                    <a:pt x="149" y="976"/>
                  </a:lnTo>
                  <a:lnTo>
                    <a:pt x="154" y="985"/>
                  </a:lnTo>
                  <a:lnTo>
                    <a:pt x="162" y="993"/>
                  </a:lnTo>
                  <a:lnTo>
                    <a:pt x="168" y="1002"/>
                  </a:lnTo>
                  <a:lnTo>
                    <a:pt x="175" y="1010"/>
                  </a:lnTo>
                  <a:lnTo>
                    <a:pt x="183" y="1017"/>
                  </a:lnTo>
                  <a:lnTo>
                    <a:pt x="191" y="1023"/>
                  </a:lnTo>
                  <a:lnTo>
                    <a:pt x="199" y="1030"/>
                  </a:lnTo>
                  <a:lnTo>
                    <a:pt x="208" y="1036"/>
                  </a:lnTo>
                  <a:lnTo>
                    <a:pt x="216" y="1041"/>
                  </a:lnTo>
                  <a:lnTo>
                    <a:pt x="226" y="1046"/>
                  </a:lnTo>
                  <a:lnTo>
                    <a:pt x="235" y="1051"/>
                  </a:lnTo>
                  <a:lnTo>
                    <a:pt x="244" y="1054"/>
                  </a:lnTo>
                  <a:lnTo>
                    <a:pt x="255" y="1058"/>
                  </a:lnTo>
                  <a:lnTo>
                    <a:pt x="265" y="1060"/>
                  </a:lnTo>
                  <a:lnTo>
                    <a:pt x="276" y="1062"/>
                  </a:lnTo>
                  <a:lnTo>
                    <a:pt x="286" y="1064"/>
                  </a:lnTo>
                  <a:lnTo>
                    <a:pt x="298" y="1065"/>
                  </a:lnTo>
                  <a:lnTo>
                    <a:pt x="309" y="1066"/>
                  </a:lnTo>
                  <a:lnTo>
                    <a:pt x="321" y="1066"/>
                  </a:lnTo>
                  <a:lnTo>
                    <a:pt x="333" y="1066"/>
                  </a:lnTo>
                  <a:lnTo>
                    <a:pt x="345" y="1065"/>
                  </a:lnTo>
                  <a:lnTo>
                    <a:pt x="355" y="1064"/>
                  </a:lnTo>
                  <a:lnTo>
                    <a:pt x="366" y="1062"/>
                  </a:lnTo>
                  <a:lnTo>
                    <a:pt x="377" y="1060"/>
                  </a:lnTo>
                  <a:lnTo>
                    <a:pt x="387" y="1058"/>
                  </a:lnTo>
                  <a:lnTo>
                    <a:pt x="397" y="1054"/>
                  </a:lnTo>
                  <a:lnTo>
                    <a:pt x="406" y="1051"/>
                  </a:lnTo>
                  <a:lnTo>
                    <a:pt x="416" y="1046"/>
                  </a:lnTo>
                  <a:lnTo>
                    <a:pt x="425" y="1041"/>
                  </a:lnTo>
                  <a:lnTo>
                    <a:pt x="434" y="1036"/>
                  </a:lnTo>
                  <a:lnTo>
                    <a:pt x="442" y="1030"/>
                  </a:lnTo>
                  <a:lnTo>
                    <a:pt x="450" y="1023"/>
                  </a:lnTo>
                  <a:lnTo>
                    <a:pt x="459" y="1017"/>
                  </a:lnTo>
                  <a:lnTo>
                    <a:pt x="466" y="1010"/>
                  </a:lnTo>
                  <a:lnTo>
                    <a:pt x="473" y="1002"/>
                  </a:lnTo>
                  <a:lnTo>
                    <a:pt x="481" y="993"/>
                  </a:lnTo>
                  <a:lnTo>
                    <a:pt x="487" y="985"/>
                  </a:lnTo>
                  <a:lnTo>
                    <a:pt x="493" y="975"/>
                  </a:lnTo>
                  <a:lnTo>
                    <a:pt x="498" y="967"/>
                  </a:lnTo>
                  <a:lnTo>
                    <a:pt x="504" y="957"/>
                  </a:lnTo>
                  <a:lnTo>
                    <a:pt x="509" y="947"/>
                  </a:lnTo>
                  <a:lnTo>
                    <a:pt x="513" y="937"/>
                  </a:lnTo>
                  <a:lnTo>
                    <a:pt x="516" y="926"/>
                  </a:lnTo>
                  <a:lnTo>
                    <a:pt x="523" y="904"/>
                  </a:lnTo>
                  <a:lnTo>
                    <a:pt x="528" y="880"/>
                  </a:lnTo>
                  <a:lnTo>
                    <a:pt x="530" y="856"/>
                  </a:lnTo>
                  <a:lnTo>
                    <a:pt x="531" y="830"/>
                  </a:lnTo>
                  <a:lnTo>
                    <a:pt x="530" y="810"/>
                  </a:lnTo>
                  <a:lnTo>
                    <a:pt x="528" y="791"/>
                  </a:lnTo>
                  <a:lnTo>
                    <a:pt x="523" y="773"/>
                  </a:lnTo>
                  <a:lnTo>
                    <a:pt x="516" y="755"/>
                  </a:lnTo>
                  <a:lnTo>
                    <a:pt x="508" y="737"/>
                  </a:lnTo>
                  <a:lnTo>
                    <a:pt x="497" y="722"/>
                  </a:lnTo>
                  <a:lnTo>
                    <a:pt x="485" y="706"/>
                  </a:lnTo>
                  <a:lnTo>
                    <a:pt x="471" y="690"/>
                  </a:lnTo>
                  <a:lnTo>
                    <a:pt x="456" y="677"/>
                  </a:lnTo>
                  <a:lnTo>
                    <a:pt x="438" y="663"/>
                  </a:lnTo>
                  <a:lnTo>
                    <a:pt x="418" y="651"/>
                  </a:lnTo>
                  <a:lnTo>
                    <a:pt x="396" y="638"/>
                  </a:lnTo>
                  <a:lnTo>
                    <a:pt x="373" y="627"/>
                  </a:lnTo>
                  <a:lnTo>
                    <a:pt x="348" y="616"/>
                  </a:lnTo>
                  <a:lnTo>
                    <a:pt x="321" y="606"/>
                  </a:lnTo>
                  <a:lnTo>
                    <a:pt x="291" y="596"/>
                  </a:lnTo>
                  <a:lnTo>
                    <a:pt x="276" y="592"/>
                  </a:lnTo>
                  <a:lnTo>
                    <a:pt x="264" y="588"/>
                  </a:lnTo>
                  <a:lnTo>
                    <a:pt x="235" y="578"/>
                  </a:lnTo>
                  <a:lnTo>
                    <a:pt x="207" y="566"/>
                  </a:lnTo>
                  <a:lnTo>
                    <a:pt x="182" y="555"/>
                  </a:lnTo>
                  <a:lnTo>
                    <a:pt x="158" y="541"/>
                  </a:lnTo>
                  <a:lnTo>
                    <a:pt x="137" y="527"/>
                  </a:lnTo>
                  <a:lnTo>
                    <a:pt x="118" y="513"/>
                  </a:lnTo>
                  <a:lnTo>
                    <a:pt x="108" y="506"/>
                  </a:lnTo>
                  <a:lnTo>
                    <a:pt x="100" y="497"/>
                  </a:lnTo>
                  <a:lnTo>
                    <a:pt x="93" y="489"/>
                  </a:lnTo>
                  <a:lnTo>
                    <a:pt x="85" y="480"/>
                  </a:lnTo>
                  <a:lnTo>
                    <a:pt x="79" y="472"/>
                  </a:lnTo>
                  <a:lnTo>
                    <a:pt x="73" y="464"/>
                  </a:lnTo>
                  <a:lnTo>
                    <a:pt x="67" y="454"/>
                  </a:lnTo>
                  <a:lnTo>
                    <a:pt x="61" y="445"/>
                  </a:lnTo>
                  <a:lnTo>
                    <a:pt x="52" y="425"/>
                  </a:lnTo>
                  <a:lnTo>
                    <a:pt x="44" y="404"/>
                  </a:lnTo>
                  <a:lnTo>
                    <a:pt x="38" y="382"/>
                  </a:lnTo>
                  <a:lnTo>
                    <a:pt x="33" y="358"/>
                  </a:lnTo>
                  <a:lnTo>
                    <a:pt x="31" y="334"/>
                  </a:lnTo>
                  <a:lnTo>
                    <a:pt x="30" y="308"/>
                  </a:lnTo>
                  <a:lnTo>
                    <a:pt x="30" y="291"/>
                  </a:lnTo>
                  <a:lnTo>
                    <a:pt x="31" y="276"/>
                  </a:lnTo>
                  <a:lnTo>
                    <a:pt x="33" y="259"/>
                  </a:lnTo>
                  <a:lnTo>
                    <a:pt x="35" y="243"/>
                  </a:lnTo>
                  <a:lnTo>
                    <a:pt x="38" y="229"/>
                  </a:lnTo>
                  <a:lnTo>
                    <a:pt x="43" y="214"/>
                  </a:lnTo>
                  <a:lnTo>
                    <a:pt x="47" y="200"/>
                  </a:lnTo>
                  <a:lnTo>
                    <a:pt x="51" y="185"/>
                  </a:lnTo>
                  <a:lnTo>
                    <a:pt x="57" y="171"/>
                  </a:lnTo>
                  <a:lnTo>
                    <a:pt x="64" y="159"/>
                  </a:lnTo>
                  <a:lnTo>
                    <a:pt x="70" y="145"/>
                  </a:lnTo>
                  <a:lnTo>
                    <a:pt x="78" y="133"/>
                  </a:lnTo>
                  <a:lnTo>
                    <a:pt x="87" y="121"/>
                  </a:lnTo>
                  <a:lnTo>
                    <a:pt x="95" y="109"/>
                  </a:lnTo>
                  <a:lnTo>
                    <a:pt x="104" y="98"/>
                  </a:lnTo>
                  <a:lnTo>
                    <a:pt x="115" y="87"/>
                  </a:lnTo>
                  <a:lnTo>
                    <a:pt x="125" y="76"/>
                  </a:lnTo>
                  <a:lnTo>
                    <a:pt x="137" y="67"/>
                  </a:lnTo>
                  <a:lnTo>
                    <a:pt x="148" y="58"/>
                  </a:lnTo>
                  <a:lnTo>
                    <a:pt x="160" y="49"/>
                  </a:lnTo>
                  <a:lnTo>
                    <a:pt x="172" y="41"/>
                  </a:lnTo>
                  <a:lnTo>
                    <a:pt x="185" y="35"/>
                  </a:lnTo>
                  <a:lnTo>
                    <a:pt x="198" y="28"/>
                  </a:lnTo>
                  <a:lnTo>
                    <a:pt x="212" y="22"/>
                  </a:lnTo>
                  <a:lnTo>
                    <a:pt x="226" y="17"/>
                  </a:lnTo>
                  <a:lnTo>
                    <a:pt x="240" y="13"/>
                  </a:lnTo>
                  <a:lnTo>
                    <a:pt x="255" y="9"/>
                  </a:lnTo>
                  <a:lnTo>
                    <a:pt x="270" y="6"/>
                  </a:lnTo>
                  <a:lnTo>
                    <a:pt x="285" y="3"/>
                  </a:lnTo>
                  <a:lnTo>
                    <a:pt x="301" y="2"/>
                  </a:lnTo>
                  <a:lnTo>
                    <a:pt x="317" y="1"/>
                  </a:lnTo>
                  <a:lnTo>
                    <a:pt x="333" y="0"/>
                  </a:lnTo>
                  <a:lnTo>
                    <a:pt x="349" y="1"/>
                  </a:lnTo>
                  <a:lnTo>
                    <a:pt x="365" y="2"/>
                  </a:lnTo>
                  <a:lnTo>
                    <a:pt x="379" y="3"/>
                  </a:lnTo>
                  <a:lnTo>
                    <a:pt x="394" y="5"/>
                  </a:lnTo>
                  <a:lnTo>
                    <a:pt x="409" y="9"/>
                  </a:lnTo>
                  <a:lnTo>
                    <a:pt x="422" y="12"/>
                  </a:lnTo>
                  <a:lnTo>
                    <a:pt x="435" y="16"/>
                  </a:lnTo>
                  <a:lnTo>
                    <a:pt x="448" y="20"/>
                  </a:lnTo>
                  <a:lnTo>
                    <a:pt x="461" y="25"/>
                  </a:lnTo>
                  <a:lnTo>
                    <a:pt x="472" y="31"/>
                  </a:lnTo>
                  <a:lnTo>
                    <a:pt x="484" y="38"/>
                  </a:lnTo>
                  <a:lnTo>
                    <a:pt x="495" y="45"/>
                  </a:lnTo>
                  <a:lnTo>
                    <a:pt x="507" y="52"/>
                  </a:lnTo>
                  <a:lnTo>
                    <a:pt x="517" y="61"/>
                  </a:lnTo>
                  <a:lnTo>
                    <a:pt x="527" y="69"/>
                  </a:lnTo>
                  <a:lnTo>
                    <a:pt x="537" y="80"/>
                  </a:lnTo>
                  <a:lnTo>
                    <a:pt x="546" y="89"/>
                  </a:lnTo>
                  <a:lnTo>
                    <a:pt x="555" y="99"/>
                  </a:lnTo>
                  <a:lnTo>
                    <a:pt x="562" y="111"/>
                  </a:lnTo>
                  <a:lnTo>
                    <a:pt x="571" y="122"/>
                  </a:lnTo>
                  <a:lnTo>
                    <a:pt x="577" y="135"/>
                  </a:lnTo>
                  <a:lnTo>
                    <a:pt x="584" y="147"/>
                  </a:lnTo>
                  <a:lnTo>
                    <a:pt x="591" y="160"/>
                  </a:lnTo>
                  <a:lnTo>
                    <a:pt x="596" y="173"/>
                  </a:lnTo>
                  <a:lnTo>
                    <a:pt x="601" y="187"/>
                  </a:lnTo>
                  <a:lnTo>
                    <a:pt x="605" y="202"/>
                  </a:lnTo>
                  <a:lnTo>
                    <a:pt x="609" y="217"/>
                  </a:lnTo>
                  <a:lnTo>
                    <a:pt x="612" y="233"/>
                  </a:lnTo>
                  <a:lnTo>
                    <a:pt x="616" y="249"/>
                  </a:lnTo>
                  <a:lnTo>
                    <a:pt x="618" y="265"/>
                  </a:lnTo>
                  <a:lnTo>
                    <a:pt x="620" y="282"/>
                  </a:lnTo>
                  <a:lnTo>
                    <a:pt x="621" y="300"/>
                  </a:lnTo>
                  <a:close/>
                </a:path>
              </a:pathLst>
            </a:custGeom>
            <a:grpFill/>
            <a:ln w="9525">
              <a:noFill/>
              <a:round/>
            </a:ln>
          </p:spPr>
          <p:txBody>
            <a:bodyPr vert="horz" wrap="square" lIns="91440" tIns="45720" rIns="91440" bIns="45720" numCol="1" anchor="t" anchorCtr="0" compatLnSpc="1"/>
            <a:lstStyle/>
            <a:p>
              <a:endParaRPr lang="en-US"/>
            </a:p>
          </p:txBody>
        </p:sp>
        <p:sp>
          <p:nvSpPr>
            <p:cNvPr id="21" name="Freeform 18"/>
            <p:cNvSpPr>
              <a:spLocks noEditPoints="1"/>
            </p:cNvSpPr>
            <p:nvPr userDrawn="1"/>
          </p:nvSpPr>
          <p:spPr bwMode="auto">
            <a:xfrm>
              <a:off x="6302375" y="1695450"/>
              <a:ext cx="717550" cy="690563"/>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grpFill/>
            <a:ln w="9525">
              <a:noFill/>
              <a:round/>
            </a:ln>
          </p:spPr>
          <p:txBody>
            <a:bodyPr vert="horz" wrap="square" lIns="91440" tIns="45720" rIns="91440" bIns="45720" numCol="1" anchor="t" anchorCtr="0" compatLnSpc="1"/>
            <a:lstStyle/>
            <a:p>
              <a:endParaRPr lang="en-US"/>
            </a:p>
          </p:txBody>
        </p:sp>
        <p:sp>
          <p:nvSpPr>
            <p:cNvPr id="22" name="Freeform 19"/>
            <p:cNvSpPr>
              <a:spLocks noEditPoints="1"/>
            </p:cNvSpPr>
            <p:nvPr userDrawn="1"/>
          </p:nvSpPr>
          <p:spPr bwMode="auto">
            <a:xfrm>
              <a:off x="6938963" y="1954213"/>
              <a:ext cx="363537" cy="377825"/>
            </a:xfrm>
            <a:custGeom>
              <a:avLst/>
              <a:gdLst/>
              <a:ahLst/>
              <a:cxnLst>
                <a:cxn ang="0">
                  <a:pos x="1761" y="1"/>
                </a:cxn>
                <a:cxn ang="0">
                  <a:pos x="1882" y="11"/>
                </a:cxn>
                <a:cxn ang="0">
                  <a:pos x="2003" y="36"/>
                </a:cxn>
                <a:cxn ang="0">
                  <a:pos x="2113" y="79"/>
                </a:cxn>
                <a:cxn ang="0">
                  <a:pos x="2204" y="145"/>
                </a:cxn>
                <a:cxn ang="0">
                  <a:pos x="2268" y="237"/>
                </a:cxn>
                <a:cxn ang="0">
                  <a:pos x="2294" y="360"/>
                </a:cxn>
                <a:cxn ang="0">
                  <a:pos x="2276" y="517"/>
                </a:cxn>
                <a:cxn ang="0">
                  <a:pos x="2227" y="662"/>
                </a:cxn>
                <a:cxn ang="0">
                  <a:pos x="2174" y="760"/>
                </a:cxn>
                <a:cxn ang="0">
                  <a:pos x="2108" y="849"/>
                </a:cxn>
                <a:cxn ang="0">
                  <a:pos x="2031" y="928"/>
                </a:cxn>
                <a:cxn ang="0">
                  <a:pos x="1943" y="996"/>
                </a:cxn>
                <a:cxn ang="0">
                  <a:pos x="1848" y="1053"/>
                </a:cxn>
                <a:cxn ang="0">
                  <a:pos x="1744" y="1098"/>
                </a:cxn>
                <a:cxn ang="0">
                  <a:pos x="1635" y="1131"/>
                </a:cxn>
                <a:cxn ang="0">
                  <a:pos x="1605" y="1153"/>
                </a:cxn>
                <a:cxn ang="0">
                  <a:pos x="1711" y="1177"/>
                </a:cxn>
                <a:cxn ang="0">
                  <a:pos x="1798" y="1217"/>
                </a:cxn>
                <a:cxn ang="0">
                  <a:pos x="1868" y="1272"/>
                </a:cxn>
                <a:cxn ang="0">
                  <a:pos x="1920" y="1341"/>
                </a:cxn>
                <a:cxn ang="0">
                  <a:pos x="1950" y="1420"/>
                </a:cxn>
                <a:cxn ang="0">
                  <a:pos x="1960" y="1511"/>
                </a:cxn>
                <a:cxn ang="0">
                  <a:pos x="1949" y="1611"/>
                </a:cxn>
                <a:cxn ang="0">
                  <a:pos x="1904" y="1747"/>
                </a:cxn>
                <a:cxn ang="0">
                  <a:pos x="1799" y="1937"/>
                </a:cxn>
                <a:cxn ang="0">
                  <a:pos x="1671" y="2086"/>
                </a:cxn>
                <a:cxn ang="0">
                  <a:pos x="1525" y="2199"/>
                </a:cxn>
                <a:cxn ang="0">
                  <a:pos x="1371" y="2279"/>
                </a:cxn>
                <a:cxn ang="0">
                  <a:pos x="1215" y="2333"/>
                </a:cxn>
                <a:cxn ang="0">
                  <a:pos x="1063" y="2364"/>
                </a:cxn>
                <a:cxn ang="0">
                  <a:pos x="924" y="2379"/>
                </a:cxn>
                <a:cxn ang="0">
                  <a:pos x="0" y="2381"/>
                </a:cxn>
                <a:cxn ang="0">
                  <a:pos x="882" y="2005"/>
                </a:cxn>
                <a:cxn ang="0">
                  <a:pos x="1038" y="1989"/>
                </a:cxn>
                <a:cxn ang="0">
                  <a:pos x="1127" y="1967"/>
                </a:cxn>
                <a:cxn ang="0">
                  <a:pos x="1213" y="1935"/>
                </a:cxn>
                <a:cxn ang="0">
                  <a:pos x="1292" y="1888"/>
                </a:cxn>
                <a:cxn ang="0">
                  <a:pos x="1362" y="1826"/>
                </a:cxn>
                <a:cxn ang="0">
                  <a:pos x="1420" y="1747"/>
                </a:cxn>
                <a:cxn ang="0">
                  <a:pos x="1463" y="1647"/>
                </a:cxn>
                <a:cxn ang="0">
                  <a:pos x="1482" y="1547"/>
                </a:cxn>
                <a:cxn ang="0">
                  <a:pos x="1473" y="1470"/>
                </a:cxn>
                <a:cxn ang="0">
                  <a:pos x="1442" y="1412"/>
                </a:cxn>
                <a:cxn ang="0">
                  <a:pos x="1390" y="1370"/>
                </a:cxn>
                <a:cxn ang="0">
                  <a:pos x="1323" y="1342"/>
                </a:cxn>
                <a:cxn ang="0">
                  <a:pos x="1244" y="1326"/>
                </a:cxn>
                <a:cxn ang="0">
                  <a:pos x="1137" y="1317"/>
                </a:cxn>
                <a:cxn ang="0">
                  <a:pos x="995" y="962"/>
                </a:cxn>
                <a:cxn ang="0">
                  <a:pos x="1309" y="956"/>
                </a:cxn>
                <a:cxn ang="0">
                  <a:pos x="1412" y="940"/>
                </a:cxn>
                <a:cxn ang="0">
                  <a:pos x="1491" y="916"/>
                </a:cxn>
                <a:cxn ang="0">
                  <a:pos x="1566" y="882"/>
                </a:cxn>
                <a:cxn ang="0">
                  <a:pos x="1635" y="834"/>
                </a:cxn>
                <a:cxn ang="0">
                  <a:pos x="1693" y="773"/>
                </a:cxn>
                <a:cxn ang="0">
                  <a:pos x="1738" y="694"/>
                </a:cxn>
                <a:cxn ang="0">
                  <a:pos x="1767" y="600"/>
                </a:cxn>
                <a:cxn ang="0">
                  <a:pos x="1768" y="524"/>
                </a:cxn>
                <a:cxn ang="0">
                  <a:pos x="1746" y="468"/>
                </a:cxn>
                <a:cxn ang="0">
                  <a:pos x="1703" y="427"/>
                </a:cxn>
                <a:cxn ang="0">
                  <a:pos x="1645" y="401"/>
                </a:cxn>
                <a:cxn ang="0">
                  <a:pos x="1575" y="385"/>
                </a:cxn>
                <a:cxn ang="0">
                  <a:pos x="1435" y="375"/>
                </a:cxn>
              </a:cxnLst>
              <a:rect l="0" t="0" r="r" b="b"/>
              <a:pathLst>
                <a:path w="2294" h="2381">
                  <a:moveTo>
                    <a:pt x="868" y="0"/>
                  </a:moveTo>
                  <a:lnTo>
                    <a:pt x="1701" y="0"/>
                  </a:lnTo>
                  <a:lnTo>
                    <a:pt x="1730" y="0"/>
                  </a:lnTo>
                  <a:lnTo>
                    <a:pt x="1761" y="1"/>
                  </a:lnTo>
                  <a:lnTo>
                    <a:pt x="1791" y="2"/>
                  </a:lnTo>
                  <a:lnTo>
                    <a:pt x="1821" y="4"/>
                  </a:lnTo>
                  <a:lnTo>
                    <a:pt x="1852" y="7"/>
                  </a:lnTo>
                  <a:lnTo>
                    <a:pt x="1882" y="11"/>
                  </a:lnTo>
                  <a:lnTo>
                    <a:pt x="1913" y="16"/>
                  </a:lnTo>
                  <a:lnTo>
                    <a:pt x="1944" y="22"/>
                  </a:lnTo>
                  <a:lnTo>
                    <a:pt x="1973" y="28"/>
                  </a:lnTo>
                  <a:lnTo>
                    <a:pt x="2003" y="36"/>
                  </a:lnTo>
                  <a:lnTo>
                    <a:pt x="2032" y="45"/>
                  </a:lnTo>
                  <a:lnTo>
                    <a:pt x="2060" y="55"/>
                  </a:lnTo>
                  <a:lnTo>
                    <a:pt x="2087" y="67"/>
                  </a:lnTo>
                  <a:lnTo>
                    <a:pt x="2113" y="79"/>
                  </a:lnTo>
                  <a:lnTo>
                    <a:pt x="2138" y="94"/>
                  </a:lnTo>
                  <a:lnTo>
                    <a:pt x="2161" y="110"/>
                  </a:lnTo>
                  <a:lnTo>
                    <a:pt x="2183" y="126"/>
                  </a:lnTo>
                  <a:lnTo>
                    <a:pt x="2204" y="145"/>
                  </a:lnTo>
                  <a:lnTo>
                    <a:pt x="2223" y="165"/>
                  </a:lnTo>
                  <a:lnTo>
                    <a:pt x="2240" y="188"/>
                  </a:lnTo>
                  <a:lnTo>
                    <a:pt x="2254" y="212"/>
                  </a:lnTo>
                  <a:lnTo>
                    <a:pt x="2268" y="237"/>
                  </a:lnTo>
                  <a:lnTo>
                    <a:pt x="2278" y="265"/>
                  </a:lnTo>
                  <a:lnTo>
                    <a:pt x="2286" y="294"/>
                  </a:lnTo>
                  <a:lnTo>
                    <a:pt x="2292" y="326"/>
                  </a:lnTo>
                  <a:lnTo>
                    <a:pt x="2294" y="360"/>
                  </a:lnTo>
                  <a:lnTo>
                    <a:pt x="2294" y="396"/>
                  </a:lnTo>
                  <a:lnTo>
                    <a:pt x="2292" y="434"/>
                  </a:lnTo>
                  <a:lnTo>
                    <a:pt x="2286" y="474"/>
                  </a:lnTo>
                  <a:lnTo>
                    <a:pt x="2276" y="517"/>
                  </a:lnTo>
                  <a:lnTo>
                    <a:pt x="2264" y="563"/>
                  </a:lnTo>
                  <a:lnTo>
                    <a:pt x="2248" y="610"/>
                  </a:lnTo>
                  <a:lnTo>
                    <a:pt x="2238" y="637"/>
                  </a:lnTo>
                  <a:lnTo>
                    <a:pt x="2227" y="662"/>
                  </a:lnTo>
                  <a:lnTo>
                    <a:pt x="2215" y="687"/>
                  </a:lnTo>
                  <a:lnTo>
                    <a:pt x="2202" y="712"/>
                  </a:lnTo>
                  <a:lnTo>
                    <a:pt x="2188" y="736"/>
                  </a:lnTo>
                  <a:lnTo>
                    <a:pt x="2174" y="760"/>
                  </a:lnTo>
                  <a:lnTo>
                    <a:pt x="2158" y="783"/>
                  </a:lnTo>
                  <a:lnTo>
                    <a:pt x="2142" y="806"/>
                  </a:lnTo>
                  <a:lnTo>
                    <a:pt x="2126" y="828"/>
                  </a:lnTo>
                  <a:lnTo>
                    <a:pt x="2108" y="849"/>
                  </a:lnTo>
                  <a:lnTo>
                    <a:pt x="2089" y="870"/>
                  </a:lnTo>
                  <a:lnTo>
                    <a:pt x="2070" y="890"/>
                  </a:lnTo>
                  <a:lnTo>
                    <a:pt x="2050" y="909"/>
                  </a:lnTo>
                  <a:lnTo>
                    <a:pt x="2031" y="928"/>
                  </a:lnTo>
                  <a:lnTo>
                    <a:pt x="2010" y="946"/>
                  </a:lnTo>
                  <a:lnTo>
                    <a:pt x="1988" y="964"/>
                  </a:lnTo>
                  <a:lnTo>
                    <a:pt x="1966" y="980"/>
                  </a:lnTo>
                  <a:lnTo>
                    <a:pt x="1943" y="996"/>
                  </a:lnTo>
                  <a:lnTo>
                    <a:pt x="1920" y="1012"/>
                  </a:lnTo>
                  <a:lnTo>
                    <a:pt x="1896" y="1026"/>
                  </a:lnTo>
                  <a:lnTo>
                    <a:pt x="1872" y="1040"/>
                  </a:lnTo>
                  <a:lnTo>
                    <a:pt x="1848" y="1053"/>
                  </a:lnTo>
                  <a:lnTo>
                    <a:pt x="1822" y="1066"/>
                  </a:lnTo>
                  <a:lnTo>
                    <a:pt x="1796" y="1078"/>
                  </a:lnTo>
                  <a:lnTo>
                    <a:pt x="1770" y="1088"/>
                  </a:lnTo>
                  <a:lnTo>
                    <a:pt x="1744" y="1098"/>
                  </a:lnTo>
                  <a:lnTo>
                    <a:pt x="1717" y="1108"/>
                  </a:lnTo>
                  <a:lnTo>
                    <a:pt x="1690" y="1116"/>
                  </a:lnTo>
                  <a:lnTo>
                    <a:pt x="1662" y="1124"/>
                  </a:lnTo>
                  <a:lnTo>
                    <a:pt x="1635" y="1131"/>
                  </a:lnTo>
                  <a:lnTo>
                    <a:pt x="1607" y="1137"/>
                  </a:lnTo>
                  <a:lnTo>
                    <a:pt x="1579" y="1142"/>
                  </a:lnTo>
                  <a:lnTo>
                    <a:pt x="1577" y="1150"/>
                  </a:lnTo>
                  <a:lnTo>
                    <a:pt x="1605" y="1153"/>
                  </a:lnTo>
                  <a:lnTo>
                    <a:pt x="1633" y="1157"/>
                  </a:lnTo>
                  <a:lnTo>
                    <a:pt x="1660" y="1163"/>
                  </a:lnTo>
                  <a:lnTo>
                    <a:pt x="1685" y="1169"/>
                  </a:lnTo>
                  <a:lnTo>
                    <a:pt x="1711" y="1177"/>
                  </a:lnTo>
                  <a:lnTo>
                    <a:pt x="1735" y="1185"/>
                  </a:lnTo>
                  <a:lnTo>
                    <a:pt x="1757" y="1195"/>
                  </a:lnTo>
                  <a:lnTo>
                    <a:pt x="1779" y="1206"/>
                  </a:lnTo>
                  <a:lnTo>
                    <a:pt x="1798" y="1217"/>
                  </a:lnTo>
                  <a:lnTo>
                    <a:pt x="1818" y="1230"/>
                  </a:lnTo>
                  <a:lnTo>
                    <a:pt x="1836" y="1242"/>
                  </a:lnTo>
                  <a:lnTo>
                    <a:pt x="1853" y="1257"/>
                  </a:lnTo>
                  <a:lnTo>
                    <a:pt x="1868" y="1272"/>
                  </a:lnTo>
                  <a:lnTo>
                    <a:pt x="1883" y="1287"/>
                  </a:lnTo>
                  <a:lnTo>
                    <a:pt x="1897" y="1304"/>
                  </a:lnTo>
                  <a:lnTo>
                    <a:pt x="1908" y="1322"/>
                  </a:lnTo>
                  <a:lnTo>
                    <a:pt x="1920" y="1341"/>
                  </a:lnTo>
                  <a:lnTo>
                    <a:pt x="1929" y="1359"/>
                  </a:lnTo>
                  <a:lnTo>
                    <a:pt x="1937" y="1379"/>
                  </a:lnTo>
                  <a:lnTo>
                    <a:pt x="1945" y="1399"/>
                  </a:lnTo>
                  <a:lnTo>
                    <a:pt x="1950" y="1420"/>
                  </a:lnTo>
                  <a:lnTo>
                    <a:pt x="1955" y="1442"/>
                  </a:lnTo>
                  <a:lnTo>
                    <a:pt x="1958" y="1465"/>
                  </a:lnTo>
                  <a:lnTo>
                    <a:pt x="1960" y="1488"/>
                  </a:lnTo>
                  <a:lnTo>
                    <a:pt x="1960" y="1511"/>
                  </a:lnTo>
                  <a:lnTo>
                    <a:pt x="1959" y="1535"/>
                  </a:lnTo>
                  <a:lnTo>
                    <a:pt x="1957" y="1560"/>
                  </a:lnTo>
                  <a:lnTo>
                    <a:pt x="1954" y="1585"/>
                  </a:lnTo>
                  <a:lnTo>
                    <a:pt x="1949" y="1611"/>
                  </a:lnTo>
                  <a:lnTo>
                    <a:pt x="1943" y="1637"/>
                  </a:lnTo>
                  <a:lnTo>
                    <a:pt x="1934" y="1664"/>
                  </a:lnTo>
                  <a:lnTo>
                    <a:pt x="1926" y="1691"/>
                  </a:lnTo>
                  <a:lnTo>
                    <a:pt x="1904" y="1747"/>
                  </a:lnTo>
                  <a:lnTo>
                    <a:pt x="1880" y="1798"/>
                  </a:lnTo>
                  <a:lnTo>
                    <a:pt x="1855" y="1847"/>
                  </a:lnTo>
                  <a:lnTo>
                    <a:pt x="1828" y="1894"/>
                  </a:lnTo>
                  <a:lnTo>
                    <a:pt x="1799" y="1937"/>
                  </a:lnTo>
                  <a:lnTo>
                    <a:pt x="1769" y="1979"/>
                  </a:lnTo>
                  <a:lnTo>
                    <a:pt x="1738" y="2017"/>
                  </a:lnTo>
                  <a:lnTo>
                    <a:pt x="1705" y="2053"/>
                  </a:lnTo>
                  <a:lnTo>
                    <a:pt x="1671" y="2086"/>
                  </a:lnTo>
                  <a:lnTo>
                    <a:pt x="1636" y="2118"/>
                  </a:lnTo>
                  <a:lnTo>
                    <a:pt x="1600" y="2147"/>
                  </a:lnTo>
                  <a:lnTo>
                    <a:pt x="1563" y="2174"/>
                  </a:lnTo>
                  <a:lnTo>
                    <a:pt x="1525" y="2199"/>
                  </a:lnTo>
                  <a:lnTo>
                    <a:pt x="1488" y="2222"/>
                  </a:lnTo>
                  <a:lnTo>
                    <a:pt x="1449" y="2243"/>
                  </a:lnTo>
                  <a:lnTo>
                    <a:pt x="1410" y="2262"/>
                  </a:lnTo>
                  <a:lnTo>
                    <a:pt x="1371" y="2279"/>
                  </a:lnTo>
                  <a:lnTo>
                    <a:pt x="1332" y="2295"/>
                  </a:lnTo>
                  <a:lnTo>
                    <a:pt x="1292" y="2309"/>
                  </a:lnTo>
                  <a:lnTo>
                    <a:pt x="1254" y="2321"/>
                  </a:lnTo>
                  <a:lnTo>
                    <a:pt x="1215" y="2333"/>
                  </a:lnTo>
                  <a:lnTo>
                    <a:pt x="1176" y="2342"/>
                  </a:lnTo>
                  <a:lnTo>
                    <a:pt x="1138" y="2350"/>
                  </a:lnTo>
                  <a:lnTo>
                    <a:pt x="1100" y="2358"/>
                  </a:lnTo>
                  <a:lnTo>
                    <a:pt x="1063" y="2364"/>
                  </a:lnTo>
                  <a:lnTo>
                    <a:pt x="1027" y="2369"/>
                  </a:lnTo>
                  <a:lnTo>
                    <a:pt x="992" y="2372"/>
                  </a:lnTo>
                  <a:lnTo>
                    <a:pt x="958" y="2375"/>
                  </a:lnTo>
                  <a:lnTo>
                    <a:pt x="924" y="2379"/>
                  </a:lnTo>
                  <a:lnTo>
                    <a:pt x="893" y="2380"/>
                  </a:lnTo>
                  <a:lnTo>
                    <a:pt x="863" y="2381"/>
                  </a:lnTo>
                  <a:lnTo>
                    <a:pt x="833" y="2381"/>
                  </a:lnTo>
                  <a:lnTo>
                    <a:pt x="0" y="2381"/>
                  </a:lnTo>
                  <a:lnTo>
                    <a:pt x="868" y="0"/>
                  </a:lnTo>
                  <a:close/>
                  <a:moveTo>
                    <a:pt x="615" y="2006"/>
                  </a:moveTo>
                  <a:lnTo>
                    <a:pt x="841" y="2006"/>
                  </a:lnTo>
                  <a:lnTo>
                    <a:pt x="882" y="2005"/>
                  </a:lnTo>
                  <a:lnTo>
                    <a:pt x="926" y="2003"/>
                  </a:lnTo>
                  <a:lnTo>
                    <a:pt x="971" y="1998"/>
                  </a:lnTo>
                  <a:lnTo>
                    <a:pt x="1015" y="1993"/>
                  </a:lnTo>
                  <a:lnTo>
                    <a:pt x="1038" y="1989"/>
                  </a:lnTo>
                  <a:lnTo>
                    <a:pt x="1060" y="1985"/>
                  </a:lnTo>
                  <a:lnTo>
                    <a:pt x="1083" y="1980"/>
                  </a:lnTo>
                  <a:lnTo>
                    <a:pt x="1105" y="1973"/>
                  </a:lnTo>
                  <a:lnTo>
                    <a:pt x="1127" y="1967"/>
                  </a:lnTo>
                  <a:lnTo>
                    <a:pt x="1149" y="1960"/>
                  </a:lnTo>
                  <a:lnTo>
                    <a:pt x="1171" y="1953"/>
                  </a:lnTo>
                  <a:lnTo>
                    <a:pt x="1192" y="1944"/>
                  </a:lnTo>
                  <a:lnTo>
                    <a:pt x="1213" y="1935"/>
                  </a:lnTo>
                  <a:lnTo>
                    <a:pt x="1234" y="1924"/>
                  </a:lnTo>
                  <a:lnTo>
                    <a:pt x="1254" y="1913"/>
                  </a:lnTo>
                  <a:lnTo>
                    <a:pt x="1273" y="1901"/>
                  </a:lnTo>
                  <a:lnTo>
                    <a:pt x="1292" y="1888"/>
                  </a:lnTo>
                  <a:lnTo>
                    <a:pt x="1311" y="1874"/>
                  </a:lnTo>
                  <a:lnTo>
                    <a:pt x="1329" y="1859"/>
                  </a:lnTo>
                  <a:lnTo>
                    <a:pt x="1346" y="1843"/>
                  </a:lnTo>
                  <a:lnTo>
                    <a:pt x="1362" y="1826"/>
                  </a:lnTo>
                  <a:lnTo>
                    <a:pt x="1378" y="1807"/>
                  </a:lnTo>
                  <a:lnTo>
                    <a:pt x="1393" y="1789"/>
                  </a:lnTo>
                  <a:lnTo>
                    <a:pt x="1407" y="1769"/>
                  </a:lnTo>
                  <a:lnTo>
                    <a:pt x="1420" y="1747"/>
                  </a:lnTo>
                  <a:lnTo>
                    <a:pt x="1432" y="1724"/>
                  </a:lnTo>
                  <a:lnTo>
                    <a:pt x="1443" y="1700"/>
                  </a:lnTo>
                  <a:lnTo>
                    <a:pt x="1453" y="1675"/>
                  </a:lnTo>
                  <a:lnTo>
                    <a:pt x="1463" y="1647"/>
                  </a:lnTo>
                  <a:lnTo>
                    <a:pt x="1470" y="1619"/>
                  </a:lnTo>
                  <a:lnTo>
                    <a:pt x="1476" y="1594"/>
                  </a:lnTo>
                  <a:lnTo>
                    <a:pt x="1479" y="1570"/>
                  </a:lnTo>
                  <a:lnTo>
                    <a:pt x="1482" y="1547"/>
                  </a:lnTo>
                  <a:lnTo>
                    <a:pt x="1483" y="1527"/>
                  </a:lnTo>
                  <a:lnTo>
                    <a:pt x="1481" y="1507"/>
                  </a:lnTo>
                  <a:lnTo>
                    <a:pt x="1478" y="1488"/>
                  </a:lnTo>
                  <a:lnTo>
                    <a:pt x="1473" y="1470"/>
                  </a:lnTo>
                  <a:lnTo>
                    <a:pt x="1468" y="1454"/>
                  </a:lnTo>
                  <a:lnTo>
                    <a:pt x="1461" y="1439"/>
                  </a:lnTo>
                  <a:lnTo>
                    <a:pt x="1451" y="1425"/>
                  </a:lnTo>
                  <a:lnTo>
                    <a:pt x="1442" y="1412"/>
                  </a:lnTo>
                  <a:lnTo>
                    <a:pt x="1430" y="1400"/>
                  </a:lnTo>
                  <a:lnTo>
                    <a:pt x="1418" y="1389"/>
                  </a:lnTo>
                  <a:lnTo>
                    <a:pt x="1404" y="1379"/>
                  </a:lnTo>
                  <a:lnTo>
                    <a:pt x="1390" y="1370"/>
                  </a:lnTo>
                  <a:lnTo>
                    <a:pt x="1375" y="1362"/>
                  </a:lnTo>
                  <a:lnTo>
                    <a:pt x="1358" y="1354"/>
                  </a:lnTo>
                  <a:lnTo>
                    <a:pt x="1340" y="1348"/>
                  </a:lnTo>
                  <a:lnTo>
                    <a:pt x="1323" y="1342"/>
                  </a:lnTo>
                  <a:lnTo>
                    <a:pt x="1304" y="1338"/>
                  </a:lnTo>
                  <a:lnTo>
                    <a:pt x="1285" y="1332"/>
                  </a:lnTo>
                  <a:lnTo>
                    <a:pt x="1265" y="1329"/>
                  </a:lnTo>
                  <a:lnTo>
                    <a:pt x="1244" y="1326"/>
                  </a:lnTo>
                  <a:lnTo>
                    <a:pt x="1223" y="1323"/>
                  </a:lnTo>
                  <a:lnTo>
                    <a:pt x="1202" y="1321"/>
                  </a:lnTo>
                  <a:lnTo>
                    <a:pt x="1180" y="1319"/>
                  </a:lnTo>
                  <a:lnTo>
                    <a:pt x="1137" y="1317"/>
                  </a:lnTo>
                  <a:lnTo>
                    <a:pt x="1092" y="1317"/>
                  </a:lnTo>
                  <a:lnTo>
                    <a:pt x="866" y="1317"/>
                  </a:lnTo>
                  <a:lnTo>
                    <a:pt x="615" y="2006"/>
                  </a:lnTo>
                  <a:close/>
                  <a:moveTo>
                    <a:pt x="995" y="962"/>
                  </a:moveTo>
                  <a:lnTo>
                    <a:pt x="1190" y="962"/>
                  </a:lnTo>
                  <a:lnTo>
                    <a:pt x="1229" y="961"/>
                  </a:lnTo>
                  <a:lnTo>
                    <a:pt x="1268" y="960"/>
                  </a:lnTo>
                  <a:lnTo>
                    <a:pt x="1309" y="956"/>
                  </a:lnTo>
                  <a:lnTo>
                    <a:pt x="1350" y="951"/>
                  </a:lnTo>
                  <a:lnTo>
                    <a:pt x="1370" y="948"/>
                  </a:lnTo>
                  <a:lnTo>
                    <a:pt x="1391" y="944"/>
                  </a:lnTo>
                  <a:lnTo>
                    <a:pt x="1412" y="940"/>
                  </a:lnTo>
                  <a:lnTo>
                    <a:pt x="1431" y="934"/>
                  </a:lnTo>
                  <a:lnTo>
                    <a:pt x="1451" y="929"/>
                  </a:lnTo>
                  <a:lnTo>
                    <a:pt x="1471" y="923"/>
                  </a:lnTo>
                  <a:lnTo>
                    <a:pt x="1491" y="916"/>
                  </a:lnTo>
                  <a:lnTo>
                    <a:pt x="1511" y="908"/>
                  </a:lnTo>
                  <a:lnTo>
                    <a:pt x="1530" y="900"/>
                  </a:lnTo>
                  <a:lnTo>
                    <a:pt x="1548" y="892"/>
                  </a:lnTo>
                  <a:lnTo>
                    <a:pt x="1566" y="882"/>
                  </a:lnTo>
                  <a:lnTo>
                    <a:pt x="1585" y="871"/>
                  </a:lnTo>
                  <a:lnTo>
                    <a:pt x="1602" y="860"/>
                  </a:lnTo>
                  <a:lnTo>
                    <a:pt x="1619" y="848"/>
                  </a:lnTo>
                  <a:lnTo>
                    <a:pt x="1635" y="834"/>
                  </a:lnTo>
                  <a:lnTo>
                    <a:pt x="1651" y="821"/>
                  </a:lnTo>
                  <a:lnTo>
                    <a:pt x="1666" y="805"/>
                  </a:lnTo>
                  <a:lnTo>
                    <a:pt x="1679" y="789"/>
                  </a:lnTo>
                  <a:lnTo>
                    <a:pt x="1693" y="773"/>
                  </a:lnTo>
                  <a:lnTo>
                    <a:pt x="1705" y="755"/>
                  </a:lnTo>
                  <a:lnTo>
                    <a:pt x="1718" y="735"/>
                  </a:lnTo>
                  <a:lnTo>
                    <a:pt x="1728" y="715"/>
                  </a:lnTo>
                  <a:lnTo>
                    <a:pt x="1738" y="694"/>
                  </a:lnTo>
                  <a:lnTo>
                    <a:pt x="1747" y="671"/>
                  </a:lnTo>
                  <a:lnTo>
                    <a:pt x="1756" y="646"/>
                  </a:lnTo>
                  <a:lnTo>
                    <a:pt x="1762" y="622"/>
                  </a:lnTo>
                  <a:lnTo>
                    <a:pt x="1767" y="600"/>
                  </a:lnTo>
                  <a:lnTo>
                    <a:pt x="1770" y="579"/>
                  </a:lnTo>
                  <a:lnTo>
                    <a:pt x="1771" y="560"/>
                  </a:lnTo>
                  <a:lnTo>
                    <a:pt x="1770" y="542"/>
                  </a:lnTo>
                  <a:lnTo>
                    <a:pt x="1768" y="524"/>
                  </a:lnTo>
                  <a:lnTo>
                    <a:pt x="1765" y="508"/>
                  </a:lnTo>
                  <a:lnTo>
                    <a:pt x="1760" y="494"/>
                  </a:lnTo>
                  <a:lnTo>
                    <a:pt x="1753" y="480"/>
                  </a:lnTo>
                  <a:lnTo>
                    <a:pt x="1746" y="468"/>
                  </a:lnTo>
                  <a:lnTo>
                    <a:pt x="1737" y="456"/>
                  </a:lnTo>
                  <a:lnTo>
                    <a:pt x="1727" y="446"/>
                  </a:lnTo>
                  <a:lnTo>
                    <a:pt x="1716" y="436"/>
                  </a:lnTo>
                  <a:lnTo>
                    <a:pt x="1703" y="427"/>
                  </a:lnTo>
                  <a:lnTo>
                    <a:pt x="1690" y="420"/>
                  </a:lnTo>
                  <a:lnTo>
                    <a:pt x="1676" y="412"/>
                  </a:lnTo>
                  <a:lnTo>
                    <a:pt x="1660" y="406"/>
                  </a:lnTo>
                  <a:lnTo>
                    <a:pt x="1645" y="401"/>
                  </a:lnTo>
                  <a:lnTo>
                    <a:pt x="1628" y="396"/>
                  </a:lnTo>
                  <a:lnTo>
                    <a:pt x="1611" y="391"/>
                  </a:lnTo>
                  <a:lnTo>
                    <a:pt x="1592" y="388"/>
                  </a:lnTo>
                  <a:lnTo>
                    <a:pt x="1575" y="385"/>
                  </a:lnTo>
                  <a:lnTo>
                    <a:pt x="1556" y="382"/>
                  </a:lnTo>
                  <a:lnTo>
                    <a:pt x="1516" y="378"/>
                  </a:lnTo>
                  <a:lnTo>
                    <a:pt x="1475" y="376"/>
                  </a:lnTo>
                  <a:lnTo>
                    <a:pt x="1435" y="375"/>
                  </a:lnTo>
                  <a:lnTo>
                    <a:pt x="1394" y="375"/>
                  </a:lnTo>
                  <a:lnTo>
                    <a:pt x="1209" y="375"/>
                  </a:lnTo>
                  <a:lnTo>
                    <a:pt x="995" y="962"/>
                  </a:ln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20"/>
            <p:cNvSpPr/>
            <p:nvPr userDrawn="1"/>
          </p:nvSpPr>
          <p:spPr bwMode="auto">
            <a:xfrm>
              <a:off x="7234238" y="1954213"/>
              <a:ext cx="315912" cy="392113"/>
            </a:xfrm>
            <a:custGeom>
              <a:avLst/>
              <a:gdLst/>
              <a:ahLst/>
              <a:cxnLst>
                <a:cxn ang="0">
                  <a:pos x="180" y="1924"/>
                </a:cxn>
                <a:cxn ang="0">
                  <a:pos x="228" y="1939"/>
                </a:cxn>
                <a:cxn ang="0">
                  <a:pos x="282" y="1950"/>
                </a:cxn>
                <a:cxn ang="0">
                  <a:pos x="346" y="1956"/>
                </a:cxn>
                <a:cxn ang="0">
                  <a:pos x="412" y="1956"/>
                </a:cxn>
                <a:cxn ang="0">
                  <a:pos x="470" y="1951"/>
                </a:cxn>
                <a:cxn ang="0">
                  <a:pos x="522" y="1943"/>
                </a:cxn>
                <a:cxn ang="0">
                  <a:pos x="571" y="1931"/>
                </a:cxn>
                <a:cxn ang="0">
                  <a:pos x="617" y="1914"/>
                </a:cxn>
                <a:cxn ang="0">
                  <a:pos x="659" y="1895"/>
                </a:cxn>
                <a:cxn ang="0">
                  <a:pos x="698" y="1873"/>
                </a:cxn>
                <a:cxn ang="0">
                  <a:pos x="732" y="1848"/>
                </a:cxn>
                <a:cxn ang="0">
                  <a:pos x="764" y="1822"/>
                </a:cxn>
                <a:cxn ang="0">
                  <a:pos x="793" y="1793"/>
                </a:cxn>
                <a:cxn ang="0">
                  <a:pos x="819" y="1764"/>
                </a:cxn>
                <a:cxn ang="0">
                  <a:pos x="843" y="1732"/>
                </a:cxn>
                <a:cxn ang="0">
                  <a:pos x="863" y="1700"/>
                </a:cxn>
                <a:cxn ang="0">
                  <a:pos x="882" y="1667"/>
                </a:cxn>
                <a:cxn ang="0">
                  <a:pos x="906" y="1618"/>
                </a:cxn>
                <a:cxn ang="0">
                  <a:pos x="1487" y="0"/>
                </a:cxn>
                <a:cxn ang="0">
                  <a:pos x="1333" y="1815"/>
                </a:cxn>
                <a:cxn ang="0">
                  <a:pos x="1312" y="1864"/>
                </a:cxn>
                <a:cxn ang="0">
                  <a:pos x="1287" y="1915"/>
                </a:cxn>
                <a:cxn ang="0">
                  <a:pos x="1257" y="1969"/>
                </a:cxn>
                <a:cxn ang="0">
                  <a:pos x="1221" y="2024"/>
                </a:cxn>
                <a:cxn ang="0">
                  <a:pos x="1181" y="2079"/>
                </a:cxn>
                <a:cxn ang="0">
                  <a:pos x="1136" y="2133"/>
                </a:cxn>
                <a:cxn ang="0">
                  <a:pos x="1085" y="2186"/>
                </a:cxn>
                <a:cxn ang="0">
                  <a:pos x="1031" y="2238"/>
                </a:cxn>
                <a:cxn ang="0">
                  <a:pos x="970" y="2286"/>
                </a:cxn>
                <a:cxn ang="0">
                  <a:pos x="906" y="2329"/>
                </a:cxn>
                <a:cxn ang="0">
                  <a:pos x="837" y="2369"/>
                </a:cxn>
                <a:cxn ang="0">
                  <a:pos x="762" y="2404"/>
                </a:cxn>
                <a:cxn ang="0">
                  <a:pos x="683" y="2432"/>
                </a:cxn>
                <a:cxn ang="0">
                  <a:pos x="598" y="2453"/>
                </a:cxn>
                <a:cxn ang="0">
                  <a:pos x="509" y="2466"/>
                </a:cxn>
                <a:cxn ang="0">
                  <a:pos x="415" y="2471"/>
                </a:cxn>
                <a:cxn ang="0">
                  <a:pos x="311" y="2468"/>
                </a:cxn>
                <a:cxn ang="0">
                  <a:pos x="204" y="2462"/>
                </a:cxn>
                <a:cxn ang="0">
                  <a:pos x="98" y="2447"/>
                </a:cxn>
                <a:cxn ang="0">
                  <a:pos x="48" y="2438"/>
                </a:cxn>
                <a:cxn ang="0">
                  <a:pos x="0" y="2427"/>
                </a:cxn>
              </a:cxnLst>
              <a:rect l="0" t="0" r="r" b="b"/>
              <a:pathLst>
                <a:path w="1989" h="2471">
                  <a:moveTo>
                    <a:pt x="158" y="1916"/>
                  </a:moveTo>
                  <a:lnTo>
                    <a:pt x="180" y="1924"/>
                  </a:lnTo>
                  <a:lnTo>
                    <a:pt x="203" y="1932"/>
                  </a:lnTo>
                  <a:lnTo>
                    <a:pt x="228" y="1939"/>
                  </a:lnTo>
                  <a:lnTo>
                    <a:pt x="254" y="1945"/>
                  </a:lnTo>
                  <a:lnTo>
                    <a:pt x="282" y="1950"/>
                  </a:lnTo>
                  <a:lnTo>
                    <a:pt x="313" y="1954"/>
                  </a:lnTo>
                  <a:lnTo>
                    <a:pt x="346" y="1956"/>
                  </a:lnTo>
                  <a:lnTo>
                    <a:pt x="382" y="1957"/>
                  </a:lnTo>
                  <a:lnTo>
                    <a:pt x="412" y="1956"/>
                  </a:lnTo>
                  <a:lnTo>
                    <a:pt x="441" y="1955"/>
                  </a:lnTo>
                  <a:lnTo>
                    <a:pt x="470" y="1951"/>
                  </a:lnTo>
                  <a:lnTo>
                    <a:pt x="497" y="1947"/>
                  </a:lnTo>
                  <a:lnTo>
                    <a:pt x="522" y="1943"/>
                  </a:lnTo>
                  <a:lnTo>
                    <a:pt x="547" y="1937"/>
                  </a:lnTo>
                  <a:lnTo>
                    <a:pt x="571" y="1931"/>
                  </a:lnTo>
                  <a:lnTo>
                    <a:pt x="595" y="1922"/>
                  </a:lnTo>
                  <a:lnTo>
                    <a:pt x="617" y="1914"/>
                  </a:lnTo>
                  <a:lnTo>
                    <a:pt x="638" y="1904"/>
                  </a:lnTo>
                  <a:lnTo>
                    <a:pt x="659" y="1895"/>
                  </a:lnTo>
                  <a:lnTo>
                    <a:pt x="679" y="1885"/>
                  </a:lnTo>
                  <a:lnTo>
                    <a:pt x="698" y="1873"/>
                  </a:lnTo>
                  <a:lnTo>
                    <a:pt x="715" y="1861"/>
                  </a:lnTo>
                  <a:lnTo>
                    <a:pt x="732" y="1848"/>
                  </a:lnTo>
                  <a:lnTo>
                    <a:pt x="749" y="1836"/>
                  </a:lnTo>
                  <a:lnTo>
                    <a:pt x="764" y="1822"/>
                  </a:lnTo>
                  <a:lnTo>
                    <a:pt x="779" y="1807"/>
                  </a:lnTo>
                  <a:lnTo>
                    <a:pt x="793" y="1793"/>
                  </a:lnTo>
                  <a:lnTo>
                    <a:pt x="806" y="1778"/>
                  </a:lnTo>
                  <a:lnTo>
                    <a:pt x="819" y="1764"/>
                  </a:lnTo>
                  <a:lnTo>
                    <a:pt x="831" y="1748"/>
                  </a:lnTo>
                  <a:lnTo>
                    <a:pt x="843" y="1732"/>
                  </a:lnTo>
                  <a:lnTo>
                    <a:pt x="853" y="1716"/>
                  </a:lnTo>
                  <a:lnTo>
                    <a:pt x="863" y="1700"/>
                  </a:lnTo>
                  <a:lnTo>
                    <a:pt x="873" y="1683"/>
                  </a:lnTo>
                  <a:lnTo>
                    <a:pt x="882" y="1667"/>
                  </a:lnTo>
                  <a:lnTo>
                    <a:pt x="890" y="1651"/>
                  </a:lnTo>
                  <a:lnTo>
                    <a:pt x="906" y="1618"/>
                  </a:lnTo>
                  <a:lnTo>
                    <a:pt x="918" y="1586"/>
                  </a:lnTo>
                  <a:lnTo>
                    <a:pt x="1487" y="0"/>
                  </a:lnTo>
                  <a:lnTo>
                    <a:pt x="1989" y="0"/>
                  </a:lnTo>
                  <a:lnTo>
                    <a:pt x="1333" y="1815"/>
                  </a:lnTo>
                  <a:lnTo>
                    <a:pt x="1324" y="1839"/>
                  </a:lnTo>
                  <a:lnTo>
                    <a:pt x="1312" y="1864"/>
                  </a:lnTo>
                  <a:lnTo>
                    <a:pt x="1301" y="1889"/>
                  </a:lnTo>
                  <a:lnTo>
                    <a:pt x="1287" y="1915"/>
                  </a:lnTo>
                  <a:lnTo>
                    <a:pt x="1273" y="1942"/>
                  </a:lnTo>
                  <a:lnTo>
                    <a:pt x="1257" y="1969"/>
                  </a:lnTo>
                  <a:lnTo>
                    <a:pt x="1239" y="1996"/>
                  </a:lnTo>
                  <a:lnTo>
                    <a:pt x="1221" y="2024"/>
                  </a:lnTo>
                  <a:lnTo>
                    <a:pt x="1202" y="2052"/>
                  </a:lnTo>
                  <a:lnTo>
                    <a:pt x="1181" y="2079"/>
                  </a:lnTo>
                  <a:lnTo>
                    <a:pt x="1159" y="2106"/>
                  </a:lnTo>
                  <a:lnTo>
                    <a:pt x="1136" y="2133"/>
                  </a:lnTo>
                  <a:lnTo>
                    <a:pt x="1112" y="2160"/>
                  </a:lnTo>
                  <a:lnTo>
                    <a:pt x="1085" y="2186"/>
                  </a:lnTo>
                  <a:lnTo>
                    <a:pt x="1059" y="2213"/>
                  </a:lnTo>
                  <a:lnTo>
                    <a:pt x="1031" y="2238"/>
                  </a:lnTo>
                  <a:lnTo>
                    <a:pt x="1002" y="2262"/>
                  </a:lnTo>
                  <a:lnTo>
                    <a:pt x="970" y="2286"/>
                  </a:lnTo>
                  <a:lnTo>
                    <a:pt x="939" y="2309"/>
                  </a:lnTo>
                  <a:lnTo>
                    <a:pt x="906" y="2329"/>
                  </a:lnTo>
                  <a:lnTo>
                    <a:pt x="872" y="2350"/>
                  </a:lnTo>
                  <a:lnTo>
                    <a:pt x="837" y="2369"/>
                  </a:lnTo>
                  <a:lnTo>
                    <a:pt x="800" y="2388"/>
                  </a:lnTo>
                  <a:lnTo>
                    <a:pt x="762" y="2404"/>
                  </a:lnTo>
                  <a:lnTo>
                    <a:pt x="723" y="2419"/>
                  </a:lnTo>
                  <a:lnTo>
                    <a:pt x="683" y="2432"/>
                  </a:lnTo>
                  <a:lnTo>
                    <a:pt x="641" y="2443"/>
                  </a:lnTo>
                  <a:lnTo>
                    <a:pt x="598" y="2453"/>
                  </a:lnTo>
                  <a:lnTo>
                    <a:pt x="554" y="2461"/>
                  </a:lnTo>
                  <a:lnTo>
                    <a:pt x="509" y="2466"/>
                  </a:lnTo>
                  <a:lnTo>
                    <a:pt x="463" y="2469"/>
                  </a:lnTo>
                  <a:lnTo>
                    <a:pt x="415" y="2471"/>
                  </a:lnTo>
                  <a:lnTo>
                    <a:pt x="364" y="2470"/>
                  </a:lnTo>
                  <a:lnTo>
                    <a:pt x="311" y="2468"/>
                  </a:lnTo>
                  <a:lnTo>
                    <a:pt x="257" y="2466"/>
                  </a:lnTo>
                  <a:lnTo>
                    <a:pt x="204" y="2462"/>
                  </a:lnTo>
                  <a:lnTo>
                    <a:pt x="151" y="2456"/>
                  </a:lnTo>
                  <a:lnTo>
                    <a:pt x="98" y="2447"/>
                  </a:lnTo>
                  <a:lnTo>
                    <a:pt x="73" y="2443"/>
                  </a:lnTo>
                  <a:lnTo>
                    <a:pt x="48" y="2438"/>
                  </a:lnTo>
                  <a:lnTo>
                    <a:pt x="24" y="2433"/>
                  </a:lnTo>
                  <a:lnTo>
                    <a:pt x="0" y="2427"/>
                  </a:lnTo>
                  <a:lnTo>
                    <a:pt x="158" y="1916"/>
                  </a:ln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21"/>
            <p:cNvSpPr/>
            <p:nvPr userDrawn="1"/>
          </p:nvSpPr>
          <p:spPr bwMode="auto">
            <a:xfrm>
              <a:off x="7502525" y="1954213"/>
              <a:ext cx="369887" cy="377825"/>
            </a:xfrm>
            <a:custGeom>
              <a:avLst/>
              <a:gdLst/>
              <a:ahLst/>
              <a:cxnLst>
                <a:cxn ang="0">
                  <a:pos x="868" y="0"/>
                </a:cxn>
                <a:cxn ang="0">
                  <a:pos x="2323" y="0"/>
                </a:cxn>
                <a:cxn ang="0">
                  <a:pos x="2186" y="469"/>
                </a:cxn>
                <a:cxn ang="0">
                  <a:pos x="1210" y="469"/>
                </a:cxn>
                <a:cxn ang="0">
                  <a:pos x="1078" y="923"/>
                </a:cxn>
                <a:cxn ang="0">
                  <a:pos x="1847" y="923"/>
                </a:cxn>
                <a:cxn ang="0">
                  <a:pos x="1710" y="1399"/>
                </a:cxn>
                <a:cxn ang="0">
                  <a:pos x="860" y="1399"/>
                </a:cxn>
                <a:cxn ang="0">
                  <a:pos x="710" y="1904"/>
                </a:cxn>
                <a:cxn ang="0">
                  <a:pos x="1630" y="1904"/>
                </a:cxn>
                <a:cxn ang="0">
                  <a:pos x="1493" y="2381"/>
                </a:cxn>
                <a:cxn ang="0">
                  <a:pos x="0" y="2381"/>
                </a:cxn>
                <a:cxn ang="0">
                  <a:pos x="868" y="0"/>
                </a:cxn>
              </a:cxnLst>
              <a:rect l="0" t="0" r="r" b="b"/>
              <a:pathLst>
                <a:path w="2323" h="2381">
                  <a:moveTo>
                    <a:pt x="868" y="0"/>
                  </a:moveTo>
                  <a:lnTo>
                    <a:pt x="2323" y="0"/>
                  </a:lnTo>
                  <a:lnTo>
                    <a:pt x="2186" y="469"/>
                  </a:lnTo>
                  <a:lnTo>
                    <a:pt x="1210" y="469"/>
                  </a:lnTo>
                  <a:lnTo>
                    <a:pt x="1078" y="923"/>
                  </a:lnTo>
                  <a:lnTo>
                    <a:pt x="1847" y="923"/>
                  </a:lnTo>
                  <a:lnTo>
                    <a:pt x="1710" y="1399"/>
                  </a:lnTo>
                  <a:lnTo>
                    <a:pt x="860" y="1399"/>
                  </a:lnTo>
                  <a:lnTo>
                    <a:pt x="710" y="1904"/>
                  </a:lnTo>
                  <a:lnTo>
                    <a:pt x="1630" y="1904"/>
                  </a:lnTo>
                  <a:lnTo>
                    <a:pt x="1493" y="2381"/>
                  </a:lnTo>
                  <a:lnTo>
                    <a:pt x="0" y="2381"/>
                  </a:lnTo>
                  <a:lnTo>
                    <a:pt x="868" y="0"/>
                  </a:ln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22"/>
            <p:cNvSpPr/>
            <p:nvPr userDrawn="1"/>
          </p:nvSpPr>
          <p:spPr bwMode="auto">
            <a:xfrm>
              <a:off x="8234363" y="1954213"/>
              <a:ext cx="352425" cy="377825"/>
            </a:xfrm>
            <a:custGeom>
              <a:avLst/>
              <a:gdLst/>
              <a:ahLst/>
              <a:cxnLst>
                <a:cxn ang="0">
                  <a:pos x="732" y="476"/>
                </a:cxn>
                <a:cxn ang="0">
                  <a:pos x="1" y="476"/>
                </a:cxn>
                <a:cxn ang="0">
                  <a:pos x="138" y="0"/>
                </a:cxn>
                <a:cxn ang="0">
                  <a:pos x="2219" y="0"/>
                </a:cxn>
                <a:cxn ang="0">
                  <a:pos x="2082" y="476"/>
                </a:cxn>
                <a:cxn ang="0">
                  <a:pos x="1320" y="476"/>
                </a:cxn>
                <a:cxn ang="0">
                  <a:pos x="589" y="2381"/>
                </a:cxn>
                <a:cxn ang="0">
                  <a:pos x="0" y="2381"/>
                </a:cxn>
                <a:cxn ang="0">
                  <a:pos x="732" y="476"/>
                </a:cxn>
              </a:cxnLst>
              <a:rect l="0" t="0" r="r" b="b"/>
              <a:pathLst>
                <a:path w="2219" h="2381">
                  <a:moveTo>
                    <a:pt x="732" y="476"/>
                  </a:moveTo>
                  <a:lnTo>
                    <a:pt x="1" y="476"/>
                  </a:lnTo>
                  <a:lnTo>
                    <a:pt x="138" y="0"/>
                  </a:lnTo>
                  <a:lnTo>
                    <a:pt x="2219" y="0"/>
                  </a:lnTo>
                  <a:lnTo>
                    <a:pt x="2082" y="476"/>
                  </a:lnTo>
                  <a:lnTo>
                    <a:pt x="1320" y="476"/>
                  </a:lnTo>
                  <a:lnTo>
                    <a:pt x="589" y="2381"/>
                  </a:lnTo>
                  <a:lnTo>
                    <a:pt x="0" y="2381"/>
                  </a:lnTo>
                  <a:lnTo>
                    <a:pt x="732" y="476"/>
                  </a:ln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23"/>
            <p:cNvSpPr/>
            <p:nvPr userDrawn="1"/>
          </p:nvSpPr>
          <p:spPr bwMode="auto">
            <a:xfrm>
              <a:off x="7839075" y="1938338"/>
              <a:ext cx="390525" cy="406400"/>
            </a:xfrm>
            <a:custGeom>
              <a:avLst/>
              <a:gdLst/>
              <a:ahLst/>
              <a:cxnLst>
                <a:cxn ang="0">
                  <a:pos x="2433" y="204"/>
                </a:cxn>
                <a:cxn ang="0">
                  <a:pos x="2294" y="116"/>
                </a:cxn>
                <a:cxn ang="0">
                  <a:pos x="2162" y="51"/>
                </a:cxn>
                <a:cxn ang="0">
                  <a:pos x="2042" y="13"/>
                </a:cxn>
                <a:cxn ang="0">
                  <a:pos x="1893" y="1"/>
                </a:cxn>
                <a:cxn ang="0">
                  <a:pos x="1683" y="9"/>
                </a:cxn>
                <a:cxn ang="0">
                  <a:pos x="1429" y="51"/>
                </a:cxn>
                <a:cxn ang="0">
                  <a:pos x="1148" y="139"/>
                </a:cxn>
                <a:cxn ang="0">
                  <a:pos x="860" y="284"/>
                </a:cxn>
                <a:cxn ang="0">
                  <a:pos x="581" y="499"/>
                </a:cxn>
                <a:cxn ang="0">
                  <a:pos x="329" y="795"/>
                </a:cxn>
                <a:cxn ang="0">
                  <a:pos x="127" y="1167"/>
                </a:cxn>
                <a:cxn ang="0">
                  <a:pos x="21" y="1511"/>
                </a:cxn>
                <a:cxn ang="0">
                  <a:pos x="2" y="1807"/>
                </a:cxn>
                <a:cxn ang="0">
                  <a:pos x="57" y="2056"/>
                </a:cxn>
                <a:cxn ang="0">
                  <a:pos x="166" y="2256"/>
                </a:cxn>
                <a:cxn ang="0">
                  <a:pos x="318" y="2407"/>
                </a:cxn>
                <a:cxn ang="0">
                  <a:pos x="495" y="2508"/>
                </a:cxn>
                <a:cxn ang="0">
                  <a:pos x="681" y="2559"/>
                </a:cxn>
                <a:cxn ang="0">
                  <a:pos x="864" y="2563"/>
                </a:cxn>
                <a:cxn ang="0">
                  <a:pos x="1037" y="2544"/>
                </a:cxn>
                <a:cxn ang="0">
                  <a:pos x="1197" y="2511"/>
                </a:cxn>
                <a:cxn ang="0">
                  <a:pos x="1342" y="2470"/>
                </a:cxn>
                <a:cxn ang="0">
                  <a:pos x="1517" y="2405"/>
                </a:cxn>
                <a:cxn ang="0">
                  <a:pos x="1655" y="2341"/>
                </a:cxn>
                <a:cxn ang="0">
                  <a:pos x="1935" y="1725"/>
                </a:cxn>
                <a:cxn ang="0">
                  <a:pos x="1811" y="1794"/>
                </a:cxn>
                <a:cxn ang="0">
                  <a:pos x="1574" y="1908"/>
                </a:cxn>
                <a:cxn ang="0">
                  <a:pos x="1396" y="1976"/>
                </a:cxn>
                <a:cxn ang="0">
                  <a:pos x="1249" y="2018"/>
                </a:cxn>
                <a:cxn ang="0">
                  <a:pos x="1105" y="2040"/>
                </a:cxn>
                <a:cxn ang="0">
                  <a:pos x="975" y="2035"/>
                </a:cxn>
                <a:cxn ang="0">
                  <a:pos x="861" y="1997"/>
                </a:cxn>
                <a:cxn ang="0">
                  <a:pos x="767" y="1931"/>
                </a:cxn>
                <a:cxn ang="0">
                  <a:pos x="693" y="1842"/>
                </a:cxn>
                <a:cxn ang="0">
                  <a:pos x="643" y="1731"/>
                </a:cxn>
                <a:cxn ang="0">
                  <a:pos x="617" y="1602"/>
                </a:cxn>
                <a:cxn ang="0">
                  <a:pos x="617" y="1459"/>
                </a:cxn>
                <a:cxn ang="0">
                  <a:pos x="644" y="1307"/>
                </a:cxn>
                <a:cxn ang="0">
                  <a:pos x="701" y="1151"/>
                </a:cxn>
                <a:cxn ang="0">
                  <a:pos x="780" y="1006"/>
                </a:cxn>
                <a:cxn ang="0">
                  <a:pos x="880" y="874"/>
                </a:cxn>
                <a:cxn ang="0">
                  <a:pos x="996" y="756"/>
                </a:cxn>
                <a:cxn ang="0">
                  <a:pos x="1122" y="655"/>
                </a:cxn>
                <a:cxn ang="0">
                  <a:pos x="1258" y="575"/>
                </a:cxn>
                <a:cxn ang="0">
                  <a:pos x="1397" y="517"/>
                </a:cxn>
                <a:cxn ang="0">
                  <a:pos x="1537" y="482"/>
                </a:cxn>
                <a:cxn ang="0">
                  <a:pos x="1672" y="478"/>
                </a:cxn>
                <a:cxn ang="0">
                  <a:pos x="1792" y="507"/>
                </a:cxn>
                <a:cxn ang="0">
                  <a:pos x="1898" y="560"/>
                </a:cxn>
                <a:cxn ang="0">
                  <a:pos x="1988" y="628"/>
                </a:cxn>
                <a:cxn ang="0">
                  <a:pos x="2061" y="701"/>
                </a:cxn>
                <a:cxn ang="0">
                  <a:pos x="2157" y="828"/>
                </a:cxn>
              </a:cxnLst>
              <a:rect l="0" t="0" r="r" b="b"/>
              <a:pathLst>
                <a:path w="2465" h="2565">
                  <a:moveTo>
                    <a:pt x="2168" y="845"/>
                  </a:moveTo>
                  <a:lnTo>
                    <a:pt x="2465" y="227"/>
                  </a:lnTo>
                  <a:lnTo>
                    <a:pt x="2457" y="221"/>
                  </a:lnTo>
                  <a:lnTo>
                    <a:pt x="2433" y="204"/>
                  </a:lnTo>
                  <a:lnTo>
                    <a:pt x="2398" y="179"/>
                  </a:lnTo>
                  <a:lnTo>
                    <a:pt x="2351" y="149"/>
                  </a:lnTo>
                  <a:lnTo>
                    <a:pt x="2324" y="133"/>
                  </a:lnTo>
                  <a:lnTo>
                    <a:pt x="2294" y="116"/>
                  </a:lnTo>
                  <a:lnTo>
                    <a:pt x="2263" y="99"/>
                  </a:lnTo>
                  <a:lnTo>
                    <a:pt x="2231" y="82"/>
                  </a:lnTo>
                  <a:lnTo>
                    <a:pt x="2196" y="66"/>
                  </a:lnTo>
                  <a:lnTo>
                    <a:pt x="2162" y="51"/>
                  </a:lnTo>
                  <a:lnTo>
                    <a:pt x="2126" y="37"/>
                  </a:lnTo>
                  <a:lnTo>
                    <a:pt x="2089" y="24"/>
                  </a:lnTo>
                  <a:lnTo>
                    <a:pt x="2068" y="18"/>
                  </a:lnTo>
                  <a:lnTo>
                    <a:pt x="2042" y="13"/>
                  </a:lnTo>
                  <a:lnTo>
                    <a:pt x="2012" y="9"/>
                  </a:lnTo>
                  <a:lnTo>
                    <a:pt x="1976" y="5"/>
                  </a:lnTo>
                  <a:lnTo>
                    <a:pt x="1937" y="2"/>
                  </a:lnTo>
                  <a:lnTo>
                    <a:pt x="1893" y="1"/>
                  </a:lnTo>
                  <a:lnTo>
                    <a:pt x="1846" y="0"/>
                  </a:lnTo>
                  <a:lnTo>
                    <a:pt x="1795" y="2"/>
                  </a:lnTo>
                  <a:lnTo>
                    <a:pt x="1740" y="4"/>
                  </a:lnTo>
                  <a:lnTo>
                    <a:pt x="1683" y="9"/>
                  </a:lnTo>
                  <a:lnTo>
                    <a:pt x="1622" y="16"/>
                  </a:lnTo>
                  <a:lnTo>
                    <a:pt x="1559" y="25"/>
                  </a:lnTo>
                  <a:lnTo>
                    <a:pt x="1494" y="36"/>
                  </a:lnTo>
                  <a:lnTo>
                    <a:pt x="1429" y="51"/>
                  </a:lnTo>
                  <a:lnTo>
                    <a:pt x="1360" y="69"/>
                  </a:lnTo>
                  <a:lnTo>
                    <a:pt x="1291" y="88"/>
                  </a:lnTo>
                  <a:lnTo>
                    <a:pt x="1219" y="111"/>
                  </a:lnTo>
                  <a:lnTo>
                    <a:pt x="1148" y="139"/>
                  </a:lnTo>
                  <a:lnTo>
                    <a:pt x="1076" y="169"/>
                  </a:lnTo>
                  <a:lnTo>
                    <a:pt x="1004" y="203"/>
                  </a:lnTo>
                  <a:lnTo>
                    <a:pt x="932" y="242"/>
                  </a:lnTo>
                  <a:lnTo>
                    <a:pt x="860" y="284"/>
                  </a:lnTo>
                  <a:lnTo>
                    <a:pt x="789" y="331"/>
                  </a:lnTo>
                  <a:lnTo>
                    <a:pt x="718" y="382"/>
                  </a:lnTo>
                  <a:lnTo>
                    <a:pt x="649" y="438"/>
                  </a:lnTo>
                  <a:lnTo>
                    <a:pt x="581" y="499"/>
                  </a:lnTo>
                  <a:lnTo>
                    <a:pt x="515" y="565"/>
                  </a:lnTo>
                  <a:lnTo>
                    <a:pt x="450" y="636"/>
                  </a:lnTo>
                  <a:lnTo>
                    <a:pt x="388" y="713"/>
                  </a:lnTo>
                  <a:lnTo>
                    <a:pt x="329" y="795"/>
                  </a:lnTo>
                  <a:lnTo>
                    <a:pt x="271" y="884"/>
                  </a:lnTo>
                  <a:lnTo>
                    <a:pt x="218" y="978"/>
                  </a:lnTo>
                  <a:lnTo>
                    <a:pt x="169" y="1074"/>
                  </a:lnTo>
                  <a:lnTo>
                    <a:pt x="127" y="1167"/>
                  </a:lnTo>
                  <a:lnTo>
                    <a:pt x="91" y="1258"/>
                  </a:lnTo>
                  <a:lnTo>
                    <a:pt x="62" y="1345"/>
                  </a:lnTo>
                  <a:lnTo>
                    <a:pt x="39" y="1429"/>
                  </a:lnTo>
                  <a:lnTo>
                    <a:pt x="21" y="1511"/>
                  </a:lnTo>
                  <a:lnTo>
                    <a:pt x="9" y="1589"/>
                  </a:lnTo>
                  <a:lnTo>
                    <a:pt x="2" y="1665"/>
                  </a:lnTo>
                  <a:lnTo>
                    <a:pt x="0" y="1737"/>
                  </a:lnTo>
                  <a:lnTo>
                    <a:pt x="2" y="1807"/>
                  </a:lnTo>
                  <a:lnTo>
                    <a:pt x="10" y="1874"/>
                  </a:lnTo>
                  <a:lnTo>
                    <a:pt x="21" y="1938"/>
                  </a:lnTo>
                  <a:lnTo>
                    <a:pt x="37" y="1998"/>
                  </a:lnTo>
                  <a:lnTo>
                    <a:pt x="57" y="2056"/>
                  </a:lnTo>
                  <a:lnTo>
                    <a:pt x="79" y="2110"/>
                  </a:lnTo>
                  <a:lnTo>
                    <a:pt x="105" y="2162"/>
                  </a:lnTo>
                  <a:lnTo>
                    <a:pt x="134" y="2210"/>
                  </a:lnTo>
                  <a:lnTo>
                    <a:pt x="166" y="2256"/>
                  </a:lnTo>
                  <a:lnTo>
                    <a:pt x="201" y="2298"/>
                  </a:lnTo>
                  <a:lnTo>
                    <a:pt x="238" y="2338"/>
                  </a:lnTo>
                  <a:lnTo>
                    <a:pt x="277" y="2374"/>
                  </a:lnTo>
                  <a:lnTo>
                    <a:pt x="318" y="2407"/>
                  </a:lnTo>
                  <a:lnTo>
                    <a:pt x="360" y="2437"/>
                  </a:lnTo>
                  <a:lnTo>
                    <a:pt x="404" y="2464"/>
                  </a:lnTo>
                  <a:lnTo>
                    <a:pt x="449" y="2488"/>
                  </a:lnTo>
                  <a:lnTo>
                    <a:pt x="495" y="2508"/>
                  </a:lnTo>
                  <a:lnTo>
                    <a:pt x="541" y="2526"/>
                  </a:lnTo>
                  <a:lnTo>
                    <a:pt x="588" y="2540"/>
                  </a:lnTo>
                  <a:lnTo>
                    <a:pt x="635" y="2552"/>
                  </a:lnTo>
                  <a:lnTo>
                    <a:pt x="681" y="2559"/>
                  </a:lnTo>
                  <a:lnTo>
                    <a:pt x="728" y="2564"/>
                  </a:lnTo>
                  <a:lnTo>
                    <a:pt x="774" y="2565"/>
                  </a:lnTo>
                  <a:lnTo>
                    <a:pt x="819" y="2565"/>
                  </a:lnTo>
                  <a:lnTo>
                    <a:pt x="864" y="2563"/>
                  </a:lnTo>
                  <a:lnTo>
                    <a:pt x="908" y="2560"/>
                  </a:lnTo>
                  <a:lnTo>
                    <a:pt x="952" y="2556"/>
                  </a:lnTo>
                  <a:lnTo>
                    <a:pt x="995" y="2551"/>
                  </a:lnTo>
                  <a:lnTo>
                    <a:pt x="1037" y="2544"/>
                  </a:lnTo>
                  <a:lnTo>
                    <a:pt x="1078" y="2537"/>
                  </a:lnTo>
                  <a:lnTo>
                    <a:pt x="1119" y="2529"/>
                  </a:lnTo>
                  <a:lnTo>
                    <a:pt x="1159" y="2520"/>
                  </a:lnTo>
                  <a:lnTo>
                    <a:pt x="1197" y="2511"/>
                  </a:lnTo>
                  <a:lnTo>
                    <a:pt x="1235" y="2502"/>
                  </a:lnTo>
                  <a:lnTo>
                    <a:pt x="1272" y="2491"/>
                  </a:lnTo>
                  <a:lnTo>
                    <a:pt x="1307" y="2481"/>
                  </a:lnTo>
                  <a:lnTo>
                    <a:pt x="1342" y="2470"/>
                  </a:lnTo>
                  <a:lnTo>
                    <a:pt x="1374" y="2459"/>
                  </a:lnTo>
                  <a:lnTo>
                    <a:pt x="1406" y="2448"/>
                  </a:lnTo>
                  <a:lnTo>
                    <a:pt x="1465" y="2426"/>
                  </a:lnTo>
                  <a:lnTo>
                    <a:pt x="1517" y="2405"/>
                  </a:lnTo>
                  <a:lnTo>
                    <a:pt x="1563" y="2386"/>
                  </a:lnTo>
                  <a:lnTo>
                    <a:pt x="1602" y="2368"/>
                  </a:lnTo>
                  <a:lnTo>
                    <a:pt x="1632" y="2352"/>
                  </a:lnTo>
                  <a:lnTo>
                    <a:pt x="1655" y="2341"/>
                  </a:lnTo>
                  <a:lnTo>
                    <a:pt x="1669" y="2333"/>
                  </a:lnTo>
                  <a:lnTo>
                    <a:pt x="1674" y="2331"/>
                  </a:lnTo>
                  <a:lnTo>
                    <a:pt x="1940" y="1720"/>
                  </a:lnTo>
                  <a:lnTo>
                    <a:pt x="1935" y="1725"/>
                  </a:lnTo>
                  <a:lnTo>
                    <a:pt x="1918" y="1734"/>
                  </a:lnTo>
                  <a:lnTo>
                    <a:pt x="1891" y="1750"/>
                  </a:lnTo>
                  <a:lnTo>
                    <a:pt x="1855" y="1770"/>
                  </a:lnTo>
                  <a:lnTo>
                    <a:pt x="1811" y="1794"/>
                  </a:lnTo>
                  <a:lnTo>
                    <a:pt x="1760" y="1821"/>
                  </a:lnTo>
                  <a:lnTo>
                    <a:pt x="1704" y="1849"/>
                  </a:lnTo>
                  <a:lnTo>
                    <a:pt x="1641" y="1878"/>
                  </a:lnTo>
                  <a:lnTo>
                    <a:pt x="1574" y="1908"/>
                  </a:lnTo>
                  <a:lnTo>
                    <a:pt x="1505" y="1937"/>
                  </a:lnTo>
                  <a:lnTo>
                    <a:pt x="1468" y="1950"/>
                  </a:lnTo>
                  <a:lnTo>
                    <a:pt x="1433" y="1964"/>
                  </a:lnTo>
                  <a:lnTo>
                    <a:pt x="1396" y="1976"/>
                  </a:lnTo>
                  <a:lnTo>
                    <a:pt x="1360" y="1988"/>
                  </a:lnTo>
                  <a:lnTo>
                    <a:pt x="1322" y="1999"/>
                  </a:lnTo>
                  <a:lnTo>
                    <a:pt x="1285" y="2009"/>
                  </a:lnTo>
                  <a:lnTo>
                    <a:pt x="1249" y="2018"/>
                  </a:lnTo>
                  <a:lnTo>
                    <a:pt x="1212" y="2025"/>
                  </a:lnTo>
                  <a:lnTo>
                    <a:pt x="1175" y="2032"/>
                  </a:lnTo>
                  <a:lnTo>
                    <a:pt x="1140" y="2037"/>
                  </a:lnTo>
                  <a:lnTo>
                    <a:pt x="1105" y="2040"/>
                  </a:lnTo>
                  <a:lnTo>
                    <a:pt x="1071" y="2042"/>
                  </a:lnTo>
                  <a:lnTo>
                    <a:pt x="1039" y="2041"/>
                  </a:lnTo>
                  <a:lnTo>
                    <a:pt x="1006" y="2039"/>
                  </a:lnTo>
                  <a:lnTo>
                    <a:pt x="975" y="2035"/>
                  </a:lnTo>
                  <a:lnTo>
                    <a:pt x="944" y="2027"/>
                  </a:lnTo>
                  <a:lnTo>
                    <a:pt x="915" y="2019"/>
                  </a:lnTo>
                  <a:lnTo>
                    <a:pt x="888" y="2010"/>
                  </a:lnTo>
                  <a:lnTo>
                    <a:pt x="861" y="1997"/>
                  </a:lnTo>
                  <a:lnTo>
                    <a:pt x="836" y="1984"/>
                  </a:lnTo>
                  <a:lnTo>
                    <a:pt x="812" y="1968"/>
                  </a:lnTo>
                  <a:lnTo>
                    <a:pt x="789" y="1950"/>
                  </a:lnTo>
                  <a:lnTo>
                    <a:pt x="767" y="1931"/>
                  </a:lnTo>
                  <a:lnTo>
                    <a:pt x="747" y="1912"/>
                  </a:lnTo>
                  <a:lnTo>
                    <a:pt x="728" y="1890"/>
                  </a:lnTo>
                  <a:lnTo>
                    <a:pt x="710" y="1867"/>
                  </a:lnTo>
                  <a:lnTo>
                    <a:pt x="693" y="1842"/>
                  </a:lnTo>
                  <a:lnTo>
                    <a:pt x="679" y="1816"/>
                  </a:lnTo>
                  <a:lnTo>
                    <a:pt x="665" y="1788"/>
                  </a:lnTo>
                  <a:lnTo>
                    <a:pt x="654" y="1760"/>
                  </a:lnTo>
                  <a:lnTo>
                    <a:pt x="643" y="1731"/>
                  </a:lnTo>
                  <a:lnTo>
                    <a:pt x="634" y="1700"/>
                  </a:lnTo>
                  <a:lnTo>
                    <a:pt x="627" y="1668"/>
                  </a:lnTo>
                  <a:lnTo>
                    <a:pt x="621" y="1636"/>
                  </a:lnTo>
                  <a:lnTo>
                    <a:pt x="617" y="1602"/>
                  </a:lnTo>
                  <a:lnTo>
                    <a:pt x="614" y="1568"/>
                  </a:lnTo>
                  <a:lnTo>
                    <a:pt x="613" y="1533"/>
                  </a:lnTo>
                  <a:lnTo>
                    <a:pt x="614" y="1496"/>
                  </a:lnTo>
                  <a:lnTo>
                    <a:pt x="617" y="1459"/>
                  </a:lnTo>
                  <a:lnTo>
                    <a:pt x="621" y="1422"/>
                  </a:lnTo>
                  <a:lnTo>
                    <a:pt x="628" y="1384"/>
                  </a:lnTo>
                  <a:lnTo>
                    <a:pt x="635" y="1346"/>
                  </a:lnTo>
                  <a:lnTo>
                    <a:pt x="644" y="1307"/>
                  </a:lnTo>
                  <a:lnTo>
                    <a:pt x="656" y="1267"/>
                  </a:lnTo>
                  <a:lnTo>
                    <a:pt x="669" y="1229"/>
                  </a:lnTo>
                  <a:lnTo>
                    <a:pt x="684" y="1189"/>
                  </a:lnTo>
                  <a:lnTo>
                    <a:pt x="701" y="1151"/>
                  </a:lnTo>
                  <a:lnTo>
                    <a:pt x="719" y="1114"/>
                  </a:lnTo>
                  <a:lnTo>
                    <a:pt x="738" y="1077"/>
                  </a:lnTo>
                  <a:lnTo>
                    <a:pt x="758" y="1041"/>
                  </a:lnTo>
                  <a:lnTo>
                    <a:pt x="780" y="1006"/>
                  </a:lnTo>
                  <a:lnTo>
                    <a:pt x="804" y="972"/>
                  </a:lnTo>
                  <a:lnTo>
                    <a:pt x="828" y="937"/>
                  </a:lnTo>
                  <a:lnTo>
                    <a:pt x="853" y="905"/>
                  </a:lnTo>
                  <a:lnTo>
                    <a:pt x="880" y="874"/>
                  </a:lnTo>
                  <a:lnTo>
                    <a:pt x="908" y="842"/>
                  </a:lnTo>
                  <a:lnTo>
                    <a:pt x="936" y="812"/>
                  </a:lnTo>
                  <a:lnTo>
                    <a:pt x="965" y="784"/>
                  </a:lnTo>
                  <a:lnTo>
                    <a:pt x="996" y="756"/>
                  </a:lnTo>
                  <a:lnTo>
                    <a:pt x="1026" y="728"/>
                  </a:lnTo>
                  <a:lnTo>
                    <a:pt x="1057" y="703"/>
                  </a:lnTo>
                  <a:lnTo>
                    <a:pt x="1090" y="678"/>
                  </a:lnTo>
                  <a:lnTo>
                    <a:pt x="1122" y="655"/>
                  </a:lnTo>
                  <a:lnTo>
                    <a:pt x="1156" y="633"/>
                  </a:lnTo>
                  <a:lnTo>
                    <a:pt x="1189" y="613"/>
                  </a:lnTo>
                  <a:lnTo>
                    <a:pt x="1224" y="593"/>
                  </a:lnTo>
                  <a:lnTo>
                    <a:pt x="1258" y="575"/>
                  </a:lnTo>
                  <a:lnTo>
                    <a:pt x="1293" y="558"/>
                  </a:lnTo>
                  <a:lnTo>
                    <a:pt x="1327" y="543"/>
                  </a:lnTo>
                  <a:lnTo>
                    <a:pt x="1363" y="529"/>
                  </a:lnTo>
                  <a:lnTo>
                    <a:pt x="1397" y="517"/>
                  </a:lnTo>
                  <a:lnTo>
                    <a:pt x="1433" y="505"/>
                  </a:lnTo>
                  <a:lnTo>
                    <a:pt x="1468" y="497"/>
                  </a:lnTo>
                  <a:lnTo>
                    <a:pt x="1503" y="488"/>
                  </a:lnTo>
                  <a:lnTo>
                    <a:pt x="1537" y="482"/>
                  </a:lnTo>
                  <a:lnTo>
                    <a:pt x="1573" y="478"/>
                  </a:lnTo>
                  <a:lnTo>
                    <a:pt x="1606" y="476"/>
                  </a:lnTo>
                  <a:lnTo>
                    <a:pt x="1640" y="476"/>
                  </a:lnTo>
                  <a:lnTo>
                    <a:pt x="1672" y="478"/>
                  </a:lnTo>
                  <a:lnTo>
                    <a:pt x="1704" y="482"/>
                  </a:lnTo>
                  <a:lnTo>
                    <a:pt x="1734" y="488"/>
                  </a:lnTo>
                  <a:lnTo>
                    <a:pt x="1764" y="497"/>
                  </a:lnTo>
                  <a:lnTo>
                    <a:pt x="1792" y="507"/>
                  </a:lnTo>
                  <a:lnTo>
                    <a:pt x="1821" y="519"/>
                  </a:lnTo>
                  <a:lnTo>
                    <a:pt x="1848" y="531"/>
                  </a:lnTo>
                  <a:lnTo>
                    <a:pt x="1874" y="546"/>
                  </a:lnTo>
                  <a:lnTo>
                    <a:pt x="1898" y="560"/>
                  </a:lnTo>
                  <a:lnTo>
                    <a:pt x="1922" y="577"/>
                  </a:lnTo>
                  <a:lnTo>
                    <a:pt x="1945" y="594"/>
                  </a:lnTo>
                  <a:lnTo>
                    <a:pt x="1967" y="611"/>
                  </a:lnTo>
                  <a:lnTo>
                    <a:pt x="1988" y="628"/>
                  </a:lnTo>
                  <a:lnTo>
                    <a:pt x="2008" y="647"/>
                  </a:lnTo>
                  <a:lnTo>
                    <a:pt x="2027" y="665"/>
                  </a:lnTo>
                  <a:lnTo>
                    <a:pt x="2044" y="683"/>
                  </a:lnTo>
                  <a:lnTo>
                    <a:pt x="2061" y="701"/>
                  </a:lnTo>
                  <a:lnTo>
                    <a:pt x="2076" y="718"/>
                  </a:lnTo>
                  <a:lnTo>
                    <a:pt x="2104" y="753"/>
                  </a:lnTo>
                  <a:lnTo>
                    <a:pt x="2126" y="782"/>
                  </a:lnTo>
                  <a:lnTo>
                    <a:pt x="2157" y="828"/>
                  </a:lnTo>
                  <a:lnTo>
                    <a:pt x="2168" y="845"/>
                  </a:ln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24"/>
            <p:cNvSpPr>
              <a:spLocks noEditPoints="1"/>
            </p:cNvSpPr>
            <p:nvPr userDrawn="1"/>
          </p:nvSpPr>
          <p:spPr bwMode="auto">
            <a:xfrm>
              <a:off x="8604250" y="1835150"/>
              <a:ext cx="179387" cy="95250"/>
            </a:xfrm>
            <a:custGeom>
              <a:avLst/>
              <a:gdLst/>
              <a:ahLst/>
              <a:cxnLst>
                <a:cxn ang="0">
                  <a:pos x="197" y="601"/>
                </a:cxn>
                <a:cxn ang="0">
                  <a:pos x="197" y="70"/>
                </a:cxn>
                <a:cxn ang="0">
                  <a:pos x="0" y="70"/>
                </a:cxn>
                <a:cxn ang="0">
                  <a:pos x="0" y="0"/>
                </a:cxn>
                <a:cxn ang="0">
                  <a:pos x="476" y="0"/>
                </a:cxn>
                <a:cxn ang="0">
                  <a:pos x="476" y="70"/>
                </a:cxn>
                <a:cxn ang="0">
                  <a:pos x="277" y="70"/>
                </a:cxn>
                <a:cxn ang="0">
                  <a:pos x="277" y="601"/>
                </a:cxn>
                <a:cxn ang="0">
                  <a:pos x="197" y="601"/>
                </a:cxn>
                <a:cxn ang="0">
                  <a:pos x="555" y="601"/>
                </a:cxn>
                <a:cxn ang="0">
                  <a:pos x="555" y="0"/>
                </a:cxn>
                <a:cxn ang="0">
                  <a:pos x="675" y="0"/>
                </a:cxn>
                <a:cxn ang="0">
                  <a:pos x="817" y="425"/>
                </a:cxn>
                <a:cxn ang="0">
                  <a:pos x="827" y="452"/>
                </a:cxn>
                <a:cxn ang="0">
                  <a:pos x="834" y="476"/>
                </a:cxn>
                <a:cxn ang="0">
                  <a:pos x="840" y="497"/>
                </a:cxn>
                <a:cxn ang="0">
                  <a:pos x="846" y="514"/>
                </a:cxn>
                <a:cxn ang="0">
                  <a:pos x="852" y="495"/>
                </a:cxn>
                <a:cxn ang="0">
                  <a:pos x="859" y="473"/>
                </a:cxn>
                <a:cxn ang="0">
                  <a:pos x="868" y="447"/>
                </a:cxn>
                <a:cxn ang="0">
                  <a:pos x="878" y="418"/>
                </a:cxn>
                <a:cxn ang="0">
                  <a:pos x="1022" y="0"/>
                </a:cxn>
                <a:cxn ang="0">
                  <a:pos x="1129" y="0"/>
                </a:cxn>
                <a:cxn ang="0">
                  <a:pos x="1129" y="601"/>
                </a:cxn>
                <a:cxn ang="0">
                  <a:pos x="1053" y="601"/>
                </a:cxn>
                <a:cxn ang="0">
                  <a:pos x="1053" y="97"/>
                </a:cxn>
                <a:cxn ang="0">
                  <a:pos x="877" y="601"/>
                </a:cxn>
                <a:cxn ang="0">
                  <a:pos x="806" y="601"/>
                </a:cxn>
                <a:cxn ang="0">
                  <a:pos x="632" y="89"/>
                </a:cxn>
                <a:cxn ang="0">
                  <a:pos x="632" y="601"/>
                </a:cxn>
                <a:cxn ang="0">
                  <a:pos x="555" y="601"/>
                </a:cxn>
              </a:cxnLst>
              <a:rect l="0" t="0" r="r" b="b"/>
              <a:pathLst>
                <a:path w="1129" h="601">
                  <a:moveTo>
                    <a:pt x="197" y="601"/>
                  </a:moveTo>
                  <a:lnTo>
                    <a:pt x="197" y="70"/>
                  </a:lnTo>
                  <a:lnTo>
                    <a:pt x="0" y="70"/>
                  </a:lnTo>
                  <a:lnTo>
                    <a:pt x="0" y="0"/>
                  </a:lnTo>
                  <a:lnTo>
                    <a:pt x="476" y="0"/>
                  </a:lnTo>
                  <a:lnTo>
                    <a:pt x="476" y="70"/>
                  </a:lnTo>
                  <a:lnTo>
                    <a:pt x="277" y="70"/>
                  </a:lnTo>
                  <a:lnTo>
                    <a:pt x="277" y="601"/>
                  </a:lnTo>
                  <a:lnTo>
                    <a:pt x="197" y="601"/>
                  </a:lnTo>
                  <a:close/>
                  <a:moveTo>
                    <a:pt x="555" y="601"/>
                  </a:moveTo>
                  <a:lnTo>
                    <a:pt x="555" y="0"/>
                  </a:lnTo>
                  <a:lnTo>
                    <a:pt x="675" y="0"/>
                  </a:lnTo>
                  <a:lnTo>
                    <a:pt x="817" y="425"/>
                  </a:lnTo>
                  <a:lnTo>
                    <a:pt x="827" y="452"/>
                  </a:lnTo>
                  <a:lnTo>
                    <a:pt x="834" y="476"/>
                  </a:lnTo>
                  <a:lnTo>
                    <a:pt x="840" y="497"/>
                  </a:lnTo>
                  <a:lnTo>
                    <a:pt x="846" y="514"/>
                  </a:lnTo>
                  <a:lnTo>
                    <a:pt x="852" y="495"/>
                  </a:lnTo>
                  <a:lnTo>
                    <a:pt x="859" y="473"/>
                  </a:lnTo>
                  <a:lnTo>
                    <a:pt x="868" y="447"/>
                  </a:lnTo>
                  <a:lnTo>
                    <a:pt x="878" y="418"/>
                  </a:lnTo>
                  <a:lnTo>
                    <a:pt x="1022" y="0"/>
                  </a:lnTo>
                  <a:lnTo>
                    <a:pt x="1129" y="0"/>
                  </a:lnTo>
                  <a:lnTo>
                    <a:pt x="1129" y="601"/>
                  </a:lnTo>
                  <a:lnTo>
                    <a:pt x="1053" y="601"/>
                  </a:lnTo>
                  <a:lnTo>
                    <a:pt x="1053" y="97"/>
                  </a:lnTo>
                  <a:lnTo>
                    <a:pt x="877" y="601"/>
                  </a:lnTo>
                  <a:lnTo>
                    <a:pt x="806" y="601"/>
                  </a:lnTo>
                  <a:lnTo>
                    <a:pt x="632" y="89"/>
                  </a:lnTo>
                  <a:lnTo>
                    <a:pt x="632" y="601"/>
                  </a:lnTo>
                  <a:lnTo>
                    <a:pt x="555" y="601"/>
                  </a:lnTo>
                  <a:close/>
                </a:path>
              </a:pathLst>
            </a:custGeom>
            <a:grpFill/>
            <a:ln w="9525">
              <a:noFill/>
              <a:round/>
            </a:ln>
          </p:spPr>
          <p:txBody>
            <a:bodyPr vert="horz" wrap="square" lIns="91440" tIns="45720" rIns="91440" bIns="45720" numCol="1" anchor="t" anchorCtr="0" compatLnSpc="1"/>
            <a:lstStyle/>
            <a:p>
              <a:endParaRPr lang="en-US"/>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48ADE-4089-450A-B6C3-97A5247EB803}"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47DEE-32BC-4F65-A3C1-8E57DB1D8179}" type="slidenum">
              <a:rPr lang="en-US" smtClean="0"/>
              <a:pPr/>
              <a:t>‹#›</a:t>
            </a:fld>
            <a:endParaRPr lang="en-US"/>
          </a:p>
        </p:txBody>
      </p:sp>
      <p:sp>
        <p:nvSpPr>
          <p:cNvPr id="7" name="Rectangle 6"/>
          <p:cNvSpPr/>
          <p:nvPr userDrawn="1"/>
        </p:nvSpPr>
        <p:spPr>
          <a:xfrm>
            <a:off x="0" y="0"/>
            <a:ext cx="9144000" cy="72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7696200" y="152400"/>
            <a:ext cx="1219210" cy="436825"/>
            <a:chOff x="6302375" y="1695450"/>
            <a:chExt cx="2481262" cy="889000"/>
          </a:xfrm>
          <a:solidFill>
            <a:schemeClr val="bg1"/>
          </a:solidFill>
        </p:grpSpPr>
        <p:sp>
          <p:nvSpPr>
            <p:cNvPr id="9" name="Freeform 6"/>
            <p:cNvSpPr/>
            <p:nvPr userDrawn="1"/>
          </p:nvSpPr>
          <p:spPr bwMode="auto">
            <a:xfrm>
              <a:off x="6753225" y="2400300"/>
              <a:ext cx="90487" cy="180975"/>
            </a:xfrm>
            <a:custGeom>
              <a:avLst/>
              <a:gdLst/>
              <a:ahLst/>
              <a:cxnLst>
                <a:cxn ang="0">
                  <a:pos x="0" y="0"/>
                </a:cxn>
                <a:cxn ang="0">
                  <a:pos x="567" y="0"/>
                </a:cxn>
                <a:cxn ang="0">
                  <a:pos x="567" y="112"/>
                </a:cxn>
                <a:cxn ang="0">
                  <a:pos x="340" y="112"/>
                </a:cxn>
                <a:cxn ang="0">
                  <a:pos x="340" y="1132"/>
                </a:cxn>
                <a:cxn ang="0">
                  <a:pos x="228" y="1132"/>
                </a:cxn>
                <a:cxn ang="0">
                  <a:pos x="228" y="112"/>
                </a:cxn>
                <a:cxn ang="0">
                  <a:pos x="0" y="112"/>
                </a:cxn>
                <a:cxn ang="0">
                  <a:pos x="0" y="0"/>
                </a:cxn>
              </a:cxnLst>
              <a:rect l="0" t="0" r="r" b="b"/>
              <a:pathLst>
                <a:path w="567" h="1132">
                  <a:moveTo>
                    <a:pt x="0" y="0"/>
                  </a:moveTo>
                  <a:lnTo>
                    <a:pt x="567" y="0"/>
                  </a:lnTo>
                  <a:lnTo>
                    <a:pt x="567" y="112"/>
                  </a:lnTo>
                  <a:lnTo>
                    <a:pt x="340" y="112"/>
                  </a:lnTo>
                  <a:lnTo>
                    <a:pt x="340" y="1132"/>
                  </a:lnTo>
                  <a:lnTo>
                    <a:pt x="228" y="1132"/>
                  </a:lnTo>
                  <a:lnTo>
                    <a:pt x="228" y="112"/>
                  </a:lnTo>
                  <a:lnTo>
                    <a:pt x="0" y="11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7"/>
            <p:cNvSpPr/>
            <p:nvPr userDrawn="1"/>
          </p:nvSpPr>
          <p:spPr bwMode="auto">
            <a:xfrm>
              <a:off x="6867525" y="2400300"/>
              <a:ext cx="93662" cy="180975"/>
            </a:xfrm>
            <a:custGeom>
              <a:avLst/>
              <a:gdLst/>
              <a:ahLst/>
              <a:cxnLst>
                <a:cxn ang="0">
                  <a:pos x="0" y="0"/>
                </a:cxn>
                <a:cxn ang="0">
                  <a:pos x="589" y="0"/>
                </a:cxn>
                <a:cxn ang="0">
                  <a:pos x="589" y="108"/>
                </a:cxn>
                <a:cxn ang="0">
                  <a:pos x="110" y="108"/>
                </a:cxn>
                <a:cxn ang="0">
                  <a:pos x="110" y="510"/>
                </a:cxn>
                <a:cxn ang="0">
                  <a:pos x="587" y="510"/>
                </a:cxn>
                <a:cxn ang="0">
                  <a:pos x="587" y="618"/>
                </a:cxn>
                <a:cxn ang="0">
                  <a:pos x="110" y="618"/>
                </a:cxn>
                <a:cxn ang="0">
                  <a:pos x="110" y="1025"/>
                </a:cxn>
                <a:cxn ang="0">
                  <a:pos x="587" y="1025"/>
                </a:cxn>
                <a:cxn ang="0">
                  <a:pos x="587" y="1132"/>
                </a:cxn>
                <a:cxn ang="0">
                  <a:pos x="0" y="1132"/>
                </a:cxn>
                <a:cxn ang="0">
                  <a:pos x="0" y="0"/>
                </a:cxn>
              </a:cxnLst>
              <a:rect l="0" t="0" r="r" b="b"/>
              <a:pathLst>
                <a:path w="589" h="1132">
                  <a:moveTo>
                    <a:pt x="0" y="0"/>
                  </a:moveTo>
                  <a:lnTo>
                    <a:pt x="589" y="0"/>
                  </a:lnTo>
                  <a:lnTo>
                    <a:pt x="589" y="108"/>
                  </a:lnTo>
                  <a:lnTo>
                    <a:pt x="110" y="108"/>
                  </a:lnTo>
                  <a:lnTo>
                    <a:pt x="110" y="510"/>
                  </a:lnTo>
                  <a:lnTo>
                    <a:pt x="587" y="510"/>
                  </a:lnTo>
                  <a:lnTo>
                    <a:pt x="587" y="618"/>
                  </a:lnTo>
                  <a:lnTo>
                    <a:pt x="110" y="618"/>
                  </a:lnTo>
                  <a:lnTo>
                    <a:pt x="110" y="1025"/>
                  </a:lnTo>
                  <a:lnTo>
                    <a:pt x="587" y="1025"/>
                  </a:lnTo>
                  <a:lnTo>
                    <a:pt x="58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8"/>
            <p:cNvSpPr/>
            <p:nvPr userDrawn="1"/>
          </p:nvSpPr>
          <p:spPr bwMode="auto">
            <a:xfrm>
              <a:off x="6992938" y="2397125"/>
              <a:ext cx="174625" cy="187325"/>
            </a:xfrm>
            <a:custGeom>
              <a:avLst/>
              <a:gdLst/>
              <a:ahLst/>
              <a:cxnLst>
                <a:cxn ang="0">
                  <a:pos x="920" y="267"/>
                </a:cxn>
                <a:cxn ang="0">
                  <a:pos x="835" y="189"/>
                </a:cxn>
                <a:cxn ang="0">
                  <a:pos x="741" y="140"/>
                </a:cxn>
                <a:cxn ang="0">
                  <a:pos x="634" y="115"/>
                </a:cxn>
                <a:cxn ang="0">
                  <a:pos x="528" y="114"/>
                </a:cxn>
                <a:cxn ang="0">
                  <a:pos x="440" y="132"/>
                </a:cxn>
                <a:cxn ang="0">
                  <a:pos x="359" y="166"/>
                </a:cxn>
                <a:cxn ang="0">
                  <a:pos x="284" y="219"/>
                </a:cxn>
                <a:cxn ang="0">
                  <a:pos x="218" y="288"/>
                </a:cxn>
                <a:cxn ang="0">
                  <a:pos x="168" y="366"/>
                </a:cxn>
                <a:cxn ang="0">
                  <a:pos x="135" y="450"/>
                </a:cxn>
                <a:cxn ang="0">
                  <a:pos x="118" y="542"/>
                </a:cxn>
                <a:cxn ang="0">
                  <a:pos x="118" y="639"/>
                </a:cxn>
                <a:cxn ang="0">
                  <a:pos x="135" y="732"/>
                </a:cxn>
                <a:cxn ang="0">
                  <a:pos x="168" y="817"/>
                </a:cxn>
                <a:cxn ang="0">
                  <a:pos x="218" y="895"/>
                </a:cxn>
                <a:cxn ang="0">
                  <a:pos x="285" y="964"/>
                </a:cxn>
                <a:cxn ang="0">
                  <a:pos x="360" y="1016"/>
                </a:cxn>
                <a:cxn ang="0">
                  <a:pos x="440" y="1052"/>
                </a:cxn>
                <a:cxn ang="0">
                  <a:pos x="528" y="1068"/>
                </a:cxn>
                <a:cxn ang="0">
                  <a:pos x="633" y="1067"/>
                </a:cxn>
                <a:cxn ang="0">
                  <a:pos x="738" y="1043"/>
                </a:cxn>
                <a:cxn ang="0">
                  <a:pos x="832" y="994"/>
                </a:cxn>
                <a:cxn ang="0">
                  <a:pos x="915" y="920"/>
                </a:cxn>
                <a:cxn ang="0">
                  <a:pos x="1075" y="893"/>
                </a:cxn>
                <a:cxn ang="0">
                  <a:pos x="1030" y="960"/>
                </a:cxn>
                <a:cxn ang="0">
                  <a:pos x="979" y="1018"/>
                </a:cxn>
                <a:cxn ang="0">
                  <a:pos x="922" y="1068"/>
                </a:cxn>
                <a:cxn ang="0">
                  <a:pos x="858" y="1109"/>
                </a:cxn>
                <a:cxn ang="0">
                  <a:pos x="789" y="1141"/>
                </a:cxn>
                <a:cxn ang="0">
                  <a:pos x="716" y="1163"/>
                </a:cxn>
                <a:cxn ang="0">
                  <a:pos x="637" y="1175"/>
                </a:cxn>
                <a:cxn ang="0">
                  <a:pos x="545" y="1177"/>
                </a:cxn>
                <a:cxn ang="0">
                  <a:pos x="431" y="1161"/>
                </a:cxn>
                <a:cxn ang="0">
                  <a:pos x="325" y="1124"/>
                </a:cxn>
                <a:cxn ang="0">
                  <a:pos x="230" y="1065"/>
                </a:cxn>
                <a:cxn ang="0">
                  <a:pos x="145" y="985"/>
                </a:cxn>
                <a:cxn ang="0">
                  <a:pos x="78" y="891"/>
                </a:cxn>
                <a:cxn ang="0">
                  <a:pos x="31" y="787"/>
                </a:cxn>
                <a:cxn ang="0">
                  <a:pos x="5" y="674"/>
                </a:cxn>
                <a:cxn ang="0">
                  <a:pos x="0" y="552"/>
                </a:cxn>
                <a:cxn ang="0">
                  <a:pos x="18" y="439"/>
                </a:cxn>
                <a:cxn ang="0">
                  <a:pos x="56" y="330"/>
                </a:cxn>
                <a:cxn ang="0">
                  <a:pos x="117" y="232"/>
                </a:cxn>
                <a:cxn ang="0">
                  <a:pos x="197" y="144"/>
                </a:cxn>
                <a:cxn ang="0">
                  <a:pos x="285" y="78"/>
                </a:cxn>
                <a:cxn ang="0">
                  <a:pos x="384" y="32"/>
                </a:cxn>
                <a:cxn ang="0">
                  <a:pos x="489" y="6"/>
                </a:cxn>
                <a:cxn ang="0">
                  <a:pos x="596" y="1"/>
                </a:cxn>
                <a:cxn ang="0">
                  <a:pos x="678" y="8"/>
                </a:cxn>
                <a:cxn ang="0">
                  <a:pos x="754" y="26"/>
                </a:cxn>
                <a:cxn ang="0">
                  <a:pos x="827" y="54"/>
                </a:cxn>
                <a:cxn ang="0">
                  <a:pos x="895" y="93"/>
                </a:cxn>
                <a:cxn ang="0">
                  <a:pos x="958" y="141"/>
                </a:cxn>
                <a:cxn ang="0">
                  <a:pos x="1013" y="197"/>
                </a:cxn>
                <a:cxn ang="0">
                  <a:pos x="1061" y="262"/>
                </a:cxn>
              </a:cxnLst>
              <a:rect l="0" t="0" r="r" b="b"/>
              <a:pathLst>
                <a:path w="1094" h="1178">
                  <a:moveTo>
                    <a:pt x="1094" y="317"/>
                  </a:moveTo>
                  <a:lnTo>
                    <a:pt x="960" y="317"/>
                  </a:lnTo>
                  <a:lnTo>
                    <a:pt x="940" y="291"/>
                  </a:lnTo>
                  <a:lnTo>
                    <a:pt x="920" y="267"/>
                  </a:lnTo>
                  <a:lnTo>
                    <a:pt x="900" y="245"/>
                  </a:lnTo>
                  <a:lnTo>
                    <a:pt x="878" y="225"/>
                  </a:lnTo>
                  <a:lnTo>
                    <a:pt x="857" y="206"/>
                  </a:lnTo>
                  <a:lnTo>
                    <a:pt x="835" y="189"/>
                  </a:lnTo>
                  <a:lnTo>
                    <a:pt x="812" y="174"/>
                  </a:lnTo>
                  <a:lnTo>
                    <a:pt x="789" y="161"/>
                  </a:lnTo>
                  <a:lnTo>
                    <a:pt x="765" y="149"/>
                  </a:lnTo>
                  <a:lnTo>
                    <a:pt x="741" y="140"/>
                  </a:lnTo>
                  <a:lnTo>
                    <a:pt x="715" y="131"/>
                  </a:lnTo>
                  <a:lnTo>
                    <a:pt x="689" y="124"/>
                  </a:lnTo>
                  <a:lnTo>
                    <a:pt x="662" y="119"/>
                  </a:lnTo>
                  <a:lnTo>
                    <a:pt x="634" y="115"/>
                  </a:lnTo>
                  <a:lnTo>
                    <a:pt x="605" y="113"/>
                  </a:lnTo>
                  <a:lnTo>
                    <a:pt x="575" y="112"/>
                  </a:lnTo>
                  <a:lnTo>
                    <a:pt x="551" y="112"/>
                  </a:lnTo>
                  <a:lnTo>
                    <a:pt x="528" y="114"/>
                  </a:lnTo>
                  <a:lnTo>
                    <a:pt x="506" y="117"/>
                  </a:lnTo>
                  <a:lnTo>
                    <a:pt x="483" y="120"/>
                  </a:lnTo>
                  <a:lnTo>
                    <a:pt x="461" y="125"/>
                  </a:lnTo>
                  <a:lnTo>
                    <a:pt x="440" y="132"/>
                  </a:lnTo>
                  <a:lnTo>
                    <a:pt x="419" y="139"/>
                  </a:lnTo>
                  <a:lnTo>
                    <a:pt x="398" y="147"/>
                  </a:lnTo>
                  <a:lnTo>
                    <a:pt x="378" y="156"/>
                  </a:lnTo>
                  <a:lnTo>
                    <a:pt x="359" y="166"/>
                  </a:lnTo>
                  <a:lnTo>
                    <a:pt x="340" y="178"/>
                  </a:lnTo>
                  <a:lnTo>
                    <a:pt x="321" y="191"/>
                  </a:lnTo>
                  <a:lnTo>
                    <a:pt x="302" y="205"/>
                  </a:lnTo>
                  <a:lnTo>
                    <a:pt x="284" y="219"/>
                  </a:lnTo>
                  <a:lnTo>
                    <a:pt x="267" y="235"/>
                  </a:lnTo>
                  <a:lnTo>
                    <a:pt x="250" y="252"/>
                  </a:lnTo>
                  <a:lnTo>
                    <a:pt x="233" y="269"/>
                  </a:lnTo>
                  <a:lnTo>
                    <a:pt x="218" y="288"/>
                  </a:lnTo>
                  <a:lnTo>
                    <a:pt x="204" y="307"/>
                  </a:lnTo>
                  <a:lnTo>
                    <a:pt x="191" y="326"/>
                  </a:lnTo>
                  <a:lnTo>
                    <a:pt x="179" y="346"/>
                  </a:lnTo>
                  <a:lnTo>
                    <a:pt x="168" y="366"/>
                  </a:lnTo>
                  <a:lnTo>
                    <a:pt x="158" y="385"/>
                  </a:lnTo>
                  <a:lnTo>
                    <a:pt x="149" y="407"/>
                  </a:lnTo>
                  <a:lnTo>
                    <a:pt x="141" y="428"/>
                  </a:lnTo>
                  <a:lnTo>
                    <a:pt x="135" y="450"/>
                  </a:lnTo>
                  <a:lnTo>
                    <a:pt x="129" y="472"/>
                  </a:lnTo>
                  <a:lnTo>
                    <a:pt x="124" y="495"/>
                  </a:lnTo>
                  <a:lnTo>
                    <a:pt x="120" y="518"/>
                  </a:lnTo>
                  <a:lnTo>
                    <a:pt x="118" y="542"/>
                  </a:lnTo>
                  <a:lnTo>
                    <a:pt x="116" y="566"/>
                  </a:lnTo>
                  <a:lnTo>
                    <a:pt x="116" y="590"/>
                  </a:lnTo>
                  <a:lnTo>
                    <a:pt x="116" y="615"/>
                  </a:lnTo>
                  <a:lnTo>
                    <a:pt x="118" y="639"/>
                  </a:lnTo>
                  <a:lnTo>
                    <a:pt x="120" y="663"/>
                  </a:lnTo>
                  <a:lnTo>
                    <a:pt x="124" y="687"/>
                  </a:lnTo>
                  <a:lnTo>
                    <a:pt x="129" y="709"/>
                  </a:lnTo>
                  <a:lnTo>
                    <a:pt x="135" y="732"/>
                  </a:lnTo>
                  <a:lnTo>
                    <a:pt x="141" y="754"/>
                  </a:lnTo>
                  <a:lnTo>
                    <a:pt x="149" y="776"/>
                  </a:lnTo>
                  <a:lnTo>
                    <a:pt x="158" y="797"/>
                  </a:lnTo>
                  <a:lnTo>
                    <a:pt x="168" y="817"/>
                  </a:lnTo>
                  <a:lnTo>
                    <a:pt x="180" y="837"/>
                  </a:lnTo>
                  <a:lnTo>
                    <a:pt x="191" y="856"/>
                  </a:lnTo>
                  <a:lnTo>
                    <a:pt x="205" y="876"/>
                  </a:lnTo>
                  <a:lnTo>
                    <a:pt x="218" y="895"/>
                  </a:lnTo>
                  <a:lnTo>
                    <a:pt x="234" y="913"/>
                  </a:lnTo>
                  <a:lnTo>
                    <a:pt x="251" y="930"/>
                  </a:lnTo>
                  <a:lnTo>
                    <a:pt x="268" y="947"/>
                  </a:lnTo>
                  <a:lnTo>
                    <a:pt x="285" y="964"/>
                  </a:lnTo>
                  <a:lnTo>
                    <a:pt x="303" y="978"/>
                  </a:lnTo>
                  <a:lnTo>
                    <a:pt x="321" y="992"/>
                  </a:lnTo>
                  <a:lnTo>
                    <a:pt x="340" y="1005"/>
                  </a:lnTo>
                  <a:lnTo>
                    <a:pt x="360" y="1016"/>
                  </a:lnTo>
                  <a:lnTo>
                    <a:pt x="378" y="1026"/>
                  </a:lnTo>
                  <a:lnTo>
                    <a:pt x="399" y="1036"/>
                  </a:lnTo>
                  <a:lnTo>
                    <a:pt x="419" y="1044"/>
                  </a:lnTo>
                  <a:lnTo>
                    <a:pt x="440" y="1052"/>
                  </a:lnTo>
                  <a:lnTo>
                    <a:pt x="462" y="1057"/>
                  </a:lnTo>
                  <a:lnTo>
                    <a:pt x="483" y="1062"/>
                  </a:lnTo>
                  <a:lnTo>
                    <a:pt x="506" y="1066"/>
                  </a:lnTo>
                  <a:lnTo>
                    <a:pt x="528" y="1068"/>
                  </a:lnTo>
                  <a:lnTo>
                    <a:pt x="551" y="1070"/>
                  </a:lnTo>
                  <a:lnTo>
                    <a:pt x="575" y="1070"/>
                  </a:lnTo>
                  <a:lnTo>
                    <a:pt x="603" y="1070"/>
                  </a:lnTo>
                  <a:lnTo>
                    <a:pt x="633" y="1067"/>
                  </a:lnTo>
                  <a:lnTo>
                    <a:pt x="660" y="1064"/>
                  </a:lnTo>
                  <a:lnTo>
                    <a:pt x="687" y="1059"/>
                  </a:lnTo>
                  <a:lnTo>
                    <a:pt x="713" y="1052"/>
                  </a:lnTo>
                  <a:lnTo>
                    <a:pt x="738" y="1043"/>
                  </a:lnTo>
                  <a:lnTo>
                    <a:pt x="763" y="1034"/>
                  </a:lnTo>
                  <a:lnTo>
                    <a:pt x="786" y="1022"/>
                  </a:lnTo>
                  <a:lnTo>
                    <a:pt x="809" y="1009"/>
                  </a:lnTo>
                  <a:lnTo>
                    <a:pt x="832" y="994"/>
                  </a:lnTo>
                  <a:lnTo>
                    <a:pt x="854" y="978"/>
                  </a:lnTo>
                  <a:lnTo>
                    <a:pt x="875" y="961"/>
                  </a:lnTo>
                  <a:lnTo>
                    <a:pt x="895" y="941"/>
                  </a:lnTo>
                  <a:lnTo>
                    <a:pt x="915" y="920"/>
                  </a:lnTo>
                  <a:lnTo>
                    <a:pt x="933" y="898"/>
                  </a:lnTo>
                  <a:lnTo>
                    <a:pt x="951" y="874"/>
                  </a:lnTo>
                  <a:lnTo>
                    <a:pt x="1084" y="874"/>
                  </a:lnTo>
                  <a:lnTo>
                    <a:pt x="1075" y="893"/>
                  </a:lnTo>
                  <a:lnTo>
                    <a:pt x="1064" y="910"/>
                  </a:lnTo>
                  <a:lnTo>
                    <a:pt x="1053" y="927"/>
                  </a:lnTo>
                  <a:lnTo>
                    <a:pt x="1041" y="944"/>
                  </a:lnTo>
                  <a:lnTo>
                    <a:pt x="1030" y="960"/>
                  </a:lnTo>
                  <a:lnTo>
                    <a:pt x="1018" y="975"/>
                  </a:lnTo>
                  <a:lnTo>
                    <a:pt x="1006" y="990"/>
                  </a:lnTo>
                  <a:lnTo>
                    <a:pt x="992" y="1005"/>
                  </a:lnTo>
                  <a:lnTo>
                    <a:pt x="979" y="1018"/>
                  </a:lnTo>
                  <a:lnTo>
                    <a:pt x="965" y="1032"/>
                  </a:lnTo>
                  <a:lnTo>
                    <a:pt x="951" y="1044"/>
                  </a:lnTo>
                  <a:lnTo>
                    <a:pt x="937" y="1057"/>
                  </a:lnTo>
                  <a:lnTo>
                    <a:pt x="922" y="1068"/>
                  </a:lnTo>
                  <a:lnTo>
                    <a:pt x="906" y="1079"/>
                  </a:lnTo>
                  <a:lnTo>
                    <a:pt x="891" y="1090"/>
                  </a:lnTo>
                  <a:lnTo>
                    <a:pt x="875" y="1100"/>
                  </a:lnTo>
                  <a:lnTo>
                    <a:pt x="858" y="1109"/>
                  </a:lnTo>
                  <a:lnTo>
                    <a:pt x="842" y="1118"/>
                  </a:lnTo>
                  <a:lnTo>
                    <a:pt x="825" y="1127"/>
                  </a:lnTo>
                  <a:lnTo>
                    <a:pt x="807" y="1134"/>
                  </a:lnTo>
                  <a:lnTo>
                    <a:pt x="789" y="1141"/>
                  </a:lnTo>
                  <a:lnTo>
                    <a:pt x="772" y="1148"/>
                  </a:lnTo>
                  <a:lnTo>
                    <a:pt x="753" y="1153"/>
                  </a:lnTo>
                  <a:lnTo>
                    <a:pt x="735" y="1158"/>
                  </a:lnTo>
                  <a:lnTo>
                    <a:pt x="716" y="1163"/>
                  </a:lnTo>
                  <a:lnTo>
                    <a:pt x="696" y="1166"/>
                  </a:lnTo>
                  <a:lnTo>
                    <a:pt x="678" y="1171"/>
                  </a:lnTo>
                  <a:lnTo>
                    <a:pt x="658" y="1173"/>
                  </a:lnTo>
                  <a:lnTo>
                    <a:pt x="637" y="1175"/>
                  </a:lnTo>
                  <a:lnTo>
                    <a:pt x="617" y="1177"/>
                  </a:lnTo>
                  <a:lnTo>
                    <a:pt x="596" y="1178"/>
                  </a:lnTo>
                  <a:lnTo>
                    <a:pt x="575" y="1178"/>
                  </a:lnTo>
                  <a:lnTo>
                    <a:pt x="545" y="1177"/>
                  </a:lnTo>
                  <a:lnTo>
                    <a:pt x="515" y="1175"/>
                  </a:lnTo>
                  <a:lnTo>
                    <a:pt x="486" y="1172"/>
                  </a:lnTo>
                  <a:lnTo>
                    <a:pt x="458" y="1167"/>
                  </a:lnTo>
                  <a:lnTo>
                    <a:pt x="431" y="1161"/>
                  </a:lnTo>
                  <a:lnTo>
                    <a:pt x="404" y="1154"/>
                  </a:lnTo>
                  <a:lnTo>
                    <a:pt x="376" y="1144"/>
                  </a:lnTo>
                  <a:lnTo>
                    <a:pt x="351" y="1135"/>
                  </a:lnTo>
                  <a:lnTo>
                    <a:pt x="325" y="1124"/>
                  </a:lnTo>
                  <a:lnTo>
                    <a:pt x="301" y="1111"/>
                  </a:lnTo>
                  <a:lnTo>
                    <a:pt x="277" y="1096"/>
                  </a:lnTo>
                  <a:lnTo>
                    <a:pt x="253" y="1082"/>
                  </a:lnTo>
                  <a:lnTo>
                    <a:pt x="230" y="1065"/>
                  </a:lnTo>
                  <a:lnTo>
                    <a:pt x="208" y="1046"/>
                  </a:lnTo>
                  <a:lnTo>
                    <a:pt x="186" y="1028"/>
                  </a:lnTo>
                  <a:lnTo>
                    <a:pt x="165" y="1007"/>
                  </a:lnTo>
                  <a:lnTo>
                    <a:pt x="145" y="985"/>
                  </a:lnTo>
                  <a:lnTo>
                    <a:pt x="126" y="962"/>
                  </a:lnTo>
                  <a:lnTo>
                    <a:pt x="109" y="939"/>
                  </a:lnTo>
                  <a:lnTo>
                    <a:pt x="93" y="916"/>
                  </a:lnTo>
                  <a:lnTo>
                    <a:pt x="78" y="891"/>
                  </a:lnTo>
                  <a:lnTo>
                    <a:pt x="65" y="867"/>
                  </a:lnTo>
                  <a:lnTo>
                    <a:pt x="52" y="841"/>
                  </a:lnTo>
                  <a:lnTo>
                    <a:pt x="41" y="815"/>
                  </a:lnTo>
                  <a:lnTo>
                    <a:pt x="31" y="787"/>
                  </a:lnTo>
                  <a:lnTo>
                    <a:pt x="23" y="760"/>
                  </a:lnTo>
                  <a:lnTo>
                    <a:pt x="16" y="732"/>
                  </a:lnTo>
                  <a:lnTo>
                    <a:pt x="10" y="704"/>
                  </a:lnTo>
                  <a:lnTo>
                    <a:pt x="5" y="674"/>
                  </a:lnTo>
                  <a:lnTo>
                    <a:pt x="2" y="644"/>
                  </a:lnTo>
                  <a:lnTo>
                    <a:pt x="0" y="613"/>
                  </a:lnTo>
                  <a:lnTo>
                    <a:pt x="0" y="582"/>
                  </a:lnTo>
                  <a:lnTo>
                    <a:pt x="0" y="552"/>
                  </a:lnTo>
                  <a:lnTo>
                    <a:pt x="2" y="523"/>
                  </a:lnTo>
                  <a:lnTo>
                    <a:pt x="6" y="495"/>
                  </a:lnTo>
                  <a:lnTo>
                    <a:pt x="10" y="466"/>
                  </a:lnTo>
                  <a:lnTo>
                    <a:pt x="18" y="439"/>
                  </a:lnTo>
                  <a:lnTo>
                    <a:pt x="25" y="410"/>
                  </a:lnTo>
                  <a:lnTo>
                    <a:pt x="34" y="383"/>
                  </a:lnTo>
                  <a:lnTo>
                    <a:pt x="45" y="356"/>
                  </a:lnTo>
                  <a:lnTo>
                    <a:pt x="56" y="330"/>
                  </a:lnTo>
                  <a:lnTo>
                    <a:pt x="70" y="305"/>
                  </a:lnTo>
                  <a:lnTo>
                    <a:pt x="85" y="280"/>
                  </a:lnTo>
                  <a:lnTo>
                    <a:pt x="100" y="255"/>
                  </a:lnTo>
                  <a:lnTo>
                    <a:pt x="117" y="232"/>
                  </a:lnTo>
                  <a:lnTo>
                    <a:pt x="136" y="209"/>
                  </a:lnTo>
                  <a:lnTo>
                    <a:pt x="156" y="186"/>
                  </a:lnTo>
                  <a:lnTo>
                    <a:pt x="177" y="164"/>
                  </a:lnTo>
                  <a:lnTo>
                    <a:pt x="197" y="144"/>
                  </a:lnTo>
                  <a:lnTo>
                    <a:pt x="218" y="126"/>
                  </a:lnTo>
                  <a:lnTo>
                    <a:pt x="240" y="109"/>
                  </a:lnTo>
                  <a:lnTo>
                    <a:pt x="262" y="93"/>
                  </a:lnTo>
                  <a:lnTo>
                    <a:pt x="285" y="78"/>
                  </a:lnTo>
                  <a:lnTo>
                    <a:pt x="309" y="65"/>
                  </a:lnTo>
                  <a:lnTo>
                    <a:pt x="333" y="52"/>
                  </a:lnTo>
                  <a:lnTo>
                    <a:pt x="358" y="42"/>
                  </a:lnTo>
                  <a:lnTo>
                    <a:pt x="384" y="32"/>
                  </a:lnTo>
                  <a:lnTo>
                    <a:pt x="409" y="23"/>
                  </a:lnTo>
                  <a:lnTo>
                    <a:pt x="436" y="17"/>
                  </a:lnTo>
                  <a:lnTo>
                    <a:pt x="462" y="11"/>
                  </a:lnTo>
                  <a:lnTo>
                    <a:pt x="489" y="6"/>
                  </a:lnTo>
                  <a:lnTo>
                    <a:pt x="518" y="3"/>
                  </a:lnTo>
                  <a:lnTo>
                    <a:pt x="546" y="1"/>
                  </a:lnTo>
                  <a:lnTo>
                    <a:pt x="575" y="0"/>
                  </a:lnTo>
                  <a:lnTo>
                    <a:pt x="596" y="1"/>
                  </a:lnTo>
                  <a:lnTo>
                    <a:pt x="617" y="2"/>
                  </a:lnTo>
                  <a:lnTo>
                    <a:pt x="637" y="3"/>
                  </a:lnTo>
                  <a:lnTo>
                    <a:pt x="658" y="5"/>
                  </a:lnTo>
                  <a:lnTo>
                    <a:pt x="678" y="8"/>
                  </a:lnTo>
                  <a:lnTo>
                    <a:pt x="696" y="12"/>
                  </a:lnTo>
                  <a:lnTo>
                    <a:pt x="716" y="16"/>
                  </a:lnTo>
                  <a:lnTo>
                    <a:pt x="735" y="21"/>
                  </a:lnTo>
                  <a:lnTo>
                    <a:pt x="754" y="26"/>
                  </a:lnTo>
                  <a:lnTo>
                    <a:pt x="773" y="32"/>
                  </a:lnTo>
                  <a:lnTo>
                    <a:pt x="791" y="40"/>
                  </a:lnTo>
                  <a:lnTo>
                    <a:pt x="809" y="47"/>
                  </a:lnTo>
                  <a:lnTo>
                    <a:pt x="827" y="54"/>
                  </a:lnTo>
                  <a:lnTo>
                    <a:pt x="845" y="64"/>
                  </a:lnTo>
                  <a:lnTo>
                    <a:pt x="862" y="73"/>
                  </a:lnTo>
                  <a:lnTo>
                    <a:pt x="878" y="83"/>
                  </a:lnTo>
                  <a:lnTo>
                    <a:pt x="895" y="93"/>
                  </a:lnTo>
                  <a:lnTo>
                    <a:pt x="912" y="104"/>
                  </a:lnTo>
                  <a:lnTo>
                    <a:pt x="927" y="116"/>
                  </a:lnTo>
                  <a:lnTo>
                    <a:pt x="942" y="128"/>
                  </a:lnTo>
                  <a:lnTo>
                    <a:pt x="958" y="141"/>
                  </a:lnTo>
                  <a:lnTo>
                    <a:pt x="971" y="155"/>
                  </a:lnTo>
                  <a:lnTo>
                    <a:pt x="986" y="168"/>
                  </a:lnTo>
                  <a:lnTo>
                    <a:pt x="1000" y="183"/>
                  </a:lnTo>
                  <a:lnTo>
                    <a:pt x="1013" y="197"/>
                  </a:lnTo>
                  <a:lnTo>
                    <a:pt x="1026" y="213"/>
                  </a:lnTo>
                  <a:lnTo>
                    <a:pt x="1038" y="229"/>
                  </a:lnTo>
                  <a:lnTo>
                    <a:pt x="1050" y="245"/>
                  </a:lnTo>
                  <a:lnTo>
                    <a:pt x="1061" y="262"/>
                  </a:lnTo>
                  <a:lnTo>
                    <a:pt x="1073" y="280"/>
                  </a:lnTo>
                  <a:lnTo>
                    <a:pt x="1083" y="299"/>
                  </a:lnTo>
                  <a:lnTo>
                    <a:pt x="1094" y="317"/>
                  </a:ln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9"/>
            <p:cNvSpPr/>
            <p:nvPr userDrawn="1"/>
          </p:nvSpPr>
          <p:spPr bwMode="auto">
            <a:xfrm>
              <a:off x="7204075" y="2400300"/>
              <a:ext cx="120650" cy="180975"/>
            </a:xfrm>
            <a:custGeom>
              <a:avLst/>
              <a:gdLst/>
              <a:ahLst/>
              <a:cxnLst>
                <a:cxn ang="0">
                  <a:pos x="0" y="0"/>
                </a:cxn>
                <a:cxn ang="0">
                  <a:pos x="112" y="0"/>
                </a:cxn>
                <a:cxn ang="0">
                  <a:pos x="112" y="508"/>
                </a:cxn>
                <a:cxn ang="0">
                  <a:pos x="657" y="508"/>
                </a:cxn>
                <a:cxn ang="0">
                  <a:pos x="657" y="0"/>
                </a:cxn>
                <a:cxn ang="0">
                  <a:pos x="763" y="0"/>
                </a:cxn>
                <a:cxn ang="0">
                  <a:pos x="763" y="1132"/>
                </a:cxn>
                <a:cxn ang="0">
                  <a:pos x="657" y="1132"/>
                </a:cxn>
                <a:cxn ang="0">
                  <a:pos x="657" y="614"/>
                </a:cxn>
                <a:cxn ang="0">
                  <a:pos x="112" y="614"/>
                </a:cxn>
                <a:cxn ang="0">
                  <a:pos x="112" y="1132"/>
                </a:cxn>
                <a:cxn ang="0">
                  <a:pos x="0" y="1132"/>
                </a:cxn>
                <a:cxn ang="0">
                  <a:pos x="0" y="0"/>
                </a:cxn>
              </a:cxnLst>
              <a:rect l="0" t="0" r="r" b="b"/>
              <a:pathLst>
                <a:path w="763" h="1132">
                  <a:moveTo>
                    <a:pt x="0" y="0"/>
                  </a:moveTo>
                  <a:lnTo>
                    <a:pt x="112" y="0"/>
                  </a:lnTo>
                  <a:lnTo>
                    <a:pt x="112" y="508"/>
                  </a:lnTo>
                  <a:lnTo>
                    <a:pt x="657" y="508"/>
                  </a:lnTo>
                  <a:lnTo>
                    <a:pt x="657" y="0"/>
                  </a:lnTo>
                  <a:lnTo>
                    <a:pt x="763" y="0"/>
                  </a:lnTo>
                  <a:lnTo>
                    <a:pt x="763" y="1132"/>
                  </a:lnTo>
                  <a:lnTo>
                    <a:pt x="657" y="1132"/>
                  </a:lnTo>
                  <a:lnTo>
                    <a:pt x="657" y="614"/>
                  </a:lnTo>
                  <a:lnTo>
                    <a:pt x="112" y="614"/>
                  </a:lnTo>
                  <a:lnTo>
                    <a:pt x="1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0"/>
            <p:cNvSpPr/>
            <p:nvPr userDrawn="1"/>
          </p:nvSpPr>
          <p:spPr bwMode="auto">
            <a:xfrm>
              <a:off x="7372350" y="2400300"/>
              <a:ext cx="134937" cy="180975"/>
            </a:xfrm>
            <a:custGeom>
              <a:avLst/>
              <a:gdLst/>
              <a:ahLst/>
              <a:cxnLst>
                <a:cxn ang="0">
                  <a:pos x="0" y="0"/>
                </a:cxn>
                <a:cxn ang="0">
                  <a:pos x="134" y="0"/>
                </a:cxn>
                <a:cxn ang="0">
                  <a:pos x="746" y="996"/>
                </a:cxn>
                <a:cxn ang="0">
                  <a:pos x="746" y="0"/>
                </a:cxn>
                <a:cxn ang="0">
                  <a:pos x="853" y="0"/>
                </a:cxn>
                <a:cxn ang="0">
                  <a:pos x="853" y="1132"/>
                </a:cxn>
                <a:cxn ang="0">
                  <a:pos x="718" y="1132"/>
                </a:cxn>
                <a:cxn ang="0">
                  <a:pos x="107" y="134"/>
                </a:cxn>
                <a:cxn ang="0">
                  <a:pos x="107" y="1132"/>
                </a:cxn>
                <a:cxn ang="0">
                  <a:pos x="0" y="1132"/>
                </a:cxn>
                <a:cxn ang="0">
                  <a:pos x="0" y="0"/>
                </a:cxn>
              </a:cxnLst>
              <a:rect l="0" t="0" r="r" b="b"/>
              <a:pathLst>
                <a:path w="853" h="1132">
                  <a:moveTo>
                    <a:pt x="0" y="0"/>
                  </a:moveTo>
                  <a:lnTo>
                    <a:pt x="134" y="0"/>
                  </a:lnTo>
                  <a:lnTo>
                    <a:pt x="746" y="996"/>
                  </a:lnTo>
                  <a:lnTo>
                    <a:pt x="746" y="0"/>
                  </a:lnTo>
                  <a:lnTo>
                    <a:pt x="853" y="0"/>
                  </a:lnTo>
                  <a:lnTo>
                    <a:pt x="853" y="1132"/>
                  </a:lnTo>
                  <a:lnTo>
                    <a:pt x="718" y="1132"/>
                  </a:lnTo>
                  <a:lnTo>
                    <a:pt x="107" y="134"/>
                  </a:lnTo>
                  <a:lnTo>
                    <a:pt x="10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4" name="Freeform 11"/>
            <p:cNvSpPr>
              <a:spLocks noEditPoints="1"/>
            </p:cNvSpPr>
            <p:nvPr userDrawn="1"/>
          </p:nvSpPr>
          <p:spPr bwMode="auto">
            <a:xfrm>
              <a:off x="7546975" y="2397125"/>
              <a:ext cx="184150" cy="187325"/>
            </a:xfrm>
            <a:custGeom>
              <a:avLst/>
              <a:gdLst/>
              <a:ahLst/>
              <a:cxnLst>
                <a:cxn ang="0">
                  <a:pos x="692" y="11"/>
                </a:cxn>
                <a:cxn ang="0">
                  <a:pos x="823" y="53"/>
                </a:cxn>
                <a:cxn ang="0">
                  <a:pos x="940" y="127"/>
                </a:cxn>
                <a:cxn ang="0">
                  <a:pos x="1042" y="231"/>
                </a:cxn>
                <a:cxn ang="0">
                  <a:pos x="1113" y="355"/>
                </a:cxn>
                <a:cxn ang="0">
                  <a:pos x="1150" y="493"/>
                </a:cxn>
                <a:cxn ang="0">
                  <a:pos x="1154" y="641"/>
                </a:cxn>
                <a:cxn ang="0">
                  <a:pos x="1128" y="778"/>
                </a:cxn>
                <a:cxn ang="0">
                  <a:pos x="1073" y="899"/>
                </a:cxn>
                <a:cxn ang="0">
                  <a:pos x="985" y="1010"/>
                </a:cxn>
                <a:cxn ang="0">
                  <a:pos x="865" y="1103"/>
                </a:cxn>
                <a:cxn ang="0">
                  <a:pos x="728" y="1159"/>
                </a:cxn>
                <a:cxn ang="0">
                  <a:pos x="575" y="1178"/>
                </a:cxn>
                <a:cxn ang="0">
                  <a:pos x="431" y="1161"/>
                </a:cxn>
                <a:cxn ang="0">
                  <a:pos x="301" y="1111"/>
                </a:cxn>
                <a:cxn ang="0">
                  <a:pos x="186" y="1028"/>
                </a:cxn>
                <a:cxn ang="0">
                  <a:pos x="93" y="916"/>
                </a:cxn>
                <a:cxn ang="0">
                  <a:pos x="31" y="787"/>
                </a:cxn>
                <a:cxn ang="0">
                  <a:pos x="2" y="644"/>
                </a:cxn>
                <a:cxn ang="0">
                  <a:pos x="6" y="495"/>
                </a:cxn>
                <a:cxn ang="0">
                  <a:pos x="45" y="356"/>
                </a:cxn>
                <a:cxn ang="0">
                  <a:pos x="117" y="232"/>
                </a:cxn>
                <a:cxn ang="0">
                  <a:pos x="219" y="126"/>
                </a:cxn>
                <a:cxn ang="0">
                  <a:pos x="334" y="53"/>
                </a:cxn>
                <a:cxn ang="0">
                  <a:pos x="463" y="11"/>
                </a:cxn>
                <a:cxn ang="0">
                  <a:pos x="575" y="108"/>
                </a:cxn>
                <a:cxn ang="0">
                  <a:pos x="461" y="121"/>
                </a:cxn>
                <a:cxn ang="0">
                  <a:pos x="359" y="163"/>
                </a:cxn>
                <a:cxn ang="0">
                  <a:pos x="267" y="232"/>
                </a:cxn>
                <a:cxn ang="0">
                  <a:pos x="191" y="323"/>
                </a:cxn>
                <a:cxn ang="0">
                  <a:pos x="141" y="426"/>
                </a:cxn>
                <a:cxn ang="0">
                  <a:pos x="118" y="540"/>
                </a:cxn>
                <a:cxn ang="0">
                  <a:pos x="120" y="662"/>
                </a:cxn>
                <a:cxn ang="0">
                  <a:pos x="150" y="775"/>
                </a:cxn>
                <a:cxn ang="0">
                  <a:pos x="205" y="875"/>
                </a:cxn>
                <a:cxn ang="0">
                  <a:pos x="287" y="962"/>
                </a:cxn>
                <a:cxn ang="0">
                  <a:pos x="382" y="1024"/>
                </a:cxn>
                <a:cxn ang="0">
                  <a:pos x="488" y="1060"/>
                </a:cxn>
                <a:cxn ang="0">
                  <a:pos x="608" y="1068"/>
                </a:cxn>
                <a:cxn ang="0">
                  <a:pos x="719" y="1048"/>
                </a:cxn>
                <a:cxn ang="0">
                  <a:pos x="821" y="1001"/>
                </a:cxn>
                <a:cxn ang="0">
                  <a:pos x="910" y="927"/>
                </a:cxn>
                <a:cxn ang="0">
                  <a:pos x="980" y="832"/>
                </a:cxn>
                <a:cxn ang="0">
                  <a:pos x="1025" y="726"/>
                </a:cxn>
                <a:cxn ang="0">
                  <a:pos x="1043" y="606"/>
                </a:cxn>
                <a:cxn ang="0">
                  <a:pos x="1034" y="487"/>
                </a:cxn>
                <a:cxn ang="0">
                  <a:pos x="1000" y="379"/>
                </a:cxn>
                <a:cxn ang="0">
                  <a:pos x="938" y="283"/>
                </a:cxn>
                <a:cxn ang="0">
                  <a:pos x="852" y="199"/>
                </a:cxn>
                <a:cxn ang="0">
                  <a:pos x="755" y="142"/>
                </a:cxn>
                <a:cxn ang="0">
                  <a:pos x="646" y="112"/>
                </a:cxn>
              </a:cxnLst>
              <a:rect l="0" t="0" r="r" b="b"/>
              <a:pathLst>
                <a:path w="1157" h="1178">
                  <a:moveTo>
                    <a:pt x="577" y="0"/>
                  </a:moveTo>
                  <a:lnTo>
                    <a:pt x="607" y="1"/>
                  </a:lnTo>
                  <a:lnTo>
                    <a:pt x="636" y="3"/>
                  </a:lnTo>
                  <a:lnTo>
                    <a:pt x="664" y="6"/>
                  </a:lnTo>
                  <a:lnTo>
                    <a:pt x="692" y="11"/>
                  </a:lnTo>
                  <a:lnTo>
                    <a:pt x="719" y="17"/>
                  </a:lnTo>
                  <a:lnTo>
                    <a:pt x="746" y="24"/>
                  </a:lnTo>
                  <a:lnTo>
                    <a:pt x="772" y="32"/>
                  </a:lnTo>
                  <a:lnTo>
                    <a:pt x="798" y="42"/>
                  </a:lnTo>
                  <a:lnTo>
                    <a:pt x="823" y="53"/>
                  </a:lnTo>
                  <a:lnTo>
                    <a:pt x="847" y="66"/>
                  </a:lnTo>
                  <a:lnTo>
                    <a:pt x="871" y="79"/>
                  </a:lnTo>
                  <a:lnTo>
                    <a:pt x="895" y="94"/>
                  </a:lnTo>
                  <a:lnTo>
                    <a:pt x="918" y="110"/>
                  </a:lnTo>
                  <a:lnTo>
                    <a:pt x="940" y="127"/>
                  </a:lnTo>
                  <a:lnTo>
                    <a:pt x="962" y="146"/>
                  </a:lnTo>
                  <a:lnTo>
                    <a:pt x="983" y="166"/>
                  </a:lnTo>
                  <a:lnTo>
                    <a:pt x="1004" y="187"/>
                  </a:lnTo>
                  <a:lnTo>
                    <a:pt x="1024" y="209"/>
                  </a:lnTo>
                  <a:lnTo>
                    <a:pt x="1042" y="231"/>
                  </a:lnTo>
                  <a:lnTo>
                    <a:pt x="1058" y="255"/>
                  </a:lnTo>
                  <a:lnTo>
                    <a:pt x="1074" y="279"/>
                  </a:lnTo>
                  <a:lnTo>
                    <a:pt x="1088" y="303"/>
                  </a:lnTo>
                  <a:lnTo>
                    <a:pt x="1101" y="329"/>
                  </a:lnTo>
                  <a:lnTo>
                    <a:pt x="1113" y="355"/>
                  </a:lnTo>
                  <a:lnTo>
                    <a:pt x="1123" y="381"/>
                  </a:lnTo>
                  <a:lnTo>
                    <a:pt x="1133" y="408"/>
                  </a:lnTo>
                  <a:lnTo>
                    <a:pt x="1140" y="437"/>
                  </a:lnTo>
                  <a:lnTo>
                    <a:pt x="1146" y="465"/>
                  </a:lnTo>
                  <a:lnTo>
                    <a:pt x="1150" y="493"/>
                  </a:lnTo>
                  <a:lnTo>
                    <a:pt x="1154" y="522"/>
                  </a:lnTo>
                  <a:lnTo>
                    <a:pt x="1157" y="552"/>
                  </a:lnTo>
                  <a:lnTo>
                    <a:pt x="1157" y="582"/>
                  </a:lnTo>
                  <a:lnTo>
                    <a:pt x="1157" y="612"/>
                  </a:lnTo>
                  <a:lnTo>
                    <a:pt x="1154" y="641"/>
                  </a:lnTo>
                  <a:lnTo>
                    <a:pt x="1151" y="669"/>
                  </a:lnTo>
                  <a:lnTo>
                    <a:pt x="1147" y="698"/>
                  </a:lnTo>
                  <a:lnTo>
                    <a:pt x="1142" y="725"/>
                  </a:lnTo>
                  <a:lnTo>
                    <a:pt x="1136" y="752"/>
                  </a:lnTo>
                  <a:lnTo>
                    <a:pt x="1128" y="778"/>
                  </a:lnTo>
                  <a:lnTo>
                    <a:pt x="1120" y="803"/>
                  </a:lnTo>
                  <a:lnTo>
                    <a:pt x="1110" y="828"/>
                  </a:lnTo>
                  <a:lnTo>
                    <a:pt x="1099" y="852"/>
                  </a:lnTo>
                  <a:lnTo>
                    <a:pt x="1086" y="876"/>
                  </a:lnTo>
                  <a:lnTo>
                    <a:pt x="1073" y="899"/>
                  </a:lnTo>
                  <a:lnTo>
                    <a:pt x="1058" y="922"/>
                  </a:lnTo>
                  <a:lnTo>
                    <a:pt x="1043" y="944"/>
                  </a:lnTo>
                  <a:lnTo>
                    <a:pt x="1026" y="966"/>
                  </a:lnTo>
                  <a:lnTo>
                    <a:pt x="1007" y="987"/>
                  </a:lnTo>
                  <a:lnTo>
                    <a:pt x="985" y="1010"/>
                  </a:lnTo>
                  <a:lnTo>
                    <a:pt x="963" y="1031"/>
                  </a:lnTo>
                  <a:lnTo>
                    <a:pt x="939" y="1052"/>
                  </a:lnTo>
                  <a:lnTo>
                    <a:pt x="915" y="1069"/>
                  </a:lnTo>
                  <a:lnTo>
                    <a:pt x="891" y="1087"/>
                  </a:lnTo>
                  <a:lnTo>
                    <a:pt x="865" y="1103"/>
                  </a:lnTo>
                  <a:lnTo>
                    <a:pt x="839" y="1117"/>
                  </a:lnTo>
                  <a:lnTo>
                    <a:pt x="813" y="1130"/>
                  </a:lnTo>
                  <a:lnTo>
                    <a:pt x="784" y="1141"/>
                  </a:lnTo>
                  <a:lnTo>
                    <a:pt x="756" y="1151"/>
                  </a:lnTo>
                  <a:lnTo>
                    <a:pt x="728" y="1159"/>
                  </a:lnTo>
                  <a:lnTo>
                    <a:pt x="699" y="1165"/>
                  </a:lnTo>
                  <a:lnTo>
                    <a:pt x="668" y="1171"/>
                  </a:lnTo>
                  <a:lnTo>
                    <a:pt x="638" y="1175"/>
                  </a:lnTo>
                  <a:lnTo>
                    <a:pt x="608" y="1177"/>
                  </a:lnTo>
                  <a:lnTo>
                    <a:pt x="575" y="1178"/>
                  </a:lnTo>
                  <a:lnTo>
                    <a:pt x="545" y="1177"/>
                  </a:lnTo>
                  <a:lnTo>
                    <a:pt x="516" y="1175"/>
                  </a:lnTo>
                  <a:lnTo>
                    <a:pt x="486" y="1172"/>
                  </a:lnTo>
                  <a:lnTo>
                    <a:pt x="458" y="1167"/>
                  </a:lnTo>
                  <a:lnTo>
                    <a:pt x="431" y="1161"/>
                  </a:lnTo>
                  <a:lnTo>
                    <a:pt x="404" y="1154"/>
                  </a:lnTo>
                  <a:lnTo>
                    <a:pt x="377" y="1144"/>
                  </a:lnTo>
                  <a:lnTo>
                    <a:pt x="350" y="1135"/>
                  </a:lnTo>
                  <a:lnTo>
                    <a:pt x="325" y="1124"/>
                  </a:lnTo>
                  <a:lnTo>
                    <a:pt x="301" y="1111"/>
                  </a:lnTo>
                  <a:lnTo>
                    <a:pt x="277" y="1096"/>
                  </a:lnTo>
                  <a:lnTo>
                    <a:pt x="253" y="1082"/>
                  </a:lnTo>
                  <a:lnTo>
                    <a:pt x="230" y="1065"/>
                  </a:lnTo>
                  <a:lnTo>
                    <a:pt x="208" y="1046"/>
                  </a:lnTo>
                  <a:lnTo>
                    <a:pt x="186" y="1028"/>
                  </a:lnTo>
                  <a:lnTo>
                    <a:pt x="165" y="1007"/>
                  </a:lnTo>
                  <a:lnTo>
                    <a:pt x="145" y="985"/>
                  </a:lnTo>
                  <a:lnTo>
                    <a:pt x="127" y="962"/>
                  </a:lnTo>
                  <a:lnTo>
                    <a:pt x="109" y="939"/>
                  </a:lnTo>
                  <a:lnTo>
                    <a:pt x="93" y="916"/>
                  </a:lnTo>
                  <a:lnTo>
                    <a:pt x="79" y="891"/>
                  </a:lnTo>
                  <a:lnTo>
                    <a:pt x="65" y="867"/>
                  </a:lnTo>
                  <a:lnTo>
                    <a:pt x="52" y="841"/>
                  </a:lnTo>
                  <a:lnTo>
                    <a:pt x="41" y="815"/>
                  </a:lnTo>
                  <a:lnTo>
                    <a:pt x="31" y="787"/>
                  </a:lnTo>
                  <a:lnTo>
                    <a:pt x="23" y="760"/>
                  </a:lnTo>
                  <a:lnTo>
                    <a:pt x="16" y="732"/>
                  </a:lnTo>
                  <a:lnTo>
                    <a:pt x="11" y="704"/>
                  </a:lnTo>
                  <a:lnTo>
                    <a:pt x="5" y="674"/>
                  </a:lnTo>
                  <a:lnTo>
                    <a:pt x="2" y="644"/>
                  </a:lnTo>
                  <a:lnTo>
                    <a:pt x="0" y="613"/>
                  </a:lnTo>
                  <a:lnTo>
                    <a:pt x="0" y="582"/>
                  </a:lnTo>
                  <a:lnTo>
                    <a:pt x="0" y="552"/>
                  </a:lnTo>
                  <a:lnTo>
                    <a:pt x="2" y="523"/>
                  </a:lnTo>
                  <a:lnTo>
                    <a:pt x="6" y="495"/>
                  </a:lnTo>
                  <a:lnTo>
                    <a:pt x="11" y="466"/>
                  </a:lnTo>
                  <a:lnTo>
                    <a:pt x="17" y="439"/>
                  </a:lnTo>
                  <a:lnTo>
                    <a:pt x="25" y="410"/>
                  </a:lnTo>
                  <a:lnTo>
                    <a:pt x="35" y="383"/>
                  </a:lnTo>
                  <a:lnTo>
                    <a:pt x="45" y="356"/>
                  </a:lnTo>
                  <a:lnTo>
                    <a:pt x="57" y="330"/>
                  </a:lnTo>
                  <a:lnTo>
                    <a:pt x="70" y="305"/>
                  </a:lnTo>
                  <a:lnTo>
                    <a:pt x="85" y="280"/>
                  </a:lnTo>
                  <a:lnTo>
                    <a:pt x="100" y="255"/>
                  </a:lnTo>
                  <a:lnTo>
                    <a:pt x="117" y="232"/>
                  </a:lnTo>
                  <a:lnTo>
                    <a:pt x="136" y="209"/>
                  </a:lnTo>
                  <a:lnTo>
                    <a:pt x="156" y="186"/>
                  </a:lnTo>
                  <a:lnTo>
                    <a:pt x="177" y="164"/>
                  </a:lnTo>
                  <a:lnTo>
                    <a:pt x="198" y="145"/>
                  </a:lnTo>
                  <a:lnTo>
                    <a:pt x="219" y="126"/>
                  </a:lnTo>
                  <a:lnTo>
                    <a:pt x="241" y="110"/>
                  </a:lnTo>
                  <a:lnTo>
                    <a:pt x="263" y="93"/>
                  </a:lnTo>
                  <a:lnTo>
                    <a:pt x="286" y="78"/>
                  </a:lnTo>
                  <a:lnTo>
                    <a:pt x="310" y="65"/>
                  </a:lnTo>
                  <a:lnTo>
                    <a:pt x="334" y="53"/>
                  </a:lnTo>
                  <a:lnTo>
                    <a:pt x="359" y="42"/>
                  </a:lnTo>
                  <a:lnTo>
                    <a:pt x="384" y="32"/>
                  </a:lnTo>
                  <a:lnTo>
                    <a:pt x="410" y="24"/>
                  </a:lnTo>
                  <a:lnTo>
                    <a:pt x="437" y="17"/>
                  </a:lnTo>
                  <a:lnTo>
                    <a:pt x="463" y="11"/>
                  </a:lnTo>
                  <a:lnTo>
                    <a:pt x="492" y="6"/>
                  </a:lnTo>
                  <a:lnTo>
                    <a:pt x="520" y="3"/>
                  </a:lnTo>
                  <a:lnTo>
                    <a:pt x="548" y="1"/>
                  </a:lnTo>
                  <a:lnTo>
                    <a:pt x="577" y="0"/>
                  </a:lnTo>
                  <a:close/>
                  <a:moveTo>
                    <a:pt x="575" y="108"/>
                  </a:moveTo>
                  <a:lnTo>
                    <a:pt x="552" y="108"/>
                  </a:lnTo>
                  <a:lnTo>
                    <a:pt x="529" y="110"/>
                  </a:lnTo>
                  <a:lnTo>
                    <a:pt x="506" y="113"/>
                  </a:lnTo>
                  <a:lnTo>
                    <a:pt x="483" y="116"/>
                  </a:lnTo>
                  <a:lnTo>
                    <a:pt x="461" y="121"/>
                  </a:lnTo>
                  <a:lnTo>
                    <a:pt x="440" y="127"/>
                  </a:lnTo>
                  <a:lnTo>
                    <a:pt x="419" y="135"/>
                  </a:lnTo>
                  <a:lnTo>
                    <a:pt x="398" y="143"/>
                  </a:lnTo>
                  <a:lnTo>
                    <a:pt x="379" y="153"/>
                  </a:lnTo>
                  <a:lnTo>
                    <a:pt x="359" y="163"/>
                  </a:lnTo>
                  <a:lnTo>
                    <a:pt x="340" y="174"/>
                  </a:lnTo>
                  <a:lnTo>
                    <a:pt x="321" y="187"/>
                  </a:lnTo>
                  <a:lnTo>
                    <a:pt x="302" y="201"/>
                  </a:lnTo>
                  <a:lnTo>
                    <a:pt x="285" y="215"/>
                  </a:lnTo>
                  <a:lnTo>
                    <a:pt x="267" y="232"/>
                  </a:lnTo>
                  <a:lnTo>
                    <a:pt x="250" y="249"/>
                  </a:lnTo>
                  <a:lnTo>
                    <a:pt x="234" y="266"/>
                  </a:lnTo>
                  <a:lnTo>
                    <a:pt x="219" y="285"/>
                  </a:lnTo>
                  <a:lnTo>
                    <a:pt x="204" y="304"/>
                  </a:lnTo>
                  <a:lnTo>
                    <a:pt x="191" y="323"/>
                  </a:lnTo>
                  <a:lnTo>
                    <a:pt x="179" y="343"/>
                  </a:lnTo>
                  <a:lnTo>
                    <a:pt x="168" y="362"/>
                  </a:lnTo>
                  <a:lnTo>
                    <a:pt x="158" y="383"/>
                  </a:lnTo>
                  <a:lnTo>
                    <a:pt x="150" y="404"/>
                  </a:lnTo>
                  <a:lnTo>
                    <a:pt x="141" y="426"/>
                  </a:lnTo>
                  <a:lnTo>
                    <a:pt x="135" y="448"/>
                  </a:lnTo>
                  <a:lnTo>
                    <a:pt x="129" y="470"/>
                  </a:lnTo>
                  <a:lnTo>
                    <a:pt x="125" y="493"/>
                  </a:lnTo>
                  <a:lnTo>
                    <a:pt x="120" y="517"/>
                  </a:lnTo>
                  <a:lnTo>
                    <a:pt x="118" y="540"/>
                  </a:lnTo>
                  <a:lnTo>
                    <a:pt x="116" y="565"/>
                  </a:lnTo>
                  <a:lnTo>
                    <a:pt x="116" y="589"/>
                  </a:lnTo>
                  <a:lnTo>
                    <a:pt x="116" y="614"/>
                  </a:lnTo>
                  <a:lnTo>
                    <a:pt x="118" y="638"/>
                  </a:lnTo>
                  <a:lnTo>
                    <a:pt x="120" y="662"/>
                  </a:lnTo>
                  <a:lnTo>
                    <a:pt x="125" y="686"/>
                  </a:lnTo>
                  <a:lnTo>
                    <a:pt x="129" y="709"/>
                  </a:lnTo>
                  <a:lnTo>
                    <a:pt x="135" y="732"/>
                  </a:lnTo>
                  <a:lnTo>
                    <a:pt x="141" y="754"/>
                  </a:lnTo>
                  <a:lnTo>
                    <a:pt x="150" y="775"/>
                  </a:lnTo>
                  <a:lnTo>
                    <a:pt x="159" y="796"/>
                  </a:lnTo>
                  <a:lnTo>
                    <a:pt x="168" y="817"/>
                  </a:lnTo>
                  <a:lnTo>
                    <a:pt x="180" y="836"/>
                  </a:lnTo>
                  <a:lnTo>
                    <a:pt x="191" y="856"/>
                  </a:lnTo>
                  <a:lnTo>
                    <a:pt x="205" y="875"/>
                  </a:lnTo>
                  <a:lnTo>
                    <a:pt x="220" y="894"/>
                  </a:lnTo>
                  <a:lnTo>
                    <a:pt x="234" y="912"/>
                  </a:lnTo>
                  <a:lnTo>
                    <a:pt x="251" y="929"/>
                  </a:lnTo>
                  <a:lnTo>
                    <a:pt x="269" y="946"/>
                  </a:lnTo>
                  <a:lnTo>
                    <a:pt x="287" y="962"/>
                  </a:lnTo>
                  <a:lnTo>
                    <a:pt x="304" y="977"/>
                  </a:lnTo>
                  <a:lnTo>
                    <a:pt x="323" y="991"/>
                  </a:lnTo>
                  <a:lnTo>
                    <a:pt x="342" y="1002"/>
                  </a:lnTo>
                  <a:lnTo>
                    <a:pt x="362" y="1014"/>
                  </a:lnTo>
                  <a:lnTo>
                    <a:pt x="382" y="1024"/>
                  </a:lnTo>
                  <a:lnTo>
                    <a:pt x="402" y="1034"/>
                  </a:lnTo>
                  <a:lnTo>
                    <a:pt x="424" y="1042"/>
                  </a:lnTo>
                  <a:lnTo>
                    <a:pt x="444" y="1049"/>
                  </a:lnTo>
                  <a:lnTo>
                    <a:pt x="466" y="1055"/>
                  </a:lnTo>
                  <a:lnTo>
                    <a:pt x="488" y="1060"/>
                  </a:lnTo>
                  <a:lnTo>
                    <a:pt x="511" y="1064"/>
                  </a:lnTo>
                  <a:lnTo>
                    <a:pt x="535" y="1066"/>
                  </a:lnTo>
                  <a:lnTo>
                    <a:pt x="560" y="1068"/>
                  </a:lnTo>
                  <a:lnTo>
                    <a:pt x="584" y="1068"/>
                  </a:lnTo>
                  <a:lnTo>
                    <a:pt x="608" y="1068"/>
                  </a:lnTo>
                  <a:lnTo>
                    <a:pt x="631" y="1066"/>
                  </a:lnTo>
                  <a:lnTo>
                    <a:pt x="654" y="1064"/>
                  </a:lnTo>
                  <a:lnTo>
                    <a:pt x="677" y="1060"/>
                  </a:lnTo>
                  <a:lnTo>
                    <a:pt x="699" y="1055"/>
                  </a:lnTo>
                  <a:lnTo>
                    <a:pt x="719" y="1048"/>
                  </a:lnTo>
                  <a:lnTo>
                    <a:pt x="741" y="1041"/>
                  </a:lnTo>
                  <a:lnTo>
                    <a:pt x="761" y="1034"/>
                  </a:lnTo>
                  <a:lnTo>
                    <a:pt x="782" y="1024"/>
                  </a:lnTo>
                  <a:lnTo>
                    <a:pt x="801" y="1014"/>
                  </a:lnTo>
                  <a:lnTo>
                    <a:pt x="821" y="1001"/>
                  </a:lnTo>
                  <a:lnTo>
                    <a:pt x="840" y="989"/>
                  </a:lnTo>
                  <a:lnTo>
                    <a:pt x="858" y="975"/>
                  </a:lnTo>
                  <a:lnTo>
                    <a:pt x="875" y="961"/>
                  </a:lnTo>
                  <a:lnTo>
                    <a:pt x="893" y="944"/>
                  </a:lnTo>
                  <a:lnTo>
                    <a:pt x="910" y="927"/>
                  </a:lnTo>
                  <a:lnTo>
                    <a:pt x="927" y="910"/>
                  </a:lnTo>
                  <a:lnTo>
                    <a:pt x="941" y="891"/>
                  </a:lnTo>
                  <a:lnTo>
                    <a:pt x="955" y="872"/>
                  </a:lnTo>
                  <a:lnTo>
                    <a:pt x="968" y="853"/>
                  </a:lnTo>
                  <a:lnTo>
                    <a:pt x="980" y="832"/>
                  </a:lnTo>
                  <a:lnTo>
                    <a:pt x="991" y="812"/>
                  </a:lnTo>
                  <a:lnTo>
                    <a:pt x="1001" y="792"/>
                  </a:lnTo>
                  <a:lnTo>
                    <a:pt x="1010" y="770"/>
                  </a:lnTo>
                  <a:lnTo>
                    <a:pt x="1017" y="748"/>
                  </a:lnTo>
                  <a:lnTo>
                    <a:pt x="1025" y="726"/>
                  </a:lnTo>
                  <a:lnTo>
                    <a:pt x="1030" y="703"/>
                  </a:lnTo>
                  <a:lnTo>
                    <a:pt x="1035" y="679"/>
                  </a:lnTo>
                  <a:lnTo>
                    <a:pt x="1038" y="655"/>
                  </a:lnTo>
                  <a:lnTo>
                    <a:pt x="1042" y="631"/>
                  </a:lnTo>
                  <a:lnTo>
                    <a:pt x="1043" y="606"/>
                  </a:lnTo>
                  <a:lnTo>
                    <a:pt x="1044" y="580"/>
                  </a:lnTo>
                  <a:lnTo>
                    <a:pt x="1043" y="556"/>
                  </a:lnTo>
                  <a:lnTo>
                    <a:pt x="1042" y="533"/>
                  </a:lnTo>
                  <a:lnTo>
                    <a:pt x="1038" y="510"/>
                  </a:lnTo>
                  <a:lnTo>
                    <a:pt x="1034" y="487"/>
                  </a:lnTo>
                  <a:lnTo>
                    <a:pt x="1030" y="465"/>
                  </a:lnTo>
                  <a:lnTo>
                    <a:pt x="1024" y="443"/>
                  </a:lnTo>
                  <a:lnTo>
                    <a:pt x="1016" y="421"/>
                  </a:lnTo>
                  <a:lnTo>
                    <a:pt x="1009" y="400"/>
                  </a:lnTo>
                  <a:lnTo>
                    <a:pt x="1000" y="379"/>
                  </a:lnTo>
                  <a:lnTo>
                    <a:pt x="989" y="359"/>
                  </a:lnTo>
                  <a:lnTo>
                    <a:pt x="979" y="339"/>
                  </a:lnTo>
                  <a:lnTo>
                    <a:pt x="966" y="321"/>
                  </a:lnTo>
                  <a:lnTo>
                    <a:pt x="953" y="302"/>
                  </a:lnTo>
                  <a:lnTo>
                    <a:pt x="938" y="283"/>
                  </a:lnTo>
                  <a:lnTo>
                    <a:pt x="922" y="265"/>
                  </a:lnTo>
                  <a:lnTo>
                    <a:pt x="906" y="248"/>
                  </a:lnTo>
                  <a:lnTo>
                    <a:pt x="889" y="230"/>
                  </a:lnTo>
                  <a:lnTo>
                    <a:pt x="871" y="214"/>
                  </a:lnTo>
                  <a:lnTo>
                    <a:pt x="852" y="199"/>
                  </a:lnTo>
                  <a:lnTo>
                    <a:pt x="833" y="186"/>
                  </a:lnTo>
                  <a:lnTo>
                    <a:pt x="815" y="173"/>
                  </a:lnTo>
                  <a:lnTo>
                    <a:pt x="795" y="162"/>
                  </a:lnTo>
                  <a:lnTo>
                    <a:pt x="775" y="151"/>
                  </a:lnTo>
                  <a:lnTo>
                    <a:pt x="755" y="142"/>
                  </a:lnTo>
                  <a:lnTo>
                    <a:pt x="734" y="134"/>
                  </a:lnTo>
                  <a:lnTo>
                    <a:pt x="712" y="127"/>
                  </a:lnTo>
                  <a:lnTo>
                    <a:pt x="691" y="121"/>
                  </a:lnTo>
                  <a:lnTo>
                    <a:pt x="668" y="116"/>
                  </a:lnTo>
                  <a:lnTo>
                    <a:pt x="646" y="112"/>
                  </a:lnTo>
                  <a:lnTo>
                    <a:pt x="623" y="110"/>
                  </a:lnTo>
                  <a:lnTo>
                    <a:pt x="599" y="108"/>
                  </a:lnTo>
                  <a:lnTo>
                    <a:pt x="575" y="108"/>
                  </a:lnTo>
                  <a:close/>
                </a:path>
              </a:pathLst>
            </a:custGeom>
            <a:grpFill/>
            <a:ln w="9525">
              <a:noFill/>
              <a:round/>
            </a:ln>
          </p:spPr>
          <p:txBody>
            <a:bodyPr vert="horz" wrap="square" lIns="91440" tIns="45720" rIns="91440" bIns="45720" numCol="1" anchor="t" anchorCtr="0" compatLnSpc="1"/>
            <a:lstStyle/>
            <a:p>
              <a:endParaRPr lang="en-US"/>
            </a:p>
          </p:txBody>
        </p:sp>
        <p:sp>
          <p:nvSpPr>
            <p:cNvPr id="15" name="Freeform 12"/>
            <p:cNvSpPr/>
            <p:nvPr userDrawn="1"/>
          </p:nvSpPr>
          <p:spPr bwMode="auto">
            <a:xfrm>
              <a:off x="7766050" y="2400300"/>
              <a:ext cx="82550" cy="180975"/>
            </a:xfrm>
            <a:custGeom>
              <a:avLst/>
              <a:gdLst/>
              <a:ahLst/>
              <a:cxnLst>
                <a:cxn ang="0">
                  <a:pos x="0" y="0"/>
                </a:cxn>
                <a:cxn ang="0">
                  <a:pos x="111" y="0"/>
                </a:cxn>
                <a:cxn ang="0">
                  <a:pos x="111" y="1022"/>
                </a:cxn>
                <a:cxn ang="0">
                  <a:pos x="512" y="1022"/>
                </a:cxn>
                <a:cxn ang="0">
                  <a:pos x="512" y="1132"/>
                </a:cxn>
                <a:cxn ang="0">
                  <a:pos x="0" y="1132"/>
                </a:cxn>
                <a:cxn ang="0">
                  <a:pos x="0" y="0"/>
                </a:cxn>
              </a:cxnLst>
              <a:rect l="0" t="0" r="r" b="b"/>
              <a:pathLst>
                <a:path w="512" h="1132">
                  <a:moveTo>
                    <a:pt x="0" y="0"/>
                  </a:moveTo>
                  <a:lnTo>
                    <a:pt x="111" y="0"/>
                  </a:lnTo>
                  <a:lnTo>
                    <a:pt x="111" y="1022"/>
                  </a:lnTo>
                  <a:lnTo>
                    <a:pt x="512" y="1022"/>
                  </a:lnTo>
                  <a:lnTo>
                    <a:pt x="5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6" name="Freeform 13"/>
            <p:cNvSpPr>
              <a:spLocks noEditPoints="1"/>
            </p:cNvSpPr>
            <p:nvPr userDrawn="1"/>
          </p:nvSpPr>
          <p:spPr bwMode="auto">
            <a:xfrm>
              <a:off x="7874000" y="2397125"/>
              <a:ext cx="184150" cy="187325"/>
            </a:xfrm>
            <a:custGeom>
              <a:avLst/>
              <a:gdLst/>
              <a:ahLst/>
              <a:cxnLst>
                <a:cxn ang="0">
                  <a:pos x="692" y="11"/>
                </a:cxn>
                <a:cxn ang="0">
                  <a:pos x="824" y="53"/>
                </a:cxn>
                <a:cxn ang="0">
                  <a:pos x="941" y="127"/>
                </a:cxn>
                <a:cxn ang="0">
                  <a:pos x="1042" y="231"/>
                </a:cxn>
                <a:cxn ang="0">
                  <a:pos x="1114" y="355"/>
                </a:cxn>
                <a:cxn ang="0">
                  <a:pos x="1151" y="493"/>
                </a:cxn>
                <a:cxn ang="0">
                  <a:pos x="1155" y="641"/>
                </a:cxn>
                <a:cxn ang="0">
                  <a:pos x="1129" y="778"/>
                </a:cxn>
                <a:cxn ang="0">
                  <a:pos x="1074" y="899"/>
                </a:cxn>
                <a:cxn ang="0">
                  <a:pos x="986" y="1010"/>
                </a:cxn>
                <a:cxn ang="0">
                  <a:pos x="866" y="1103"/>
                </a:cxn>
                <a:cxn ang="0">
                  <a:pos x="729" y="1159"/>
                </a:cxn>
                <a:cxn ang="0">
                  <a:pos x="576" y="1178"/>
                </a:cxn>
                <a:cxn ang="0">
                  <a:pos x="431" y="1161"/>
                </a:cxn>
                <a:cxn ang="0">
                  <a:pos x="301" y="1111"/>
                </a:cxn>
                <a:cxn ang="0">
                  <a:pos x="187" y="1028"/>
                </a:cxn>
                <a:cxn ang="0">
                  <a:pos x="94" y="916"/>
                </a:cxn>
                <a:cxn ang="0">
                  <a:pos x="32" y="787"/>
                </a:cxn>
                <a:cxn ang="0">
                  <a:pos x="3" y="644"/>
                </a:cxn>
                <a:cxn ang="0">
                  <a:pos x="6" y="495"/>
                </a:cxn>
                <a:cxn ang="0">
                  <a:pos x="46" y="356"/>
                </a:cxn>
                <a:cxn ang="0">
                  <a:pos x="118" y="232"/>
                </a:cxn>
                <a:cxn ang="0">
                  <a:pos x="220" y="126"/>
                </a:cxn>
                <a:cxn ang="0">
                  <a:pos x="335" y="53"/>
                </a:cxn>
                <a:cxn ang="0">
                  <a:pos x="464" y="11"/>
                </a:cxn>
                <a:cxn ang="0">
                  <a:pos x="576" y="108"/>
                </a:cxn>
                <a:cxn ang="0">
                  <a:pos x="462" y="121"/>
                </a:cxn>
                <a:cxn ang="0">
                  <a:pos x="360" y="163"/>
                </a:cxn>
                <a:cxn ang="0">
                  <a:pos x="268" y="232"/>
                </a:cxn>
                <a:cxn ang="0">
                  <a:pos x="192" y="323"/>
                </a:cxn>
                <a:cxn ang="0">
                  <a:pos x="142" y="426"/>
                </a:cxn>
                <a:cxn ang="0">
                  <a:pos x="118" y="540"/>
                </a:cxn>
                <a:cxn ang="0">
                  <a:pos x="121" y="662"/>
                </a:cxn>
                <a:cxn ang="0">
                  <a:pos x="151" y="775"/>
                </a:cxn>
                <a:cxn ang="0">
                  <a:pos x="206" y="875"/>
                </a:cxn>
                <a:cxn ang="0">
                  <a:pos x="286" y="962"/>
                </a:cxn>
                <a:cxn ang="0">
                  <a:pos x="383" y="1024"/>
                </a:cxn>
                <a:cxn ang="0">
                  <a:pos x="489" y="1060"/>
                </a:cxn>
                <a:cxn ang="0">
                  <a:pos x="607" y="1068"/>
                </a:cxn>
                <a:cxn ang="0">
                  <a:pos x="720" y="1048"/>
                </a:cxn>
                <a:cxn ang="0">
                  <a:pos x="822" y="1001"/>
                </a:cxn>
                <a:cxn ang="0">
                  <a:pos x="911" y="927"/>
                </a:cxn>
                <a:cxn ang="0">
                  <a:pos x="981" y="832"/>
                </a:cxn>
                <a:cxn ang="0">
                  <a:pos x="1025" y="726"/>
                </a:cxn>
                <a:cxn ang="0">
                  <a:pos x="1043" y="606"/>
                </a:cxn>
                <a:cxn ang="0">
                  <a:pos x="1035" y="487"/>
                </a:cxn>
                <a:cxn ang="0">
                  <a:pos x="1001" y="379"/>
                </a:cxn>
                <a:cxn ang="0">
                  <a:pos x="939" y="283"/>
                </a:cxn>
                <a:cxn ang="0">
                  <a:pos x="853" y="199"/>
                </a:cxn>
                <a:cxn ang="0">
                  <a:pos x="756" y="142"/>
                </a:cxn>
                <a:cxn ang="0">
                  <a:pos x="647" y="112"/>
                </a:cxn>
              </a:cxnLst>
              <a:rect l="0" t="0" r="r" b="b"/>
              <a:pathLst>
                <a:path w="1157" h="1178">
                  <a:moveTo>
                    <a:pt x="578" y="0"/>
                  </a:moveTo>
                  <a:lnTo>
                    <a:pt x="607" y="1"/>
                  </a:lnTo>
                  <a:lnTo>
                    <a:pt x="636" y="3"/>
                  </a:lnTo>
                  <a:lnTo>
                    <a:pt x="665" y="6"/>
                  </a:lnTo>
                  <a:lnTo>
                    <a:pt x="692" y="11"/>
                  </a:lnTo>
                  <a:lnTo>
                    <a:pt x="719" y="17"/>
                  </a:lnTo>
                  <a:lnTo>
                    <a:pt x="747" y="24"/>
                  </a:lnTo>
                  <a:lnTo>
                    <a:pt x="773" y="32"/>
                  </a:lnTo>
                  <a:lnTo>
                    <a:pt x="799" y="42"/>
                  </a:lnTo>
                  <a:lnTo>
                    <a:pt x="824" y="53"/>
                  </a:lnTo>
                  <a:lnTo>
                    <a:pt x="848" y="66"/>
                  </a:lnTo>
                  <a:lnTo>
                    <a:pt x="872" y="79"/>
                  </a:lnTo>
                  <a:lnTo>
                    <a:pt x="896" y="94"/>
                  </a:lnTo>
                  <a:lnTo>
                    <a:pt x="918" y="110"/>
                  </a:lnTo>
                  <a:lnTo>
                    <a:pt x="941" y="127"/>
                  </a:lnTo>
                  <a:lnTo>
                    <a:pt x="963" y="146"/>
                  </a:lnTo>
                  <a:lnTo>
                    <a:pt x="984" y="166"/>
                  </a:lnTo>
                  <a:lnTo>
                    <a:pt x="1005" y="187"/>
                  </a:lnTo>
                  <a:lnTo>
                    <a:pt x="1024" y="209"/>
                  </a:lnTo>
                  <a:lnTo>
                    <a:pt x="1042" y="231"/>
                  </a:lnTo>
                  <a:lnTo>
                    <a:pt x="1059" y="255"/>
                  </a:lnTo>
                  <a:lnTo>
                    <a:pt x="1074" y="279"/>
                  </a:lnTo>
                  <a:lnTo>
                    <a:pt x="1088" y="303"/>
                  </a:lnTo>
                  <a:lnTo>
                    <a:pt x="1102" y="329"/>
                  </a:lnTo>
                  <a:lnTo>
                    <a:pt x="1114" y="355"/>
                  </a:lnTo>
                  <a:lnTo>
                    <a:pt x="1124" y="381"/>
                  </a:lnTo>
                  <a:lnTo>
                    <a:pt x="1132" y="408"/>
                  </a:lnTo>
                  <a:lnTo>
                    <a:pt x="1141" y="437"/>
                  </a:lnTo>
                  <a:lnTo>
                    <a:pt x="1147" y="465"/>
                  </a:lnTo>
                  <a:lnTo>
                    <a:pt x="1151" y="493"/>
                  </a:lnTo>
                  <a:lnTo>
                    <a:pt x="1154" y="522"/>
                  </a:lnTo>
                  <a:lnTo>
                    <a:pt x="1156" y="552"/>
                  </a:lnTo>
                  <a:lnTo>
                    <a:pt x="1157" y="582"/>
                  </a:lnTo>
                  <a:lnTo>
                    <a:pt x="1157" y="612"/>
                  </a:lnTo>
                  <a:lnTo>
                    <a:pt x="1155" y="641"/>
                  </a:lnTo>
                  <a:lnTo>
                    <a:pt x="1152" y="669"/>
                  </a:lnTo>
                  <a:lnTo>
                    <a:pt x="1148" y="698"/>
                  </a:lnTo>
                  <a:lnTo>
                    <a:pt x="1143" y="725"/>
                  </a:lnTo>
                  <a:lnTo>
                    <a:pt x="1137" y="752"/>
                  </a:lnTo>
                  <a:lnTo>
                    <a:pt x="1129" y="778"/>
                  </a:lnTo>
                  <a:lnTo>
                    <a:pt x="1120" y="803"/>
                  </a:lnTo>
                  <a:lnTo>
                    <a:pt x="1110" y="828"/>
                  </a:lnTo>
                  <a:lnTo>
                    <a:pt x="1099" y="852"/>
                  </a:lnTo>
                  <a:lnTo>
                    <a:pt x="1087" y="876"/>
                  </a:lnTo>
                  <a:lnTo>
                    <a:pt x="1074" y="899"/>
                  </a:lnTo>
                  <a:lnTo>
                    <a:pt x="1059" y="922"/>
                  </a:lnTo>
                  <a:lnTo>
                    <a:pt x="1043" y="944"/>
                  </a:lnTo>
                  <a:lnTo>
                    <a:pt x="1027" y="966"/>
                  </a:lnTo>
                  <a:lnTo>
                    <a:pt x="1008" y="987"/>
                  </a:lnTo>
                  <a:lnTo>
                    <a:pt x="986" y="1010"/>
                  </a:lnTo>
                  <a:lnTo>
                    <a:pt x="964" y="1031"/>
                  </a:lnTo>
                  <a:lnTo>
                    <a:pt x="940" y="1052"/>
                  </a:lnTo>
                  <a:lnTo>
                    <a:pt x="916" y="1069"/>
                  </a:lnTo>
                  <a:lnTo>
                    <a:pt x="891" y="1087"/>
                  </a:lnTo>
                  <a:lnTo>
                    <a:pt x="866" y="1103"/>
                  </a:lnTo>
                  <a:lnTo>
                    <a:pt x="840" y="1117"/>
                  </a:lnTo>
                  <a:lnTo>
                    <a:pt x="812" y="1130"/>
                  </a:lnTo>
                  <a:lnTo>
                    <a:pt x="785" y="1141"/>
                  </a:lnTo>
                  <a:lnTo>
                    <a:pt x="757" y="1151"/>
                  </a:lnTo>
                  <a:lnTo>
                    <a:pt x="729" y="1159"/>
                  </a:lnTo>
                  <a:lnTo>
                    <a:pt x="699" y="1165"/>
                  </a:lnTo>
                  <a:lnTo>
                    <a:pt x="669" y="1171"/>
                  </a:lnTo>
                  <a:lnTo>
                    <a:pt x="639" y="1175"/>
                  </a:lnTo>
                  <a:lnTo>
                    <a:pt x="607" y="1177"/>
                  </a:lnTo>
                  <a:lnTo>
                    <a:pt x="576" y="1178"/>
                  </a:lnTo>
                  <a:lnTo>
                    <a:pt x="546" y="1177"/>
                  </a:lnTo>
                  <a:lnTo>
                    <a:pt x="516" y="1175"/>
                  </a:lnTo>
                  <a:lnTo>
                    <a:pt x="487" y="1172"/>
                  </a:lnTo>
                  <a:lnTo>
                    <a:pt x="459" y="1167"/>
                  </a:lnTo>
                  <a:lnTo>
                    <a:pt x="431" y="1161"/>
                  </a:lnTo>
                  <a:lnTo>
                    <a:pt x="404" y="1154"/>
                  </a:lnTo>
                  <a:lnTo>
                    <a:pt x="377" y="1144"/>
                  </a:lnTo>
                  <a:lnTo>
                    <a:pt x="351" y="1135"/>
                  </a:lnTo>
                  <a:lnTo>
                    <a:pt x="326" y="1124"/>
                  </a:lnTo>
                  <a:lnTo>
                    <a:pt x="301" y="1111"/>
                  </a:lnTo>
                  <a:lnTo>
                    <a:pt x="277" y="1096"/>
                  </a:lnTo>
                  <a:lnTo>
                    <a:pt x="254" y="1082"/>
                  </a:lnTo>
                  <a:lnTo>
                    <a:pt x="231" y="1065"/>
                  </a:lnTo>
                  <a:lnTo>
                    <a:pt x="209" y="1046"/>
                  </a:lnTo>
                  <a:lnTo>
                    <a:pt x="187" y="1028"/>
                  </a:lnTo>
                  <a:lnTo>
                    <a:pt x="166" y="1007"/>
                  </a:lnTo>
                  <a:lnTo>
                    <a:pt x="146" y="985"/>
                  </a:lnTo>
                  <a:lnTo>
                    <a:pt x="127" y="962"/>
                  </a:lnTo>
                  <a:lnTo>
                    <a:pt x="110" y="939"/>
                  </a:lnTo>
                  <a:lnTo>
                    <a:pt x="94" y="916"/>
                  </a:lnTo>
                  <a:lnTo>
                    <a:pt x="78" y="891"/>
                  </a:lnTo>
                  <a:lnTo>
                    <a:pt x="65" y="867"/>
                  </a:lnTo>
                  <a:lnTo>
                    <a:pt x="53" y="841"/>
                  </a:lnTo>
                  <a:lnTo>
                    <a:pt x="42" y="815"/>
                  </a:lnTo>
                  <a:lnTo>
                    <a:pt x="32" y="787"/>
                  </a:lnTo>
                  <a:lnTo>
                    <a:pt x="24" y="760"/>
                  </a:lnTo>
                  <a:lnTo>
                    <a:pt x="17" y="732"/>
                  </a:lnTo>
                  <a:lnTo>
                    <a:pt x="10" y="704"/>
                  </a:lnTo>
                  <a:lnTo>
                    <a:pt x="6" y="674"/>
                  </a:lnTo>
                  <a:lnTo>
                    <a:pt x="3" y="644"/>
                  </a:lnTo>
                  <a:lnTo>
                    <a:pt x="1" y="613"/>
                  </a:lnTo>
                  <a:lnTo>
                    <a:pt x="0" y="582"/>
                  </a:lnTo>
                  <a:lnTo>
                    <a:pt x="1" y="552"/>
                  </a:lnTo>
                  <a:lnTo>
                    <a:pt x="3" y="523"/>
                  </a:lnTo>
                  <a:lnTo>
                    <a:pt x="6" y="495"/>
                  </a:lnTo>
                  <a:lnTo>
                    <a:pt x="11" y="466"/>
                  </a:lnTo>
                  <a:lnTo>
                    <a:pt x="18" y="439"/>
                  </a:lnTo>
                  <a:lnTo>
                    <a:pt x="26" y="410"/>
                  </a:lnTo>
                  <a:lnTo>
                    <a:pt x="34" y="383"/>
                  </a:lnTo>
                  <a:lnTo>
                    <a:pt x="46" y="356"/>
                  </a:lnTo>
                  <a:lnTo>
                    <a:pt x="57" y="330"/>
                  </a:lnTo>
                  <a:lnTo>
                    <a:pt x="71" y="305"/>
                  </a:lnTo>
                  <a:lnTo>
                    <a:pt x="86" y="280"/>
                  </a:lnTo>
                  <a:lnTo>
                    <a:pt x="101" y="255"/>
                  </a:lnTo>
                  <a:lnTo>
                    <a:pt x="118" y="232"/>
                  </a:lnTo>
                  <a:lnTo>
                    <a:pt x="137" y="209"/>
                  </a:lnTo>
                  <a:lnTo>
                    <a:pt x="157" y="186"/>
                  </a:lnTo>
                  <a:lnTo>
                    <a:pt x="178" y="164"/>
                  </a:lnTo>
                  <a:lnTo>
                    <a:pt x="199" y="145"/>
                  </a:lnTo>
                  <a:lnTo>
                    <a:pt x="220" y="126"/>
                  </a:lnTo>
                  <a:lnTo>
                    <a:pt x="241" y="110"/>
                  </a:lnTo>
                  <a:lnTo>
                    <a:pt x="263" y="93"/>
                  </a:lnTo>
                  <a:lnTo>
                    <a:pt x="286" y="78"/>
                  </a:lnTo>
                  <a:lnTo>
                    <a:pt x="310" y="65"/>
                  </a:lnTo>
                  <a:lnTo>
                    <a:pt x="335" y="53"/>
                  </a:lnTo>
                  <a:lnTo>
                    <a:pt x="360" y="42"/>
                  </a:lnTo>
                  <a:lnTo>
                    <a:pt x="385" y="32"/>
                  </a:lnTo>
                  <a:lnTo>
                    <a:pt x="411" y="24"/>
                  </a:lnTo>
                  <a:lnTo>
                    <a:pt x="437" y="17"/>
                  </a:lnTo>
                  <a:lnTo>
                    <a:pt x="464" y="11"/>
                  </a:lnTo>
                  <a:lnTo>
                    <a:pt x="492" y="6"/>
                  </a:lnTo>
                  <a:lnTo>
                    <a:pt x="520" y="3"/>
                  </a:lnTo>
                  <a:lnTo>
                    <a:pt x="549" y="1"/>
                  </a:lnTo>
                  <a:lnTo>
                    <a:pt x="578" y="0"/>
                  </a:lnTo>
                  <a:close/>
                  <a:moveTo>
                    <a:pt x="576" y="108"/>
                  </a:moveTo>
                  <a:lnTo>
                    <a:pt x="552" y="108"/>
                  </a:lnTo>
                  <a:lnTo>
                    <a:pt x="529" y="110"/>
                  </a:lnTo>
                  <a:lnTo>
                    <a:pt x="506" y="113"/>
                  </a:lnTo>
                  <a:lnTo>
                    <a:pt x="484" y="116"/>
                  </a:lnTo>
                  <a:lnTo>
                    <a:pt x="462" y="121"/>
                  </a:lnTo>
                  <a:lnTo>
                    <a:pt x="441" y="127"/>
                  </a:lnTo>
                  <a:lnTo>
                    <a:pt x="420" y="135"/>
                  </a:lnTo>
                  <a:lnTo>
                    <a:pt x="399" y="143"/>
                  </a:lnTo>
                  <a:lnTo>
                    <a:pt x="379" y="153"/>
                  </a:lnTo>
                  <a:lnTo>
                    <a:pt x="360" y="163"/>
                  </a:lnTo>
                  <a:lnTo>
                    <a:pt x="340" y="174"/>
                  </a:lnTo>
                  <a:lnTo>
                    <a:pt x="321" y="187"/>
                  </a:lnTo>
                  <a:lnTo>
                    <a:pt x="303" y="201"/>
                  </a:lnTo>
                  <a:lnTo>
                    <a:pt x="285" y="215"/>
                  </a:lnTo>
                  <a:lnTo>
                    <a:pt x="268" y="232"/>
                  </a:lnTo>
                  <a:lnTo>
                    <a:pt x="251" y="249"/>
                  </a:lnTo>
                  <a:lnTo>
                    <a:pt x="234" y="266"/>
                  </a:lnTo>
                  <a:lnTo>
                    <a:pt x="220" y="285"/>
                  </a:lnTo>
                  <a:lnTo>
                    <a:pt x="205" y="304"/>
                  </a:lnTo>
                  <a:lnTo>
                    <a:pt x="192" y="323"/>
                  </a:lnTo>
                  <a:lnTo>
                    <a:pt x="180" y="343"/>
                  </a:lnTo>
                  <a:lnTo>
                    <a:pt x="168" y="362"/>
                  </a:lnTo>
                  <a:lnTo>
                    <a:pt x="159" y="383"/>
                  </a:lnTo>
                  <a:lnTo>
                    <a:pt x="149" y="404"/>
                  </a:lnTo>
                  <a:lnTo>
                    <a:pt x="142" y="426"/>
                  </a:lnTo>
                  <a:lnTo>
                    <a:pt x="135" y="448"/>
                  </a:lnTo>
                  <a:lnTo>
                    <a:pt x="130" y="470"/>
                  </a:lnTo>
                  <a:lnTo>
                    <a:pt x="124" y="493"/>
                  </a:lnTo>
                  <a:lnTo>
                    <a:pt x="121" y="517"/>
                  </a:lnTo>
                  <a:lnTo>
                    <a:pt x="118" y="540"/>
                  </a:lnTo>
                  <a:lnTo>
                    <a:pt x="117" y="565"/>
                  </a:lnTo>
                  <a:lnTo>
                    <a:pt x="116" y="589"/>
                  </a:lnTo>
                  <a:lnTo>
                    <a:pt x="117" y="614"/>
                  </a:lnTo>
                  <a:lnTo>
                    <a:pt x="118" y="638"/>
                  </a:lnTo>
                  <a:lnTo>
                    <a:pt x="121" y="662"/>
                  </a:lnTo>
                  <a:lnTo>
                    <a:pt x="124" y="686"/>
                  </a:lnTo>
                  <a:lnTo>
                    <a:pt x="130" y="709"/>
                  </a:lnTo>
                  <a:lnTo>
                    <a:pt x="135" y="732"/>
                  </a:lnTo>
                  <a:lnTo>
                    <a:pt x="142" y="754"/>
                  </a:lnTo>
                  <a:lnTo>
                    <a:pt x="151" y="775"/>
                  </a:lnTo>
                  <a:lnTo>
                    <a:pt x="159" y="796"/>
                  </a:lnTo>
                  <a:lnTo>
                    <a:pt x="169" y="817"/>
                  </a:lnTo>
                  <a:lnTo>
                    <a:pt x="181" y="836"/>
                  </a:lnTo>
                  <a:lnTo>
                    <a:pt x="192" y="856"/>
                  </a:lnTo>
                  <a:lnTo>
                    <a:pt x="206" y="875"/>
                  </a:lnTo>
                  <a:lnTo>
                    <a:pt x="221" y="894"/>
                  </a:lnTo>
                  <a:lnTo>
                    <a:pt x="235" y="912"/>
                  </a:lnTo>
                  <a:lnTo>
                    <a:pt x="252" y="929"/>
                  </a:lnTo>
                  <a:lnTo>
                    <a:pt x="269" y="946"/>
                  </a:lnTo>
                  <a:lnTo>
                    <a:pt x="286" y="962"/>
                  </a:lnTo>
                  <a:lnTo>
                    <a:pt x="305" y="977"/>
                  </a:lnTo>
                  <a:lnTo>
                    <a:pt x="323" y="991"/>
                  </a:lnTo>
                  <a:lnTo>
                    <a:pt x="343" y="1002"/>
                  </a:lnTo>
                  <a:lnTo>
                    <a:pt x="362" y="1014"/>
                  </a:lnTo>
                  <a:lnTo>
                    <a:pt x="383" y="1024"/>
                  </a:lnTo>
                  <a:lnTo>
                    <a:pt x="402" y="1034"/>
                  </a:lnTo>
                  <a:lnTo>
                    <a:pt x="423" y="1042"/>
                  </a:lnTo>
                  <a:lnTo>
                    <a:pt x="445" y="1049"/>
                  </a:lnTo>
                  <a:lnTo>
                    <a:pt x="467" y="1055"/>
                  </a:lnTo>
                  <a:lnTo>
                    <a:pt x="489" y="1060"/>
                  </a:lnTo>
                  <a:lnTo>
                    <a:pt x="512" y="1064"/>
                  </a:lnTo>
                  <a:lnTo>
                    <a:pt x="535" y="1066"/>
                  </a:lnTo>
                  <a:lnTo>
                    <a:pt x="559" y="1068"/>
                  </a:lnTo>
                  <a:lnTo>
                    <a:pt x="584" y="1068"/>
                  </a:lnTo>
                  <a:lnTo>
                    <a:pt x="607" y="1068"/>
                  </a:lnTo>
                  <a:lnTo>
                    <a:pt x="631" y="1066"/>
                  </a:lnTo>
                  <a:lnTo>
                    <a:pt x="654" y="1064"/>
                  </a:lnTo>
                  <a:lnTo>
                    <a:pt x="676" y="1060"/>
                  </a:lnTo>
                  <a:lnTo>
                    <a:pt x="698" y="1055"/>
                  </a:lnTo>
                  <a:lnTo>
                    <a:pt x="720" y="1048"/>
                  </a:lnTo>
                  <a:lnTo>
                    <a:pt x="741" y="1041"/>
                  </a:lnTo>
                  <a:lnTo>
                    <a:pt x="762" y="1034"/>
                  </a:lnTo>
                  <a:lnTo>
                    <a:pt x="782" y="1024"/>
                  </a:lnTo>
                  <a:lnTo>
                    <a:pt x="802" y="1014"/>
                  </a:lnTo>
                  <a:lnTo>
                    <a:pt x="822" y="1001"/>
                  </a:lnTo>
                  <a:lnTo>
                    <a:pt x="841" y="989"/>
                  </a:lnTo>
                  <a:lnTo>
                    <a:pt x="858" y="975"/>
                  </a:lnTo>
                  <a:lnTo>
                    <a:pt x="876" y="961"/>
                  </a:lnTo>
                  <a:lnTo>
                    <a:pt x="894" y="944"/>
                  </a:lnTo>
                  <a:lnTo>
                    <a:pt x="911" y="927"/>
                  </a:lnTo>
                  <a:lnTo>
                    <a:pt x="926" y="910"/>
                  </a:lnTo>
                  <a:lnTo>
                    <a:pt x="942" y="891"/>
                  </a:lnTo>
                  <a:lnTo>
                    <a:pt x="956" y="872"/>
                  </a:lnTo>
                  <a:lnTo>
                    <a:pt x="969" y="853"/>
                  </a:lnTo>
                  <a:lnTo>
                    <a:pt x="981" y="832"/>
                  </a:lnTo>
                  <a:lnTo>
                    <a:pt x="992" y="812"/>
                  </a:lnTo>
                  <a:lnTo>
                    <a:pt x="1002" y="792"/>
                  </a:lnTo>
                  <a:lnTo>
                    <a:pt x="1010" y="770"/>
                  </a:lnTo>
                  <a:lnTo>
                    <a:pt x="1018" y="748"/>
                  </a:lnTo>
                  <a:lnTo>
                    <a:pt x="1025" y="726"/>
                  </a:lnTo>
                  <a:lnTo>
                    <a:pt x="1031" y="703"/>
                  </a:lnTo>
                  <a:lnTo>
                    <a:pt x="1035" y="679"/>
                  </a:lnTo>
                  <a:lnTo>
                    <a:pt x="1039" y="655"/>
                  </a:lnTo>
                  <a:lnTo>
                    <a:pt x="1041" y="631"/>
                  </a:lnTo>
                  <a:lnTo>
                    <a:pt x="1043" y="606"/>
                  </a:lnTo>
                  <a:lnTo>
                    <a:pt x="1043" y="580"/>
                  </a:lnTo>
                  <a:lnTo>
                    <a:pt x="1043" y="556"/>
                  </a:lnTo>
                  <a:lnTo>
                    <a:pt x="1041" y="533"/>
                  </a:lnTo>
                  <a:lnTo>
                    <a:pt x="1039" y="510"/>
                  </a:lnTo>
                  <a:lnTo>
                    <a:pt x="1035" y="487"/>
                  </a:lnTo>
                  <a:lnTo>
                    <a:pt x="1031" y="465"/>
                  </a:lnTo>
                  <a:lnTo>
                    <a:pt x="1025" y="443"/>
                  </a:lnTo>
                  <a:lnTo>
                    <a:pt x="1017" y="421"/>
                  </a:lnTo>
                  <a:lnTo>
                    <a:pt x="1010" y="400"/>
                  </a:lnTo>
                  <a:lnTo>
                    <a:pt x="1001" y="379"/>
                  </a:lnTo>
                  <a:lnTo>
                    <a:pt x="990" y="359"/>
                  </a:lnTo>
                  <a:lnTo>
                    <a:pt x="979" y="339"/>
                  </a:lnTo>
                  <a:lnTo>
                    <a:pt x="967" y="321"/>
                  </a:lnTo>
                  <a:lnTo>
                    <a:pt x="954" y="302"/>
                  </a:lnTo>
                  <a:lnTo>
                    <a:pt x="939" y="283"/>
                  </a:lnTo>
                  <a:lnTo>
                    <a:pt x="923" y="265"/>
                  </a:lnTo>
                  <a:lnTo>
                    <a:pt x="906" y="248"/>
                  </a:lnTo>
                  <a:lnTo>
                    <a:pt x="890" y="230"/>
                  </a:lnTo>
                  <a:lnTo>
                    <a:pt x="871" y="214"/>
                  </a:lnTo>
                  <a:lnTo>
                    <a:pt x="853" y="199"/>
                  </a:lnTo>
                  <a:lnTo>
                    <a:pt x="834" y="186"/>
                  </a:lnTo>
                  <a:lnTo>
                    <a:pt x="816" y="173"/>
                  </a:lnTo>
                  <a:lnTo>
                    <a:pt x="796" y="162"/>
                  </a:lnTo>
                  <a:lnTo>
                    <a:pt x="776" y="151"/>
                  </a:lnTo>
                  <a:lnTo>
                    <a:pt x="756" y="142"/>
                  </a:lnTo>
                  <a:lnTo>
                    <a:pt x="735" y="134"/>
                  </a:lnTo>
                  <a:lnTo>
                    <a:pt x="713" y="127"/>
                  </a:lnTo>
                  <a:lnTo>
                    <a:pt x="691" y="121"/>
                  </a:lnTo>
                  <a:lnTo>
                    <a:pt x="669" y="116"/>
                  </a:lnTo>
                  <a:lnTo>
                    <a:pt x="647" y="112"/>
                  </a:lnTo>
                  <a:lnTo>
                    <a:pt x="623" y="110"/>
                  </a:lnTo>
                  <a:lnTo>
                    <a:pt x="600" y="108"/>
                  </a:lnTo>
                  <a:lnTo>
                    <a:pt x="576" y="108"/>
                  </a:lnTo>
                  <a:close/>
                </a:path>
              </a:pathLst>
            </a:custGeom>
            <a:grpFill/>
            <a:ln w="9525">
              <a:noFill/>
              <a:round/>
            </a:ln>
          </p:spPr>
          <p:txBody>
            <a:bodyPr vert="horz" wrap="square" lIns="91440" tIns="45720" rIns="91440" bIns="45720" numCol="1" anchor="t" anchorCtr="0" compatLnSpc="1"/>
            <a:lstStyle/>
            <a:p>
              <a:endParaRPr lang="en-US"/>
            </a:p>
          </p:txBody>
        </p:sp>
        <p:sp>
          <p:nvSpPr>
            <p:cNvPr id="17" name="Freeform 14"/>
            <p:cNvSpPr/>
            <p:nvPr userDrawn="1"/>
          </p:nvSpPr>
          <p:spPr bwMode="auto">
            <a:xfrm>
              <a:off x="8089900" y="2397125"/>
              <a:ext cx="182562" cy="187325"/>
            </a:xfrm>
            <a:custGeom>
              <a:avLst/>
              <a:gdLst/>
              <a:ahLst/>
              <a:cxnLst>
                <a:cxn ang="0">
                  <a:pos x="918" y="259"/>
                </a:cxn>
                <a:cxn ang="0">
                  <a:pos x="831" y="185"/>
                </a:cxn>
                <a:cxn ang="0">
                  <a:pos x="737" y="138"/>
                </a:cxn>
                <a:cxn ang="0">
                  <a:pos x="632" y="115"/>
                </a:cxn>
                <a:cxn ang="0">
                  <a:pos x="527" y="114"/>
                </a:cxn>
                <a:cxn ang="0">
                  <a:pos x="438" y="132"/>
                </a:cxn>
                <a:cxn ang="0">
                  <a:pos x="358" y="166"/>
                </a:cxn>
                <a:cxn ang="0">
                  <a:pos x="284" y="219"/>
                </a:cxn>
                <a:cxn ang="0">
                  <a:pos x="219" y="287"/>
                </a:cxn>
                <a:cxn ang="0">
                  <a:pos x="168" y="364"/>
                </a:cxn>
                <a:cxn ang="0">
                  <a:pos x="135" y="449"/>
                </a:cxn>
                <a:cxn ang="0">
                  <a:pos x="118" y="542"/>
                </a:cxn>
                <a:cxn ang="0">
                  <a:pos x="118" y="640"/>
                </a:cxn>
                <a:cxn ang="0">
                  <a:pos x="135" y="734"/>
                </a:cxn>
                <a:cxn ang="0">
                  <a:pos x="168" y="819"/>
                </a:cxn>
                <a:cxn ang="0">
                  <a:pos x="220" y="896"/>
                </a:cxn>
                <a:cxn ang="0">
                  <a:pos x="286" y="965"/>
                </a:cxn>
                <a:cxn ang="0">
                  <a:pos x="361" y="1017"/>
                </a:cxn>
                <a:cxn ang="0">
                  <a:pos x="445" y="1052"/>
                </a:cxn>
                <a:cxn ang="0">
                  <a:pos x="534" y="1068"/>
                </a:cxn>
                <a:cxn ang="0">
                  <a:pos x="621" y="1069"/>
                </a:cxn>
                <a:cxn ang="0">
                  <a:pos x="694" y="1057"/>
                </a:cxn>
                <a:cxn ang="0">
                  <a:pos x="765" y="1032"/>
                </a:cxn>
                <a:cxn ang="0">
                  <a:pos x="830" y="994"/>
                </a:cxn>
                <a:cxn ang="0">
                  <a:pos x="891" y="945"/>
                </a:cxn>
                <a:cxn ang="0">
                  <a:pos x="941" y="888"/>
                </a:cxn>
                <a:cxn ang="0">
                  <a:pos x="982" y="823"/>
                </a:cxn>
                <a:cxn ang="0">
                  <a:pos x="1011" y="751"/>
                </a:cxn>
                <a:cxn ang="0">
                  <a:pos x="451" y="612"/>
                </a:cxn>
                <a:cxn ang="0">
                  <a:pos x="1144" y="702"/>
                </a:cxn>
                <a:cxn ang="0">
                  <a:pos x="1114" y="812"/>
                </a:cxn>
                <a:cxn ang="0">
                  <a:pos x="1065" y="911"/>
                </a:cxn>
                <a:cxn ang="0">
                  <a:pos x="997" y="999"/>
                </a:cxn>
                <a:cxn ang="0">
                  <a:pos x="913" y="1073"/>
                </a:cxn>
                <a:cxn ang="0">
                  <a:pos x="820" y="1128"/>
                </a:cxn>
                <a:cxn ang="0">
                  <a:pos x="716" y="1162"/>
                </a:cxn>
                <a:cxn ang="0">
                  <a:pos x="605" y="1177"/>
                </a:cxn>
                <a:cxn ang="0">
                  <a:pos x="486" y="1172"/>
                </a:cxn>
                <a:cxn ang="0">
                  <a:pos x="377" y="1146"/>
                </a:cxn>
                <a:cxn ang="0">
                  <a:pos x="276" y="1096"/>
                </a:cxn>
                <a:cxn ang="0">
                  <a:pos x="186" y="1028"/>
                </a:cxn>
                <a:cxn ang="0">
                  <a:pos x="109" y="940"/>
                </a:cxn>
                <a:cxn ang="0">
                  <a:pos x="52" y="842"/>
                </a:cxn>
                <a:cxn ang="0">
                  <a:pos x="16" y="732"/>
                </a:cxn>
                <a:cxn ang="0">
                  <a:pos x="1" y="613"/>
                </a:cxn>
                <a:cxn ang="0">
                  <a:pos x="6" y="495"/>
                </a:cxn>
                <a:cxn ang="0">
                  <a:pos x="35" y="384"/>
                </a:cxn>
                <a:cxn ang="0">
                  <a:pos x="85" y="280"/>
                </a:cxn>
                <a:cxn ang="0">
                  <a:pos x="156" y="186"/>
                </a:cxn>
                <a:cxn ang="0">
                  <a:pos x="241" y="109"/>
                </a:cxn>
                <a:cxn ang="0">
                  <a:pos x="334" y="52"/>
                </a:cxn>
                <a:cxn ang="0">
                  <a:pos x="436" y="17"/>
                </a:cxn>
                <a:cxn ang="0">
                  <a:pos x="546" y="1"/>
                </a:cxn>
                <a:cxn ang="0">
                  <a:pos x="639" y="3"/>
                </a:cxn>
                <a:cxn ang="0">
                  <a:pos x="720" y="15"/>
                </a:cxn>
                <a:cxn ang="0">
                  <a:pos x="795" y="37"/>
                </a:cxn>
                <a:cxn ang="0">
                  <a:pos x="865" y="68"/>
                </a:cxn>
                <a:cxn ang="0">
                  <a:pos x="929" y="110"/>
                </a:cxn>
                <a:cxn ang="0">
                  <a:pos x="986" y="160"/>
                </a:cxn>
                <a:cxn ang="0">
                  <a:pos x="1038" y="219"/>
                </a:cxn>
                <a:cxn ang="0">
                  <a:pos x="1084" y="287"/>
                </a:cxn>
              </a:cxnLst>
              <a:rect l="0" t="0" r="r" b="b"/>
              <a:pathLst>
                <a:path w="1156" h="1178">
                  <a:moveTo>
                    <a:pt x="1095" y="306"/>
                  </a:moveTo>
                  <a:lnTo>
                    <a:pt x="959" y="306"/>
                  </a:lnTo>
                  <a:lnTo>
                    <a:pt x="938" y="282"/>
                  </a:lnTo>
                  <a:lnTo>
                    <a:pt x="918" y="259"/>
                  </a:lnTo>
                  <a:lnTo>
                    <a:pt x="897" y="238"/>
                  </a:lnTo>
                  <a:lnTo>
                    <a:pt x="875" y="218"/>
                  </a:lnTo>
                  <a:lnTo>
                    <a:pt x="853" y="201"/>
                  </a:lnTo>
                  <a:lnTo>
                    <a:pt x="831" y="185"/>
                  </a:lnTo>
                  <a:lnTo>
                    <a:pt x="808" y="170"/>
                  </a:lnTo>
                  <a:lnTo>
                    <a:pt x="785" y="158"/>
                  </a:lnTo>
                  <a:lnTo>
                    <a:pt x="762" y="147"/>
                  </a:lnTo>
                  <a:lnTo>
                    <a:pt x="737" y="138"/>
                  </a:lnTo>
                  <a:lnTo>
                    <a:pt x="712" y="130"/>
                  </a:lnTo>
                  <a:lnTo>
                    <a:pt x="686" y="123"/>
                  </a:lnTo>
                  <a:lnTo>
                    <a:pt x="659" y="118"/>
                  </a:lnTo>
                  <a:lnTo>
                    <a:pt x="632" y="115"/>
                  </a:lnTo>
                  <a:lnTo>
                    <a:pt x="603" y="113"/>
                  </a:lnTo>
                  <a:lnTo>
                    <a:pt x="573" y="112"/>
                  </a:lnTo>
                  <a:lnTo>
                    <a:pt x="550" y="112"/>
                  </a:lnTo>
                  <a:lnTo>
                    <a:pt x="527" y="114"/>
                  </a:lnTo>
                  <a:lnTo>
                    <a:pt x="504" y="117"/>
                  </a:lnTo>
                  <a:lnTo>
                    <a:pt x="482" y="120"/>
                  </a:lnTo>
                  <a:lnTo>
                    <a:pt x="460" y="125"/>
                  </a:lnTo>
                  <a:lnTo>
                    <a:pt x="438" y="132"/>
                  </a:lnTo>
                  <a:lnTo>
                    <a:pt x="417" y="139"/>
                  </a:lnTo>
                  <a:lnTo>
                    <a:pt x="397" y="146"/>
                  </a:lnTo>
                  <a:lnTo>
                    <a:pt x="378" y="156"/>
                  </a:lnTo>
                  <a:lnTo>
                    <a:pt x="358" y="166"/>
                  </a:lnTo>
                  <a:lnTo>
                    <a:pt x="339" y="178"/>
                  </a:lnTo>
                  <a:lnTo>
                    <a:pt x="320" y="190"/>
                  </a:lnTo>
                  <a:lnTo>
                    <a:pt x="301" y="204"/>
                  </a:lnTo>
                  <a:lnTo>
                    <a:pt x="284" y="219"/>
                  </a:lnTo>
                  <a:lnTo>
                    <a:pt x="267" y="235"/>
                  </a:lnTo>
                  <a:lnTo>
                    <a:pt x="249" y="252"/>
                  </a:lnTo>
                  <a:lnTo>
                    <a:pt x="233" y="269"/>
                  </a:lnTo>
                  <a:lnTo>
                    <a:pt x="219" y="287"/>
                  </a:lnTo>
                  <a:lnTo>
                    <a:pt x="204" y="306"/>
                  </a:lnTo>
                  <a:lnTo>
                    <a:pt x="192" y="325"/>
                  </a:lnTo>
                  <a:lnTo>
                    <a:pt x="179" y="345"/>
                  </a:lnTo>
                  <a:lnTo>
                    <a:pt x="168" y="364"/>
                  </a:lnTo>
                  <a:lnTo>
                    <a:pt x="158" y="385"/>
                  </a:lnTo>
                  <a:lnTo>
                    <a:pt x="150" y="406"/>
                  </a:lnTo>
                  <a:lnTo>
                    <a:pt x="141" y="428"/>
                  </a:lnTo>
                  <a:lnTo>
                    <a:pt x="135" y="449"/>
                  </a:lnTo>
                  <a:lnTo>
                    <a:pt x="129" y="472"/>
                  </a:lnTo>
                  <a:lnTo>
                    <a:pt x="125" y="495"/>
                  </a:lnTo>
                  <a:lnTo>
                    <a:pt x="120" y="518"/>
                  </a:lnTo>
                  <a:lnTo>
                    <a:pt x="118" y="542"/>
                  </a:lnTo>
                  <a:lnTo>
                    <a:pt x="116" y="566"/>
                  </a:lnTo>
                  <a:lnTo>
                    <a:pt x="116" y="590"/>
                  </a:lnTo>
                  <a:lnTo>
                    <a:pt x="116" y="615"/>
                  </a:lnTo>
                  <a:lnTo>
                    <a:pt x="118" y="640"/>
                  </a:lnTo>
                  <a:lnTo>
                    <a:pt x="120" y="664"/>
                  </a:lnTo>
                  <a:lnTo>
                    <a:pt x="125" y="688"/>
                  </a:lnTo>
                  <a:lnTo>
                    <a:pt x="130" y="711"/>
                  </a:lnTo>
                  <a:lnTo>
                    <a:pt x="135" y="734"/>
                  </a:lnTo>
                  <a:lnTo>
                    <a:pt x="142" y="756"/>
                  </a:lnTo>
                  <a:lnTo>
                    <a:pt x="150" y="777"/>
                  </a:lnTo>
                  <a:lnTo>
                    <a:pt x="159" y="799"/>
                  </a:lnTo>
                  <a:lnTo>
                    <a:pt x="168" y="819"/>
                  </a:lnTo>
                  <a:lnTo>
                    <a:pt x="180" y="840"/>
                  </a:lnTo>
                  <a:lnTo>
                    <a:pt x="193" y="858"/>
                  </a:lnTo>
                  <a:lnTo>
                    <a:pt x="205" y="878"/>
                  </a:lnTo>
                  <a:lnTo>
                    <a:pt x="220" y="896"/>
                  </a:lnTo>
                  <a:lnTo>
                    <a:pt x="235" y="915"/>
                  </a:lnTo>
                  <a:lnTo>
                    <a:pt x="251" y="933"/>
                  </a:lnTo>
                  <a:lnTo>
                    <a:pt x="269" y="949"/>
                  </a:lnTo>
                  <a:lnTo>
                    <a:pt x="286" y="965"/>
                  </a:lnTo>
                  <a:lnTo>
                    <a:pt x="304" y="980"/>
                  </a:lnTo>
                  <a:lnTo>
                    <a:pt x="323" y="993"/>
                  </a:lnTo>
                  <a:lnTo>
                    <a:pt x="342" y="1006"/>
                  </a:lnTo>
                  <a:lnTo>
                    <a:pt x="361" y="1017"/>
                  </a:lnTo>
                  <a:lnTo>
                    <a:pt x="381" y="1026"/>
                  </a:lnTo>
                  <a:lnTo>
                    <a:pt x="402" y="1036"/>
                  </a:lnTo>
                  <a:lnTo>
                    <a:pt x="423" y="1044"/>
                  </a:lnTo>
                  <a:lnTo>
                    <a:pt x="445" y="1052"/>
                  </a:lnTo>
                  <a:lnTo>
                    <a:pt x="467" y="1057"/>
                  </a:lnTo>
                  <a:lnTo>
                    <a:pt x="488" y="1062"/>
                  </a:lnTo>
                  <a:lnTo>
                    <a:pt x="511" y="1066"/>
                  </a:lnTo>
                  <a:lnTo>
                    <a:pt x="534" y="1068"/>
                  </a:lnTo>
                  <a:lnTo>
                    <a:pt x="559" y="1070"/>
                  </a:lnTo>
                  <a:lnTo>
                    <a:pt x="583" y="1070"/>
                  </a:lnTo>
                  <a:lnTo>
                    <a:pt x="601" y="1070"/>
                  </a:lnTo>
                  <a:lnTo>
                    <a:pt x="621" y="1069"/>
                  </a:lnTo>
                  <a:lnTo>
                    <a:pt x="640" y="1067"/>
                  </a:lnTo>
                  <a:lnTo>
                    <a:pt x="658" y="1064"/>
                  </a:lnTo>
                  <a:lnTo>
                    <a:pt x="677" y="1061"/>
                  </a:lnTo>
                  <a:lnTo>
                    <a:pt x="694" y="1057"/>
                  </a:lnTo>
                  <a:lnTo>
                    <a:pt x="712" y="1052"/>
                  </a:lnTo>
                  <a:lnTo>
                    <a:pt x="730" y="1046"/>
                  </a:lnTo>
                  <a:lnTo>
                    <a:pt x="747" y="1039"/>
                  </a:lnTo>
                  <a:lnTo>
                    <a:pt x="765" y="1032"/>
                  </a:lnTo>
                  <a:lnTo>
                    <a:pt x="781" y="1023"/>
                  </a:lnTo>
                  <a:lnTo>
                    <a:pt x="798" y="1015"/>
                  </a:lnTo>
                  <a:lnTo>
                    <a:pt x="814" y="1005"/>
                  </a:lnTo>
                  <a:lnTo>
                    <a:pt x="830" y="994"/>
                  </a:lnTo>
                  <a:lnTo>
                    <a:pt x="846" y="984"/>
                  </a:lnTo>
                  <a:lnTo>
                    <a:pt x="861" y="971"/>
                  </a:lnTo>
                  <a:lnTo>
                    <a:pt x="876" y="959"/>
                  </a:lnTo>
                  <a:lnTo>
                    <a:pt x="891" y="945"/>
                  </a:lnTo>
                  <a:lnTo>
                    <a:pt x="905" y="931"/>
                  </a:lnTo>
                  <a:lnTo>
                    <a:pt x="917" y="918"/>
                  </a:lnTo>
                  <a:lnTo>
                    <a:pt x="930" y="903"/>
                  </a:lnTo>
                  <a:lnTo>
                    <a:pt x="941" y="888"/>
                  </a:lnTo>
                  <a:lnTo>
                    <a:pt x="953" y="873"/>
                  </a:lnTo>
                  <a:lnTo>
                    <a:pt x="963" y="856"/>
                  </a:lnTo>
                  <a:lnTo>
                    <a:pt x="973" y="841"/>
                  </a:lnTo>
                  <a:lnTo>
                    <a:pt x="982" y="823"/>
                  </a:lnTo>
                  <a:lnTo>
                    <a:pt x="990" y="806"/>
                  </a:lnTo>
                  <a:lnTo>
                    <a:pt x="998" y="788"/>
                  </a:lnTo>
                  <a:lnTo>
                    <a:pt x="1005" y="770"/>
                  </a:lnTo>
                  <a:lnTo>
                    <a:pt x="1011" y="751"/>
                  </a:lnTo>
                  <a:lnTo>
                    <a:pt x="1016" y="732"/>
                  </a:lnTo>
                  <a:lnTo>
                    <a:pt x="1022" y="712"/>
                  </a:lnTo>
                  <a:lnTo>
                    <a:pt x="451" y="712"/>
                  </a:lnTo>
                  <a:lnTo>
                    <a:pt x="451" y="612"/>
                  </a:lnTo>
                  <a:lnTo>
                    <a:pt x="1156" y="612"/>
                  </a:lnTo>
                  <a:lnTo>
                    <a:pt x="1152" y="642"/>
                  </a:lnTo>
                  <a:lnTo>
                    <a:pt x="1149" y="673"/>
                  </a:lnTo>
                  <a:lnTo>
                    <a:pt x="1144" y="702"/>
                  </a:lnTo>
                  <a:lnTo>
                    <a:pt x="1139" y="731"/>
                  </a:lnTo>
                  <a:lnTo>
                    <a:pt x="1132" y="758"/>
                  </a:lnTo>
                  <a:lnTo>
                    <a:pt x="1123" y="785"/>
                  </a:lnTo>
                  <a:lnTo>
                    <a:pt x="1114" y="812"/>
                  </a:lnTo>
                  <a:lnTo>
                    <a:pt x="1103" y="837"/>
                  </a:lnTo>
                  <a:lnTo>
                    <a:pt x="1092" y="863"/>
                  </a:lnTo>
                  <a:lnTo>
                    <a:pt x="1078" y="888"/>
                  </a:lnTo>
                  <a:lnTo>
                    <a:pt x="1065" y="911"/>
                  </a:lnTo>
                  <a:lnTo>
                    <a:pt x="1049" y="935"/>
                  </a:lnTo>
                  <a:lnTo>
                    <a:pt x="1033" y="957"/>
                  </a:lnTo>
                  <a:lnTo>
                    <a:pt x="1015" y="978"/>
                  </a:lnTo>
                  <a:lnTo>
                    <a:pt x="997" y="999"/>
                  </a:lnTo>
                  <a:lnTo>
                    <a:pt x="977" y="1019"/>
                  </a:lnTo>
                  <a:lnTo>
                    <a:pt x="956" y="1038"/>
                  </a:lnTo>
                  <a:lnTo>
                    <a:pt x="935" y="1057"/>
                  </a:lnTo>
                  <a:lnTo>
                    <a:pt x="913" y="1073"/>
                  </a:lnTo>
                  <a:lnTo>
                    <a:pt x="891" y="1088"/>
                  </a:lnTo>
                  <a:lnTo>
                    <a:pt x="867" y="1103"/>
                  </a:lnTo>
                  <a:lnTo>
                    <a:pt x="844" y="1116"/>
                  </a:lnTo>
                  <a:lnTo>
                    <a:pt x="820" y="1128"/>
                  </a:lnTo>
                  <a:lnTo>
                    <a:pt x="795" y="1138"/>
                  </a:lnTo>
                  <a:lnTo>
                    <a:pt x="770" y="1148"/>
                  </a:lnTo>
                  <a:lnTo>
                    <a:pt x="744" y="1156"/>
                  </a:lnTo>
                  <a:lnTo>
                    <a:pt x="716" y="1162"/>
                  </a:lnTo>
                  <a:lnTo>
                    <a:pt x="689" y="1167"/>
                  </a:lnTo>
                  <a:lnTo>
                    <a:pt x="662" y="1173"/>
                  </a:lnTo>
                  <a:lnTo>
                    <a:pt x="634" y="1176"/>
                  </a:lnTo>
                  <a:lnTo>
                    <a:pt x="605" y="1177"/>
                  </a:lnTo>
                  <a:lnTo>
                    <a:pt x="575" y="1178"/>
                  </a:lnTo>
                  <a:lnTo>
                    <a:pt x="545" y="1177"/>
                  </a:lnTo>
                  <a:lnTo>
                    <a:pt x="516" y="1175"/>
                  </a:lnTo>
                  <a:lnTo>
                    <a:pt x="486" y="1172"/>
                  </a:lnTo>
                  <a:lnTo>
                    <a:pt x="458" y="1167"/>
                  </a:lnTo>
                  <a:lnTo>
                    <a:pt x="430" y="1161"/>
                  </a:lnTo>
                  <a:lnTo>
                    <a:pt x="403" y="1154"/>
                  </a:lnTo>
                  <a:lnTo>
                    <a:pt x="377" y="1146"/>
                  </a:lnTo>
                  <a:lnTo>
                    <a:pt x="350" y="1135"/>
                  </a:lnTo>
                  <a:lnTo>
                    <a:pt x="325" y="1124"/>
                  </a:lnTo>
                  <a:lnTo>
                    <a:pt x="300" y="1111"/>
                  </a:lnTo>
                  <a:lnTo>
                    <a:pt x="276" y="1096"/>
                  </a:lnTo>
                  <a:lnTo>
                    <a:pt x="252" y="1082"/>
                  </a:lnTo>
                  <a:lnTo>
                    <a:pt x="230" y="1065"/>
                  </a:lnTo>
                  <a:lnTo>
                    <a:pt x="207" y="1046"/>
                  </a:lnTo>
                  <a:lnTo>
                    <a:pt x="186" y="1028"/>
                  </a:lnTo>
                  <a:lnTo>
                    <a:pt x="165" y="1007"/>
                  </a:lnTo>
                  <a:lnTo>
                    <a:pt x="145" y="985"/>
                  </a:lnTo>
                  <a:lnTo>
                    <a:pt x="127" y="963"/>
                  </a:lnTo>
                  <a:lnTo>
                    <a:pt x="109" y="940"/>
                  </a:lnTo>
                  <a:lnTo>
                    <a:pt x="93" y="916"/>
                  </a:lnTo>
                  <a:lnTo>
                    <a:pt x="79" y="892"/>
                  </a:lnTo>
                  <a:lnTo>
                    <a:pt x="65" y="867"/>
                  </a:lnTo>
                  <a:lnTo>
                    <a:pt x="52" y="842"/>
                  </a:lnTo>
                  <a:lnTo>
                    <a:pt x="41" y="815"/>
                  </a:lnTo>
                  <a:lnTo>
                    <a:pt x="32" y="788"/>
                  </a:lnTo>
                  <a:lnTo>
                    <a:pt x="23" y="760"/>
                  </a:lnTo>
                  <a:lnTo>
                    <a:pt x="16" y="732"/>
                  </a:lnTo>
                  <a:lnTo>
                    <a:pt x="11" y="704"/>
                  </a:lnTo>
                  <a:lnTo>
                    <a:pt x="6" y="675"/>
                  </a:lnTo>
                  <a:lnTo>
                    <a:pt x="2" y="644"/>
                  </a:lnTo>
                  <a:lnTo>
                    <a:pt x="1" y="613"/>
                  </a:lnTo>
                  <a:lnTo>
                    <a:pt x="0" y="582"/>
                  </a:lnTo>
                  <a:lnTo>
                    <a:pt x="1" y="552"/>
                  </a:lnTo>
                  <a:lnTo>
                    <a:pt x="3" y="524"/>
                  </a:lnTo>
                  <a:lnTo>
                    <a:pt x="6" y="495"/>
                  </a:lnTo>
                  <a:lnTo>
                    <a:pt x="12" y="467"/>
                  </a:lnTo>
                  <a:lnTo>
                    <a:pt x="18" y="439"/>
                  </a:lnTo>
                  <a:lnTo>
                    <a:pt x="25" y="411"/>
                  </a:lnTo>
                  <a:lnTo>
                    <a:pt x="35" y="384"/>
                  </a:lnTo>
                  <a:lnTo>
                    <a:pt x="45" y="357"/>
                  </a:lnTo>
                  <a:lnTo>
                    <a:pt x="58" y="331"/>
                  </a:lnTo>
                  <a:lnTo>
                    <a:pt x="70" y="305"/>
                  </a:lnTo>
                  <a:lnTo>
                    <a:pt x="85" y="280"/>
                  </a:lnTo>
                  <a:lnTo>
                    <a:pt x="101" y="256"/>
                  </a:lnTo>
                  <a:lnTo>
                    <a:pt x="117" y="232"/>
                  </a:lnTo>
                  <a:lnTo>
                    <a:pt x="136" y="209"/>
                  </a:lnTo>
                  <a:lnTo>
                    <a:pt x="156" y="186"/>
                  </a:lnTo>
                  <a:lnTo>
                    <a:pt x="177" y="164"/>
                  </a:lnTo>
                  <a:lnTo>
                    <a:pt x="198" y="144"/>
                  </a:lnTo>
                  <a:lnTo>
                    <a:pt x="219" y="126"/>
                  </a:lnTo>
                  <a:lnTo>
                    <a:pt x="241" y="109"/>
                  </a:lnTo>
                  <a:lnTo>
                    <a:pt x="263" y="93"/>
                  </a:lnTo>
                  <a:lnTo>
                    <a:pt x="286" y="78"/>
                  </a:lnTo>
                  <a:lnTo>
                    <a:pt x="310" y="65"/>
                  </a:lnTo>
                  <a:lnTo>
                    <a:pt x="334" y="52"/>
                  </a:lnTo>
                  <a:lnTo>
                    <a:pt x="359" y="42"/>
                  </a:lnTo>
                  <a:lnTo>
                    <a:pt x="384" y="32"/>
                  </a:lnTo>
                  <a:lnTo>
                    <a:pt x="410" y="23"/>
                  </a:lnTo>
                  <a:lnTo>
                    <a:pt x="436" y="17"/>
                  </a:lnTo>
                  <a:lnTo>
                    <a:pt x="462" y="11"/>
                  </a:lnTo>
                  <a:lnTo>
                    <a:pt x="491" y="6"/>
                  </a:lnTo>
                  <a:lnTo>
                    <a:pt x="518" y="3"/>
                  </a:lnTo>
                  <a:lnTo>
                    <a:pt x="546" y="1"/>
                  </a:lnTo>
                  <a:lnTo>
                    <a:pt x="575" y="0"/>
                  </a:lnTo>
                  <a:lnTo>
                    <a:pt x="597" y="1"/>
                  </a:lnTo>
                  <a:lnTo>
                    <a:pt x="618" y="1"/>
                  </a:lnTo>
                  <a:lnTo>
                    <a:pt x="639" y="3"/>
                  </a:lnTo>
                  <a:lnTo>
                    <a:pt x="660" y="5"/>
                  </a:lnTo>
                  <a:lnTo>
                    <a:pt x="681" y="8"/>
                  </a:lnTo>
                  <a:lnTo>
                    <a:pt x="701" y="12"/>
                  </a:lnTo>
                  <a:lnTo>
                    <a:pt x="720" y="15"/>
                  </a:lnTo>
                  <a:lnTo>
                    <a:pt x="739" y="20"/>
                  </a:lnTo>
                  <a:lnTo>
                    <a:pt x="758" y="25"/>
                  </a:lnTo>
                  <a:lnTo>
                    <a:pt x="777" y="30"/>
                  </a:lnTo>
                  <a:lnTo>
                    <a:pt x="795" y="37"/>
                  </a:lnTo>
                  <a:lnTo>
                    <a:pt x="813" y="44"/>
                  </a:lnTo>
                  <a:lnTo>
                    <a:pt x="830" y="51"/>
                  </a:lnTo>
                  <a:lnTo>
                    <a:pt x="848" y="60"/>
                  </a:lnTo>
                  <a:lnTo>
                    <a:pt x="865" y="68"/>
                  </a:lnTo>
                  <a:lnTo>
                    <a:pt x="882" y="77"/>
                  </a:lnTo>
                  <a:lnTo>
                    <a:pt x="897" y="88"/>
                  </a:lnTo>
                  <a:lnTo>
                    <a:pt x="913" y="98"/>
                  </a:lnTo>
                  <a:lnTo>
                    <a:pt x="929" y="110"/>
                  </a:lnTo>
                  <a:lnTo>
                    <a:pt x="943" y="121"/>
                  </a:lnTo>
                  <a:lnTo>
                    <a:pt x="958" y="134"/>
                  </a:lnTo>
                  <a:lnTo>
                    <a:pt x="973" y="146"/>
                  </a:lnTo>
                  <a:lnTo>
                    <a:pt x="986" y="160"/>
                  </a:lnTo>
                  <a:lnTo>
                    <a:pt x="1000" y="173"/>
                  </a:lnTo>
                  <a:lnTo>
                    <a:pt x="1013" y="188"/>
                  </a:lnTo>
                  <a:lnTo>
                    <a:pt x="1026" y="204"/>
                  </a:lnTo>
                  <a:lnTo>
                    <a:pt x="1038" y="219"/>
                  </a:lnTo>
                  <a:lnTo>
                    <a:pt x="1050" y="235"/>
                  </a:lnTo>
                  <a:lnTo>
                    <a:pt x="1061" y="252"/>
                  </a:lnTo>
                  <a:lnTo>
                    <a:pt x="1073" y="269"/>
                  </a:lnTo>
                  <a:lnTo>
                    <a:pt x="1084" y="287"/>
                  </a:lnTo>
                  <a:lnTo>
                    <a:pt x="1095" y="306"/>
                  </a:lnTo>
                  <a:close/>
                </a:path>
              </a:pathLst>
            </a:custGeom>
            <a:grpFill/>
            <a:ln w="9525">
              <a:noFill/>
              <a:round/>
            </a:ln>
          </p:spPr>
          <p:txBody>
            <a:bodyPr vert="horz" wrap="square" lIns="91440" tIns="45720" rIns="91440" bIns="45720" numCol="1" anchor="t" anchorCtr="0" compatLnSpc="1"/>
            <a:lstStyle/>
            <a:p>
              <a:endParaRPr lang="en-US"/>
            </a:p>
          </p:txBody>
        </p:sp>
        <p:sp>
          <p:nvSpPr>
            <p:cNvPr id="18" name="Rectangle 15"/>
            <p:cNvSpPr>
              <a:spLocks noChangeArrowheads="1"/>
            </p:cNvSpPr>
            <p:nvPr userDrawn="1"/>
          </p:nvSpPr>
          <p:spPr bwMode="auto">
            <a:xfrm>
              <a:off x="8305800" y="2400300"/>
              <a:ext cx="17462" cy="180975"/>
            </a:xfrm>
            <a:prstGeom prst="rect">
              <a:avLst/>
            </a:prstGeom>
            <a:grpFill/>
            <a:ln w="9525">
              <a:noFill/>
              <a:miter lim="800000"/>
            </a:ln>
          </p:spPr>
          <p:txBody>
            <a:bodyPr vert="horz" wrap="square" lIns="91440" tIns="45720" rIns="91440" bIns="45720" numCol="1" anchor="t" anchorCtr="0" compatLnSpc="1"/>
            <a:lstStyle/>
            <a:p>
              <a:endParaRPr lang="en-US"/>
            </a:p>
          </p:txBody>
        </p:sp>
        <p:sp>
          <p:nvSpPr>
            <p:cNvPr id="19" name="Freeform 16"/>
            <p:cNvSpPr/>
            <p:nvPr userDrawn="1"/>
          </p:nvSpPr>
          <p:spPr bwMode="auto">
            <a:xfrm>
              <a:off x="8359775" y="2400300"/>
              <a:ext cx="93662" cy="180975"/>
            </a:xfrm>
            <a:custGeom>
              <a:avLst/>
              <a:gdLst/>
              <a:ahLst/>
              <a:cxnLst>
                <a:cxn ang="0">
                  <a:pos x="0" y="0"/>
                </a:cxn>
                <a:cxn ang="0">
                  <a:pos x="589" y="0"/>
                </a:cxn>
                <a:cxn ang="0">
                  <a:pos x="589" y="108"/>
                </a:cxn>
                <a:cxn ang="0">
                  <a:pos x="111" y="108"/>
                </a:cxn>
                <a:cxn ang="0">
                  <a:pos x="111" y="510"/>
                </a:cxn>
                <a:cxn ang="0">
                  <a:pos x="588" y="510"/>
                </a:cxn>
                <a:cxn ang="0">
                  <a:pos x="588" y="618"/>
                </a:cxn>
                <a:cxn ang="0">
                  <a:pos x="111" y="618"/>
                </a:cxn>
                <a:cxn ang="0">
                  <a:pos x="111" y="1025"/>
                </a:cxn>
                <a:cxn ang="0">
                  <a:pos x="588" y="1025"/>
                </a:cxn>
                <a:cxn ang="0">
                  <a:pos x="588" y="1132"/>
                </a:cxn>
                <a:cxn ang="0">
                  <a:pos x="0" y="1132"/>
                </a:cxn>
                <a:cxn ang="0">
                  <a:pos x="0" y="0"/>
                </a:cxn>
              </a:cxnLst>
              <a:rect l="0" t="0" r="r" b="b"/>
              <a:pathLst>
                <a:path w="589" h="1132">
                  <a:moveTo>
                    <a:pt x="0" y="0"/>
                  </a:moveTo>
                  <a:lnTo>
                    <a:pt x="589" y="0"/>
                  </a:lnTo>
                  <a:lnTo>
                    <a:pt x="589" y="108"/>
                  </a:lnTo>
                  <a:lnTo>
                    <a:pt x="111" y="108"/>
                  </a:lnTo>
                  <a:lnTo>
                    <a:pt x="111" y="510"/>
                  </a:lnTo>
                  <a:lnTo>
                    <a:pt x="588" y="510"/>
                  </a:lnTo>
                  <a:lnTo>
                    <a:pt x="588" y="618"/>
                  </a:lnTo>
                  <a:lnTo>
                    <a:pt x="111" y="618"/>
                  </a:lnTo>
                  <a:lnTo>
                    <a:pt x="111" y="1025"/>
                  </a:lnTo>
                  <a:lnTo>
                    <a:pt x="588" y="1025"/>
                  </a:lnTo>
                  <a:lnTo>
                    <a:pt x="588"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0" name="Freeform 17"/>
            <p:cNvSpPr/>
            <p:nvPr userDrawn="1"/>
          </p:nvSpPr>
          <p:spPr bwMode="auto">
            <a:xfrm>
              <a:off x="8480425" y="2397125"/>
              <a:ext cx="103187" cy="187325"/>
            </a:xfrm>
            <a:custGeom>
              <a:avLst/>
              <a:gdLst/>
              <a:ahLst/>
              <a:cxnLst>
                <a:cxn ang="0">
                  <a:pos x="502" y="236"/>
                </a:cxn>
                <a:cxn ang="0">
                  <a:pos x="459" y="158"/>
                </a:cxn>
                <a:cxn ang="0">
                  <a:pos x="388" y="115"/>
                </a:cxn>
                <a:cxn ang="0">
                  <a:pos x="293" y="111"/>
                </a:cxn>
                <a:cxn ang="0">
                  <a:pos x="209" y="148"/>
                </a:cxn>
                <a:cxn ang="0">
                  <a:pos x="156" y="224"/>
                </a:cxn>
                <a:cxn ang="0">
                  <a:pos x="142" y="311"/>
                </a:cxn>
                <a:cxn ang="0">
                  <a:pos x="151" y="361"/>
                </a:cxn>
                <a:cxn ang="0">
                  <a:pos x="173" y="403"/>
                </a:cxn>
                <a:cxn ang="0">
                  <a:pos x="209" y="437"/>
                </a:cxn>
                <a:cxn ang="0">
                  <a:pos x="280" y="472"/>
                </a:cxn>
                <a:cxn ang="0">
                  <a:pos x="399" y="513"/>
                </a:cxn>
                <a:cxn ang="0">
                  <a:pos x="506" y="563"/>
                </a:cxn>
                <a:cxn ang="0">
                  <a:pos x="592" y="646"/>
                </a:cxn>
                <a:cxn ang="0">
                  <a:pos x="638" y="756"/>
                </a:cxn>
                <a:cxn ang="0">
                  <a:pos x="644" y="868"/>
                </a:cxn>
                <a:cxn ang="0">
                  <a:pos x="628" y="949"/>
                </a:cxn>
                <a:cxn ang="0">
                  <a:pos x="595" y="1022"/>
                </a:cxn>
                <a:cxn ang="0">
                  <a:pos x="543" y="1087"/>
                </a:cxn>
                <a:cxn ang="0">
                  <a:pos x="480" y="1136"/>
                </a:cxn>
                <a:cxn ang="0">
                  <a:pos x="403" y="1165"/>
                </a:cxn>
                <a:cxn ang="0">
                  <a:pos x="317" y="1176"/>
                </a:cxn>
                <a:cxn ang="0">
                  <a:pos x="235" y="1167"/>
                </a:cxn>
                <a:cxn ang="0">
                  <a:pos x="163" y="1138"/>
                </a:cxn>
                <a:cxn ang="0">
                  <a:pos x="101" y="1092"/>
                </a:cxn>
                <a:cxn ang="0">
                  <a:pos x="51" y="1029"/>
                </a:cxn>
                <a:cxn ang="0">
                  <a:pos x="18" y="955"/>
                </a:cxn>
                <a:cxn ang="0">
                  <a:pos x="2" y="868"/>
                </a:cxn>
                <a:cxn ang="0">
                  <a:pos x="114" y="881"/>
                </a:cxn>
                <a:cxn ang="0">
                  <a:pos x="138" y="958"/>
                </a:cxn>
                <a:cxn ang="0">
                  <a:pos x="168" y="1002"/>
                </a:cxn>
                <a:cxn ang="0">
                  <a:pos x="208" y="1036"/>
                </a:cxn>
                <a:cxn ang="0">
                  <a:pos x="255" y="1058"/>
                </a:cxn>
                <a:cxn ang="0">
                  <a:pos x="309" y="1066"/>
                </a:cxn>
                <a:cxn ang="0">
                  <a:pos x="366" y="1062"/>
                </a:cxn>
                <a:cxn ang="0">
                  <a:pos x="416" y="1046"/>
                </a:cxn>
                <a:cxn ang="0">
                  <a:pos x="459" y="1017"/>
                </a:cxn>
                <a:cxn ang="0">
                  <a:pos x="493" y="975"/>
                </a:cxn>
                <a:cxn ang="0">
                  <a:pos x="516" y="926"/>
                </a:cxn>
                <a:cxn ang="0">
                  <a:pos x="530" y="810"/>
                </a:cxn>
                <a:cxn ang="0">
                  <a:pos x="497" y="722"/>
                </a:cxn>
                <a:cxn ang="0">
                  <a:pos x="418" y="651"/>
                </a:cxn>
                <a:cxn ang="0">
                  <a:pos x="291" y="596"/>
                </a:cxn>
                <a:cxn ang="0">
                  <a:pos x="182" y="555"/>
                </a:cxn>
                <a:cxn ang="0">
                  <a:pos x="100" y="497"/>
                </a:cxn>
                <a:cxn ang="0">
                  <a:pos x="67" y="454"/>
                </a:cxn>
                <a:cxn ang="0">
                  <a:pos x="33" y="358"/>
                </a:cxn>
                <a:cxn ang="0">
                  <a:pos x="33" y="259"/>
                </a:cxn>
                <a:cxn ang="0">
                  <a:pos x="51" y="185"/>
                </a:cxn>
                <a:cxn ang="0">
                  <a:pos x="87" y="121"/>
                </a:cxn>
                <a:cxn ang="0">
                  <a:pos x="137" y="67"/>
                </a:cxn>
                <a:cxn ang="0">
                  <a:pos x="198" y="28"/>
                </a:cxn>
                <a:cxn ang="0">
                  <a:pos x="270" y="6"/>
                </a:cxn>
                <a:cxn ang="0">
                  <a:pos x="349" y="1"/>
                </a:cxn>
                <a:cxn ang="0">
                  <a:pos x="422" y="12"/>
                </a:cxn>
                <a:cxn ang="0">
                  <a:pos x="484" y="38"/>
                </a:cxn>
                <a:cxn ang="0">
                  <a:pos x="537" y="80"/>
                </a:cxn>
                <a:cxn ang="0">
                  <a:pos x="577" y="135"/>
                </a:cxn>
                <a:cxn ang="0">
                  <a:pos x="605" y="202"/>
                </a:cxn>
                <a:cxn ang="0">
                  <a:pos x="620" y="282"/>
                </a:cxn>
              </a:cxnLst>
              <a:rect l="0" t="0" r="r" b="b"/>
              <a:pathLst>
                <a:path w="645" h="1176">
                  <a:moveTo>
                    <a:pt x="621" y="300"/>
                  </a:moveTo>
                  <a:lnTo>
                    <a:pt x="514" y="300"/>
                  </a:lnTo>
                  <a:lnTo>
                    <a:pt x="511" y="278"/>
                  </a:lnTo>
                  <a:lnTo>
                    <a:pt x="507" y="256"/>
                  </a:lnTo>
                  <a:lnTo>
                    <a:pt x="502" y="236"/>
                  </a:lnTo>
                  <a:lnTo>
                    <a:pt x="495" y="218"/>
                  </a:lnTo>
                  <a:lnTo>
                    <a:pt x="488" y="201"/>
                  </a:lnTo>
                  <a:lnTo>
                    <a:pt x="480" y="185"/>
                  </a:lnTo>
                  <a:lnTo>
                    <a:pt x="469" y="170"/>
                  </a:lnTo>
                  <a:lnTo>
                    <a:pt x="459" y="158"/>
                  </a:lnTo>
                  <a:lnTo>
                    <a:pt x="446" y="146"/>
                  </a:lnTo>
                  <a:lnTo>
                    <a:pt x="433" y="136"/>
                  </a:lnTo>
                  <a:lnTo>
                    <a:pt x="419" y="128"/>
                  </a:lnTo>
                  <a:lnTo>
                    <a:pt x="403" y="120"/>
                  </a:lnTo>
                  <a:lnTo>
                    <a:pt x="388" y="115"/>
                  </a:lnTo>
                  <a:lnTo>
                    <a:pt x="371" y="111"/>
                  </a:lnTo>
                  <a:lnTo>
                    <a:pt x="352" y="109"/>
                  </a:lnTo>
                  <a:lnTo>
                    <a:pt x="333" y="108"/>
                  </a:lnTo>
                  <a:lnTo>
                    <a:pt x="312" y="109"/>
                  </a:lnTo>
                  <a:lnTo>
                    <a:pt x="293" y="111"/>
                  </a:lnTo>
                  <a:lnTo>
                    <a:pt x="274" y="115"/>
                  </a:lnTo>
                  <a:lnTo>
                    <a:pt x="256" y="121"/>
                  </a:lnTo>
                  <a:lnTo>
                    <a:pt x="239" y="129"/>
                  </a:lnTo>
                  <a:lnTo>
                    <a:pt x="223" y="138"/>
                  </a:lnTo>
                  <a:lnTo>
                    <a:pt x="209" y="148"/>
                  </a:lnTo>
                  <a:lnTo>
                    <a:pt x="195" y="162"/>
                  </a:lnTo>
                  <a:lnTo>
                    <a:pt x="183" y="176"/>
                  </a:lnTo>
                  <a:lnTo>
                    <a:pt x="171" y="190"/>
                  </a:lnTo>
                  <a:lnTo>
                    <a:pt x="163" y="206"/>
                  </a:lnTo>
                  <a:lnTo>
                    <a:pt x="156" y="224"/>
                  </a:lnTo>
                  <a:lnTo>
                    <a:pt x="149" y="241"/>
                  </a:lnTo>
                  <a:lnTo>
                    <a:pt x="145" y="260"/>
                  </a:lnTo>
                  <a:lnTo>
                    <a:pt x="143" y="279"/>
                  </a:lnTo>
                  <a:lnTo>
                    <a:pt x="142" y="300"/>
                  </a:lnTo>
                  <a:lnTo>
                    <a:pt x="142" y="311"/>
                  </a:lnTo>
                  <a:lnTo>
                    <a:pt x="143" y="322"/>
                  </a:lnTo>
                  <a:lnTo>
                    <a:pt x="144" y="332"/>
                  </a:lnTo>
                  <a:lnTo>
                    <a:pt x="146" y="343"/>
                  </a:lnTo>
                  <a:lnTo>
                    <a:pt x="148" y="352"/>
                  </a:lnTo>
                  <a:lnTo>
                    <a:pt x="151" y="361"/>
                  </a:lnTo>
                  <a:lnTo>
                    <a:pt x="154" y="370"/>
                  </a:lnTo>
                  <a:lnTo>
                    <a:pt x="159" y="379"/>
                  </a:lnTo>
                  <a:lnTo>
                    <a:pt x="163" y="388"/>
                  </a:lnTo>
                  <a:lnTo>
                    <a:pt x="168" y="395"/>
                  </a:lnTo>
                  <a:lnTo>
                    <a:pt x="173" y="403"/>
                  </a:lnTo>
                  <a:lnTo>
                    <a:pt x="180" y="411"/>
                  </a:lnTo>
                  <a:lnTo>
                    <a:pt x="186" y="417"/>
                  </a:lnTo>
                  <a:lnTo>
                    <a:pt x="193" y="424"/>
                  </a:lnTo>
                  <a:lnTo>
                    <a:pt x="200" y="430"/>
                  </a:lnTo>
                  <a:lnTo>
                    <a:pt x="209" y="437"/>
                  </a:lnTo>
                  <a:lnTo>
                    <a:pt x="219" y="444"/>
                  </a:lnTo>
                  <a:lnTo>
                    <a:pt x="231" y="450"/>
                  </a:lnTo>
                  <a:lnTo>
                    <a:pt x="245" y="458"/>
                  </a:lnTo>
                  <a:lnTo>
                    <a:pt x="262" y="465"/>
                  </a:lnTo>
                  <a:lnTo>
                    <a:pt x="280" y="472"/>
                  </a:lnTo>
                  <a:lnTo>
                    <a:pt x="301" y="480"/>
                  </a:lnTo>
                  <a:lnTo>
                    <a:pt x="324" y="488"/>
                  </a:lnTo>
                  <a:lnTo>
                    <a:pt x="348" y="496"/>
                  </a:lnTo>
                  <a:lnTo>
                    <a:pt x="375" y="504"/>
                  </a:lnTo>
                  <a:lnTo>
                    <a:pt x="399" y="513"/>
                  </a:lnTo>
                  <a:lnTo>
                    <a:pt x="419" y="520"/>
                  </a:lnTo>
                  <a:lnTo>
                    <a:pt x="436" y="526"/>
                  </a:lnTo>
                  <a:lnTo>
                    <a:pt x="461" y="537"/>
                  </a:lnTo>
                  <a:lnTo>
                    <a:pt x="484" y="549"/>
                  </a:lnTo>
                  <a:lnTo>
                    <a:pt x="506" y="563"/>
                  </a:lnTo>
                  <a:lnTo>
                    <a:pt x="526" y="578"/>
                  </a:lnTo>
                  <a:lnTo>
                    <a:pt x="545" y="593"/>
                  </a:lnTo>
                  <a:lnTo>
                    <a:pt x="561" y="610"/>
                  </a:lnTo>
                  <a:lnTo>
                    <a:pt x="577" y="628"/>
                  </a:lnTo>
                  <a:lnTo>
                    <a:pt x="592" y="646"/>
                  </a:lnTo>
                  <a:lnTo>
                    <a:pt x="604" y="666"/>
                  </a:lnTo>
                  <a:lnTo>
                    <a:pt x="615" y="687"/>
                  </a:lnTo>
                  <a:lnTo>
                    <a:pt x="624" y="709"/>
                  </a:lnTo>
                  <a:lnTo>
                    <a:pt x="631" y="732"/>
                  </a:lnTo>
                  <a:lnTo>
                    <a:pt x="638" y="756"/>
                  </a:lnTo>
                  <a:lnTo>
                    <a:pt x="642" y="780"/>
                  </a:lnTo>
                  <a:lnTo>
                    <a:pt x="644" y="806"/>
                  </a:lnTo>
                  <a:lnTo>
                    <a:pt x="645" y="833"/>
                  </a:lnTo>
                  <a:lnTo>
                    <a:pt x="645" y="851"/>
                  </a:lnTo>
                  <a:lnTo>
                    <a:pt x="644" y="868"/>
                  </a:lnTo>
                  <a:lnTo>
                    <a:pt x="642" y="886"/>
                  </a:lnTo>
                  <a:lnTo>
                    <a:pt x="640" y="901"/>
                  </a:lnTo>
                  <a:lnTo>
                    <a:pt x="637" y="918"/>
                  </a:lnTo>
                  <a:lnTo>
                    <a:pt x="632" y="934"/>
                  </a:lnTo>
                  <a:lnTo>
                    <a:pt x="628" y="949"/>
                  </a:lnTo>
                  <a:lnTo>
                    <a:pt x="623" y="965"/>
                  </a:lnTo>
                  <a:lnTo>
                    <a:pt x="617" y="980"/>
                  </a:lnTo>
                  <a:lnTo>
                    <a:pt x="610" y="994"/>
                  </a:lnTo>
                  <a:lnTo>
                    <a:pt x="603" y="1009"/>
                  </a:lnTo>
                  <a:lnTo>
                    <a:pt x="595" y="1022"/>
                  </a:lnTo>
                  <a:lnTo>
                    <a:pt x="586" y="1036"/>
                  </a:lnTo>
                  <a:lnTo>
                    <a:pt x="577" y="1050"/>
                  </a:lnTo>
                  <a:lnTo>
                    <a:pt x="566" y="1062"/>
                  </a:lnTo>
                  <a:lnTo>
                    <a:pt x="555" y="1076"/>
                  </a:lnTo>
                  <a:lnTo>
                    <a:pt x="543" y="1087"/>
                  </a:lnTo>
                  <a:lnTo>
                    <a:pt x="532" y="1099"/>
                  </a:lnTo>
                  <a:lnTo>
                    <a:pt x="519" y="1109"/>
                  </a:lnTo>
                  <a:lnTo>
                    <a:pt x="506" y="1120"/>
                  </a:lnTo>
                  <a:lnTo>
                    <a:pt x="493" y="1128"/>
                  </a:lnTo>
                  <a:lnTo>
                    <a:pt x="480" y="1136"/>
                  </a:lnTo>
                  <a:lnTo>
                    <a:pt x="465" y="1144"/>
                  </a:lnTo>
                  <a:lnTo>
                    <a:pt x="450" y="1151"/>
                  </a:lnTo>
                  <a:lnTo>
                    <a:pt x="435" y="1156"/>
                  </a:lnTo>
                  <a:lnTo>
                    <a:pt x="419" y="1161"/>
                  </a:lnTo>
                  <a:lnTo>
                    <a:pt x="403" y="1165"/>
                  </a:lnTo>
                  <a:lnTo>
                    <a:pt x="387" y="1170"/>
                  </a:lnTo>
                  <a:lnTo>
                    <a:pt x="370" y="1173"/>
                  </a:lnTo>
                  <a:lnTo>
                    <a:pt x="352" y="1174"/>
                  </a:lnTo>
                  <a:lnTo>
                    <a:pt x="334" y="1176"/>
                  </a:lnTo>
                  <a:lnTo>
                    <a:pt x="317" y="1176"/>
                  </a:lnTo>
                  <a:lnTo>
                    <a:pt x="299" y="1176"/>
                  </a:lnTo>
                  <a:lnTo>
                    <a:pt x="282" y="1174"/>
                  </a:lnTo>
                  <a:lnTo>
                    <a:pt x="266" y="1173"/>
                  </a:lnTo>
                  <a:lnTo>
                    <a:pt x="250" y="1170"/>
                  </a:lnTo>
                  <a:lnTo>
                    <a:pt x="235" y="1167"/>
                  </a:lnTo>
                  <a:lnTo>
                    <a:pt x="219" y="1162"/>
                  </a:lnTo>
                  <a:lnTo>
                    <a:pt x="205" y="1157"/>
                  </a:lnTo>
                  <a:lnTo>
                    <a:pt x="190" y="1152"/>
                  </a:lnTo>
                  <a:lnTo>
                    <a:pt x="176" y="1146"/>
                  </a:lnTo>
                  <a:lnTo>
                    <a:pt x="163" y="1138"/>
                  </a:lnTo>
                  <a:lnTo>
                    <a:pt x="149" y="1131"/>
                  </a:lnTo>
                  <a:lnTo>
                    <a:pt x="137" y="1123"/>
                  </a:lnTo>
                  <a:lnTo>
                    <a:pt x="124" y="1113"/>
                  </a:lnTo>
                  <a:lnTo>
                    <a:pt x="113" y="1103"/>
                  </a:lnTo>
                  <a:lnTo>
                    <a:pt x="101" y="1092"/>
                  </a:lnTo>
                  <a:lnTo>
                    <a:pt x="90" y="1081"/>
                  </a:lnTo>
                  <a:lnTo>
                    <a:pt x="79" y="1068"/>
                  </a:lnTo>
                  <a:lnTo>
                    <a:pt x="69" y="1056"/>
                  </a:lnTo>
                  <a:lnTo>
                    <a:pt x="59" y="1042"/>
                  </a:lnTo>
                  <a:lnTo>
                    <a:pt x="51" y="1029"/>
                  </a:lnTo>
                  <a:lnTo>
                    <a:pt x="44" y="1015"/>
                  </a:lnTo>
                  <a:lnTo>
                    <a:pt x="36" y="1000"/>
                  </a:lnTo>
                  <a:lnTo>
                    <a:pt x="29" y="986"/>
                  </a:lnTo>
                  <a:lnTo>
                    <a:pt x="23" y="970"/>
                  </a:lnTo>
                  <a:lnTo>
                    <a:pt x="18" y="955"/>
                  </a:lnTo>
                  <a:lnTo>
                    <a:pt x="13" y="938"/>
                  </a:lnTo>
                  <a:lnTo>
                    <a:pt x="9" y="921"/>
                  </a:lnTo>
                  <a:lnTo>
                    <a:pt x="6" y="904"/>
                  </a:lnTo>
                  <a:lnTo>
                    <a:pt x="4" y="887"/>
                  </a:lnTo>
                  <a:lnTo>
                    <a:pt x="2" y="868"/>
                  </a:lnTo>
                  <a:lnTo>
                    <a:pt x="0" y="850"/>
                  </a:lnTo>
                  <a:lnTo>
                    <a:pt x="0" y="830"/>
                  </a:lnTo>
                  <a:lnTo>
                    <a:pt x="108" y="830"/>
                  </a:lnTo>
                  <a:lnTo>
                    <a:pt x="111" y="856"/>
                  </a:lnTo>
                  <a:lnTo>
                    <a:pt x="114" y="881"/>
                  </a:lnTo>
                  <a:lnTo>
                    <a:pt x="118" y="904"/>
                  </a:lnTo>
                  <a:lnTo>
                    <a:pt x="125" y="926"/>
                  </a:lnTo>
                  <a:lnTo>
                    <a:pt x="128" y="937"/>
                  </a:lnTo>
                  <a:lnTo>
                    <a:pt x="134" y="947"/>
                  </a:lnTo>
                  <a:lnTo>
                    <a:pt x="138" y="958"/>
                  </a:lnTo>
                  <a:lnTo>
                    <a:pt x="143" y="967"/>
                  </a:lnTo>
                  <a:lnTo>
                    <a:pt x="149" y="976"/>
                  </a:lnTo>
                  <a:lnTo>
                    <a:pt x="154" y="985"/>
                  </a:lnTo>
                  <a:lnTo>
                    <a:pt x="162" y="993"/>
                  </a:lnTo>
                  <a:lnTo>
                    <a:pt x="168" y="1002"/>
                  </a:lnTo>
                  <a:lnTo>
                    <a:pt x="175" y="1010"/>
                  </a:lnTo>
                  <a:lnTo>
                    <a:pt x="183" y="1017"/>
                  </a:lnTo>
                  <a:lnTo>
                    <a:pt x="191" y="1023"/>
                  </a:lnTo>
                  <a:lnTo>
                    <a:pt x="199" y="1030"/>
                  </a:lnTo>
                  <a:lnTo>
                    <a:pt x="208" y="1036"/>
                  </a:lnTo>
                  <a:lnTo>
                    <a:pt x="216" y="1041"/>
                  </a:lnTo>
                  <a:lnTo>
                    <a:pt x="226" y="1046"/>
                  </a:lnTo>
                  <a:lnTo>
                    <a:pt x="235" y="1051"/>
                  </a:lnTo>
                  <a:lnTo>
                    <a:pt x="244" y="1054"/>
                  </a:lnTo>
                  <a:lnTo>
                    <a:pt x="255" y="1058"/>
                  </a:lnTo>
                  <a:lnTo>
                    <a:pt x="265" y="1060"/>
                  </a:lnTo>
                  <a:lnTo>
                    <a:pt x="276" y="1062"/>
                  </a:lnTo>
                  <a:lnTo>
                    <a:pt x="286" y="1064"/>
                  </a:lnTo>
                  <a:lnTo>
                    <a:pt x="298" y="1065"/>
                  </a:lnTo>
                  <a:lnTo>
                    <a:pt x="309" y="1066"/>
                  </a:lnTo>
                  <a:lnTo>
                    <a:pt x="321" y="1066"/>
                  </a:lnTo>
                  <a:lnTo>
                    <a:pt x="333" y="1066"/>
                  </a:lnTo>
                  <a:lnTo>
                    <a:pt x="345" y="1065"/>
                  </a:lnTo>
                  <a:lnTo>
                    <a:pt x="355" y="1064"/>
                  </a:lnTo>
                  <a:lnTo>
                    <a:pt x="366" y="1062"/>
                  </a:lnTo>
                  <a:lnTo>
                    <a:pt x="377" y="1060"/>
                  </a:lnTo>
                  <a:lnTo>
                    <a:pt x="387" y="1058"/>
                  </a:lnTo>
                  <a:lnTo>
                    <a:pt x="397" y="1054"/>
                  </a:lnTo>
                  <a:lnTo>
                    <a:pt x="406" y="1051"/>
                  </a:lnTo>
                  <a:lnTo>
                    <a:pt x="416" y="1046"/>
                  </a:lnTo>
                  <a:lnTo>
                    <a:pt x="425" y="1041"/>
                  </a:lnTo>
                  <a:lnTo>
                    <a:pt x="434" y="1036"/>
                  </a:lnTo>
                  <a:lnTo>
                    <a:pt x="442" y="1030"/>
                  </a:lnTo>
                  <a:lnTo>
                    <a:pt x="450" y="1023"/>
                  </a:lnTo>
                  <a:lnTo>
                    <a:pt x="459" y="1017"/>
                  </a:lnTo>
                  <a:lnTo>
                    <a:pt x="466" y="1010"/>
                  </a:lnTo>
                  <a:lnTo>
                    <a:pt x="473" y="1002"/>
                  </a:lnTo>
                  <a:lnTo>
                    <a:pt x="481" y="993"/>
                  </a:lnTo>
                  <a:lnTo>
                    <a:pt x="487" y="985"/>
                  </a:lnTo>
                  <a:lnTo>
                    <a:pt x="493" y="975"/>
                  </a:lnTo>
                  <a:lnTo>
                    <a:pt x="498" y="967"/>
                  </a:lnTo>
                  <a:lnTo>
                    <a:pt x="504" y="957"/>
                  </a:lnTo>
                  <a:lnTo>
                    <a:pt x="509" y="947"/>
                  </a:lnTo>
                  <a:lnTo>
                    <a:pt x="513" y="937"/>
                  </a:lnTo>
                  <a:lnTo>
                    <a:pt x="516" y="926"/>
                  </a:lnTo>
                  <a:lnTo>
                    <a:pt x="523" y="904"/>
                  </a:lnTo>
                  <a:lnTo>
                    <a:pt x="528" y="880"/>
                  </a:lnTo>
                  <a:lnTo>
                    <a:pt x="530" y="856"/>
                  </a:lnTo>
                  <a:lnTo>
                    <a:pt x="531" y="830"/>
                  </a:lnTo>
                  <a:lnTo>
                    <a:pt x="530" y="810"/>
                  </a:lnTo>
                  <a:lnTo>
                    <a:pt x="528" y="791"/>
                  </a:lnTo>
                  <a:lnTo>
                    <a:pt x="523" y="773"/>
                  </a:lnTo>
                  <a:lnTo>
                    <a:pt x="516" y="755"/>
                  </a:lnTo>
                  <a:lnTo>
                    <a:pt x="508" y="737"/>
                  </a:lnTo>
                  <a:lnTo>
                    <a:pt x="497" y="722"/>
                  </a:lnTo>
                  <a:lnTo>
                    <a:pt x="485" y="706"/>
                  </a:lnTo>
                  <a:lnTo>
                    <a:pt x="471" y="690"/>
                  </a:lnTo>
                  <a:lnTo>
                    <a:pt x="456" y="677"/>
                  </a:lnTo>
                  <a:lnTo>
                    <a:pt x="438" y="663"/>
                  </a:lnTo>
                  <a:lnTo>
                    <a:pt x="418" y="651"/>
                  </a:lnTo>
                  <a:lnTo>
                    <a:pt x="396" y="638"/>
                  </a:lnTo>
                  <a:lnTo>
                    <a:pt x="373" y="627"/>
                  </a:lnTo>
                  <a:lnTo>
                    <a:pt x="348" y="616"/>
                  </a:lnTo>
                  <a:lnTo>
                    <a:pt x="321" y="606"/>
                  </a:lnTo>
                  <a:lnTo>
                    <a:pt x="291" y="596"/>
                  </a:lnTo>
                  <a:lnTo>
                    <a:pt x="276" y="592"/>
                  </a:lnTo>
                  <a:lnTo>
                    <a:pt x="264" y="588"/>
                  </a:lnTo>
                  <a:lnTo>
                    <a:pt x="235" y="578"/>
                  </a:lnTo>
                  <a:lnTo>
                    <a:pt x="207" y="566"/>
                  </a:lnTo>
                  <a:lnTo>
                    <a:pt x="182" y="555"/>
                  </a:lnTo>
                  <a:lnTo>
                    <a:pt x="158" y="541"/>
                  </a:lnTo>
                  <a:lnTo>
                    <a:pt x="137" y="527"/>
                  </a:lnTo>
                  <a:lnTo>
                    <a:pt x="118" y="513"/>
                  </a:lnTo>
                  <a:lnTo>
                    <a:pt x="108" y="506"/>
                  </a:lnTo>
                  <a:lnTo>
                    <a:pt x="100" y="497"/>
                  </a:lnTo>
                  <a:lnTo>
                    <a:pt x="93" y="489"/>
                  </a:lnTo>
                  <a:lnTo>
                    <a:pt x="85" y="480"/>
                  </a:lnTo>
                  <a:lnTo>
                    <a:pt x="79" y="472"/>
                  </a:lnTo>
                  <a:lnTo>
                    <a:pt x="73" y="464"/>
                  </a:lnTo>
                  <a:lnTo>
                    <a:pt x="67" y="454"/>
                  </a:lnTo>
                  <a:lnTo>
                    <a:pt x="61" y="445"/>
                  </a:lnTo>
                  <a:lnTo>
                    <a:pt x="52" y="425"/>
                  </a:lnTo>
                  <a:lnTo>
                    <a:pt x="44" y="404"/>
                  </a:lnTo>
                  <a:lnTo>
                    <a:pt x="38" y="382"/>
                  </a:lnTo>
                  <a:lnTo>
                    <a:pt x="33" y="358"/>
                  </a:lnTo>
                  <a:lnTo>
                    <a:pt x="31" y="334"/>
                  </a:lnTo>
                  <a:lnTo>
                    <a:pt x="30" y="308"/>
                  </a:lnTo>
                  <a:lnTo>
                    <a:pt x="30" y="291"/>
                  </a:lnTo>
                  <a:lnTo>
                    <a:pt x="31" y="276"/>
                  </a:lnTo>
                  <a:lnTo>
                    <a:pt x="33" y="259"/>
                  </a:lnTo>
                  <a:lnTo>
                    <a:pt x="35" y="243"/>
                  </a:lnTo>
                  <a:lnTo>
                    <a:pt x="38" y="229"/>
                  </a:lnTo>
                  <a:lnTo>
                    <a:pt x="43" y="214"/>
                  </a:lnTo>
                  <a:lnTo>
                    <a:pt x="47" y="200"/>
                  </a:lnTo>
                  <a:lnTo>
                    <a:pt x="51" y="185"/>
                  </a:lnTo>
                  <a:lnTo>
                    <a:pt x="57" y="171"/>
                  </a:lnTo>
                  <a:lnTo>
                    <a:pt x="64" y="159"/>
                  </a:lnTo>
                  <a:lnTo>
                    <a:pt x="70" y="145"/>
                  </a:lnTo>
                  <a:lnTo>
                    <a:pt x="78" y="133"/>
                  </a:lnTo>
                  <a:lnTo>
                    <a:pt x="87" y="121"/>
                  </a:lnTo>
                  <a:lnTo>
                    <a:pt x="95" y="109"/>
                  </a:lnTo>
                  <a:lnTo>
                    <a:pt x="104" y="98"/>
                  </a:lnTo>
                  <a:lnTo>
                    <a:pt x="115" y="87"/>
                  </a:lnTo>
                  <a:lnTo>
                    <a:pt x="125" y="76"/>
                  </a:lnTo>
                  <a:lnTo>
                    <a:pt x="137" y="67"/>
                  </a:lnTo>
                  <a:lnTo>
                    <a:pt x="148" y="58"/>
                  </a:lnTo>
                  <a:lnTo>
                    <a:pt x="160" y="49"/>
                  </a:lnTo>
                  <a:lnTo>
                    <a:pt x="172" y="41"/>
                  </a:lnTo>
                  <a:lnTo>
                    <a:pt x="185" y="35"/>
                  </a:lnTo>
                  <a:lnTo>
                    <a:pt x="198" y="28"/>
                  </a:lnTo>
                  <a:lnTo>
                    <a:pt x="212" y="22"/>
                  </a:lnTo>
                  <a:lnTo>
                    <a:pt x="226" y="17"/>
                  </a:lnTo>
                  <a:lnTo>
                    <a:pt x="240" y="13"/>
                  </a:lnTo>
                  <a:lnTo>
                    <a:pt x="255" y="9"/>
                  </a:lnTo>
                  <a:lnTo>
                    <a:pt x="270" y="6"/>
                  </a:lnTo>
                  <a:lnTo>
                    <a:pt x="285" y="3"/>
                  </a:lnTo>
                  <a:lnTo>
                    <a:pt x="301" y="2"/>
                  </a:lnTo>
                  <a:lnTo>
                    <a:pt x="317" y="1"/>
                  </a:lnTo>
                  <a:lnTo>
                    <a:pt x="333" y="0"/>
                  </a:lnTo>
                  <a:lnTo>
                    <a:pt x="349" y="1"/>
                  </a:lnTo>
                  <a:lnTo>
                    <a:pt x="365" y="2"/>
                  </a:lnTo>
                  <a:lnTo>
                    <a:pt x="379" y="3"/>
                  </a:lnTo>
                  <a:lnTo>
                    <a:pt x="394" y="5"/>
                  </a:lnTo>
                  <a:lnTo>
                    <a:pt x="409" y="9"/>
                  </a:lnTo>
                  <a:lnTo>
                    <a:pt x="422" y="12"/>
                  </a:lnTo>
                  <a:lnTo>
                    <a:pt x="435" y="16"/>
                  </a:lnTo>
                  <a:lnTo>
                    <a:pt x="448" y="20"/>
                  </a:lnTo>
                  <a:lnTo>
                    <a:pt x="461" y="25"/>
                  </a:lnTo>
                  <a:lnTo>
                    <a:pt x="472" y="31"/>
                  </a:lnTo>
                  <a:lnTo>
                    <a:pt x="484" y="38"/>
                  </a:lnTo>
                  <a:lnTo>
                    <a:pt x="495" y="45"/>
                  </a:lnTo>
                  <a:lnTo>
                    <a:pt x="507" y="52"/>
                  </a:lnTo>
                  <a:lnTo>
                    <a:pt x="517" y="61"/>
                  </a:lnTo>
                  <a:lnTo>
                    <a:pt x="527" y="69"/>
                  </a:lnTo>
                  <a:lnTo>
                    <a:pt x="537" y="80"/>
                  </a:lnTo>
                  <a:lnTo>
                    <a:pt x="546" y="89"/>
                  </a:lnTo>
                  <a:lnTo>
                    <a:pt x="555" y="99"/>
                  </a:lnTo>
                  <a:lnTo>
                    <a:pt x="562" y="111"/>
                  </a:lnTo>
                  <a:lnTo>
                    <a:pt x="571" y="122"/>
                  </a:lnTo>
                  <a:lnTo>
                    <a:pt x="577" y="135"/>
                  </a:lnTo>
                  <a:lnTo>
                    <a:pt x="584" y="147"/>
                  </a:lnTo>
                  <a:lnTo>
                    <a:pt x="591" y="160"/>
                  </a:lnTo>
                  <a:lnTo>
                    <a:pt x="596" y="173"/>
                  </a:lnTo>
                  <a:lnTo>
                    <a:pt x="601" y="187"/>
                  </a:lnTo>
                  <a:lnTo>
                    <a:pt x="605" y="202"/>
                  </a:lnTo>
                  <a:lnTo>
                    <a:pt x="609" y="217"/>
                  </a:lnTo>
                  <a:lnTo>
                    <a:pt x="612" y="233"/>
                  </a:lnTo>
                  <a:lnTo>
                    <a:pt x="616" y="249"/>
                  </a:lnTo>
                  <a:lnTo>
                    <a:pt x="618" y="265"/>
                  </a:lnTo>
                  <a:lnTo>
                    <a:pt x="620" y="282"/>
                  </a:lnTo>
                  <a:lnTo>
                    <a:pt x="621" y="300"/>
                  </a:lnTo>
                  <a:close/>
                </a:path>
              </a:pathLst>
            </a:custGeom>
            <a:grpFill/>
            <a:ln w="9525">
              <a:noFill/>
              <a:round/>
            </a:ln>
          </p:spPr>
          <p:txBody>
            <a:bodyPr vert="horz" wrap="square" lIns="91440" tIns="45720" rIns="91440" bIns="45720" numCol="1" anchor="t" anchorCtr="0" compatLnSpc="1"/>
            <a:lstStyle/>
            <a:p>
              <a:endParaRPr lang="en-US"/>
            </a:p>
          </p:txBody>
        </p:sp>
        <p:sp>
          <p:nvSpPr>
            <p:cNvPr id="21" name="Freeform 18"/>
            <p:cNvSpPr>
              <a:spLocks noEditPoints="1"/>
            </p:cNvSpPr>
            <p:nvPr userDrawn="1"/>
          </p:nvSpPr>
          <p:spPr bwMode="auto">
            <a:xfrm>
              <a:off x="6302375" y="1695450"/>
              <a:ext cx="717550" cy="690563"/>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grpFill/>
            <a:ln w="9525">
              <a:noFill/>
              <a:round/>
            </a:ln>
          </p:spPr>
          <p:txBody>
            <a:bodyPr vert="horz" wrap="square" lIns="91440" tIns="45720" rIns="91440" bIns="45720" numCol="1" anchor="t" anchorCtr="0" compatLnSpc="1"/>
            <a:lstStyle/>
            <a:p>
              <a:endParaRPr lang="en-US"/>
            </a:p>
          </p:txBody>
        </p:sp>
        <p:sp>
          <p:nvSpPr>
            <p:cNvPr id="22" name="Freeform 19"/>
            <p:cNvSpPr>
              <a:spLocks noEditPoints="1"/>
            </p:cNvSpPr>
            <p:nvPr userDrawn="1"/>
          </p:nvSpPr>
          <p:spPr bwMode="auto">
            <a:xfrm>
              <a:off x="6938963" y="1954213"/>
              <a:ext cx="363537" cy="377825"/>
            </a:xfrm>
            <a:custGeom>
              <a:avLst/>
              <a:gdLst/>
              <a:ahLst/>
              <a:cxnLst>
                <a:cxn ang="0">
                  <a:pos x="1761" y="1"/>
                </a:cxn>
                <a:cxn ang="0">
                  <a:pos x="1882" y="11"/>
                </a:cxn>
                <a:cxn ang="0">
                  <a:pos x="2003" y="36"/>
                </a:cxn>
                <a:cxn ang="0">
                  <a:pos x="2113" y="79"/>
                </a:cxn>
                <a:cxn ang="0">
                  <a:pos x="2204" y="145"/>
                </a:cxn>
                <a:cxn ang="0">
                  <a:pos x="2268" y="237"/>
                </a:cxn>
                <a:cxn ang="0">
                  <a:pos x="2294" y="360"/>
                </a:cxn>
                <a:cxn ang="0">
                  <a:pos x="2276" y="517"/>
                </a:cxn>
                <a:cxn ang="0">
                  <a:pos x="2227" y="662"/>
                </a:cxn>
                <a:cxn ang="0">
                  <a:pos x="2174" y="760"/>
                </a:cxn>
                <a:cxn ang="0">
                  <a:pos x="2108" y="849"/>
                </a:cxn>
                <a:cxn ang="0">
                  <a:pos x="2031" y="928"/>
                </a:cxn>
                <a:cxn ang="0">
                  <a:pos x="1943" y="996"/>
                </a:cxn>
                <a:cxn ang="0">
                  <a:pos x="1848" y="1053"/>
                </a:cxn>
                <a:cxn ang="0">
                  <a:pos x="1744" y="1098"/>
                </a:cxn>
                <a:cxn ang="0">
                  <a:pos x="1635" y="1131"/>
                </a:cxn>
                <a:cxn ang="0">
                  <a:pos x="1605" y="1153"/>
                </a:cxn>
                <a:cxn ang="0">
                  <a:pos x="1711" y="1177"/>
                </a:cxn>
                <a:cxn ang="0">
                  <a:pos x="1798" y="1217"/>
                </a:cxn>
                <a:cxn ang="0">
                  <a:pos x="1868" y="1272"/>
                </a:cxn>
                <a:cxn ang="0">
                  <a:pos x="1920" y="1341"/>
                </a:cxn>
                <a:cxn ang="0">
                  <a:pos x="1950" y="1420"/>
                </a:cxn>
                <a:cxn ang="0">
                  <a:pos x="1960" y="1511"/>
                </a:cxn>
                <a:cxn ang="0">
                  <a:pos x="1949" y="1611"/>
                </a:cxn>
                <a:cxn ang="0">
                  <a:pos x="1904" y="1747"/>
                </a:cxn>
                <a:cxn ang="0">
                  <a:pos x="1799" y="1937"/>
                </a:cxn>
                <a:cxn ang="0">
                  <a:pos x="1671" y="2086"/>
                </a:cxn>
                <a:cxn ang="0">
                  <a:pos x="1525" y="2199"/>
                </a:cxn>
                <a:cxn ang="0">
                  <a:pos x="1371" y="2279"/>
                </a:cxn>
                <a:cxn ang="0">
                  <a:pos x="1215" y="2333"/>
                </a:cxn>
                <a:cxn ang="0">
                  <a:pos x="1063" y="2364"/>
                </a:cxn>
                <a:cxn ang="0">
                  <a:pos x="924" y="2379"/>
                </a:cxn>
                <a:cxn ang="0">
                  <a:pos x="0" y="2381"/>
                </a:cxn>
                <a:cxn ang="0">
                  <a:pos x="882" y="2005"/>
                </a:cxn>
                <a:cxn ang="0">
                  <a:pos x="1038" y="1989"/>
                </a:cxn>
                <a:cxn ang="0">
                  <a:pos x="1127" y="1967"/>
                </a:cxn>
                <a:cxn ang="0">
                  <a:pos x="1213" y="1935"/>
                </a:cxn>
                <a:cxn ang="0">
                  <a:pos x="1292" y="1888"/>
                </a:cxn>
                <a:cxn ang="0">
                  <a:pos x="1362" y="1826"/>
                </a:cxn>
                <a:cxn ang="0">
                  <a:pos x="1420" y="1747"/>
                </a:cxn>
                <a:cxn ang="0">
                  <a:pos x="1463" y="1647"/>
                </a:cxn>
                <a:cxn ang="0">
                  <a:pos x="1482" y="1547"/>
                </a:cxn>
                <a:cxn ang="0">
                  <a:pos x="1473" y="1470"/>
                </a:cxn>
                <a:cxn ang="0">
                  <a:pos x="1442" y="1412"/>
                </a:cxn>
                <a:cxn ang="0">
                  <a:pos x="1390" y="1370"/>
                </a:cxn>
                <a:cxn ang="0">
                  <a:pos x="1323" y="1342"/>
                </a:cxn>
                <a:cxn ang="0">
                  <a:pos x="1244" y="1326"/>
                </a:cxn>
                <a:cxn ang="0">
                  <a:pos x="1137" y="1317"/>
                </a:cxn>
                <a:cxn ang="0">
                  <a:pos x="995" y="962"/>
                </a:cxn>
                <a:cxn ang="0">
                  <a:pos x="1309" y="956"/>
                </a:cxn>
                <a:cxn ang="0">
                  <a:pos x="1412" y="940"/>
                </a:cxn>
                <a:cxn ang="0">
                  <a:pos x="1491" y="916"/>
                </a:cxn>
                <a:cxn ang="0">
                  <a:pos x="1566" y="882"/>
                </a:cxn>
                <a:cxn ang="0">
                  <a:pos x="1635" y="834"/>
                </a:cxn>
                <a:cxn ang="0">
                  <a:pos x="1693" y="773"/>
                </a:cxn>
                <a:cxn ang="0">
                  <a:pos x="1738" y="694"/>
                </a:cxn>
                <a:cxn ang="0">
                  <a:pos x="1767" y="600"/>
                </a:cxn>
                <a:cxn ang="0">
                  <a:pos x="1768" y="524"/>
                </a:cxn>
                <a:cxn ang="0">
                  <a:pos x="1746" y="468"/>
                </a:cxn>
                <a:cxn ang="0">
                  <a:pos x="1703" y="427"/>
                </a:cxn>
                <a:cxn ang="0">
                  <a:pos x="1645" y="401"/>
                </a:cxn>
                <a:cxn ang="0">
                  <a:pos x="1575" y="385"/>
                </a:cxn>
                <a:cxn ang="0">
                  <a:pos x="1435" y="375"/>
                </a:cxn>
              </a:cxnLst>
              <a:rect l="0" t="0" r="r" b="b"/>
              <a:pathLst>
                <a:path w="2294" h="2381">
                  <a:moveTo>
                    <a:pt x="868" y="0"/>
                  </a:moveTo>
                  <a:lnTo>
                    <a:pt x="1701" y="0"/>
                  </a:lnTo>
                  <a:lnTo>
                    <a:pt x="1730" y="0"/>
                  </a:lnTo>
                  <a:lnTo>
                    <a:pt x="1761" y="1"/>
                  </a:lnTo>
                  <a:lnTo>
                    <a:pt x="1791" y="2"/>
                  </a:lnTo>
                  <a:lnTo>
                    <a:pt x="1821" y="4"/>
                  </a:lnTo>
                  <a:lnTo>
                    <a:pt x="1852" y="7"/>
                  </a:lnTo>
                  <a:lnTo>
                    <a:pt x="1882" y="11"/>
                  </a:lnTo>
                  <a:lnTo>
                    <a:pt x="1913" y="16"/>
                  </a:lnTo>
                  <a:lnTo>
                    <a:pt x="1944" y="22"/>
                  </a:lnTo>
                  <a:lnTo>
                    <a:pt x="1973" y="28"/>
                  </a:lnTo>
                  <a:lnTo>
                    <a:pt x="2003" y="36"/>
                  </a:lnTo>
                  <a:lnTo>
                    <a:pt x="2032" y="45"/>
                  </a:lnTo>
                  <a:lnTo>
                    <a:pt x="2060" y="55"/>
                  </a:lnTo>
                  <a:lnTo>
                    <a:pt x="2087" y="67"/>
                  </a:lnTo>
                  <a:lnTo>
                    <a:pt x="2113" y="79"/>
                  </a:lnTo>
                  <a:lnTo>
                    <a:pt x="2138" y="94"/>
                  </a:lnTo>
                  <a:lnTo>
                    <a:pt x="2161" y="110"/>
                  </a:lnTo>
                  <a:lnTo>
                    <a:pt x="2183" y="126"/>
                  </a:lnTo>
                  <a:lnTo>
                    <a:pt x="2204" y="145"/>
                  </a:lnTo>
                  <a:lnTo>
                    <a:pt x="2223" y="165"/>
                  </a:lnTo>
                  <a:lnTo>
                    <a:pt x="2240" y="188"/>
                  </a:lnTo>
                  <a:lnTo>
                    <a:pt x="2254" y="212"/>
                  </a:lnTo>
                  <a:lnTo>
                    <a:pt x="2268" y="237"/>
                  </a:lnTo>
                  <a:lnTo>
                    <a:pt x="2278" y="265"/>
                  </a:lnTo>
                  <a:lnTo>
                    <a:pt x="2286" y="294"/>
                  </a:lnTo>
                  <a:lnTo>
                    <a:pt x="2292" y="326"/>
                  </a:lnTo>
                  <a:lnTo>
                    <a:pt x="2294" y="360"/>
                  </a:lnTo>
                  <a:lnTo>
                    <a:pt x="2294" y="396"/>
                  </a:lnTo>
                  <a:lnTo>
                    <a:pt x="2292" y="434"/>
                  </a:lnTo>
                  <a:lnTo>
                    <a:pt x="2286" y="474"/>
                  </a:lnTo>
                  <a:lnTo>
                    <a:pt x="2276" y="517"/>
                  </a:lnTo>
                  <a:lnTo>
                    <a:pt x="2264" y="563"/>
                  </a:lnTo>
                  <a:lnTo>
                    <a:pt x="2248" y="610"/>
                  </a:lnTo>
                  <a:lnTo>
                    <a:pt x="2238" y="637"/>
                  </a:lnTo>
                  <a:lnTo>
                    <a:pt x="2227" y="662"/>
                  </a:lnTo>
                  <a:lnTo>
                    <a:pt x="2215" y="687"/>
                  </a:lnTo>
                  <a:lnTo>
                    <a:pt x="2202" y="712"/>
                  </a:lnTo>
                  <a:lnTo>
                    <a:pt x="2188" y="736"/>
                  </a:lnTo>
                  <a:lnTo>
                    <a:pt x="2174" y="760"/>
                  </a:lnTo>
                  <a:lnTo>
                    <a:pt x="2158" y="783"/>
                  </a:lnTo>
                  <a:lnTo>
                    <a:pt x="2142" y="806"/>
                  </a:lnTo>
                  <a:lnTo>
                    <a:pt x="2126" y="828"/>
                  </a:lnTo>
                  <a:lnTo>
                    <a:pt x="2108" y="849"/>
                  </a:lnTo>
                  <a:lnTo>
                    <a:pt x="2089" y="870"/>
                  </a:lnTo>
                  <a:lnTo>
                    <a:pt x="2070" y="890"/>
                  </a:lnTo>
                  <a:lnTo>
                    <a:pt x="2050" y="909"/>
                  </a:lnTo>
                  <a:lnTo>
                    <a:pt x="2031" y="928"/>
                  </a:lnTo>
                  <a:lnTo>
                    <a:pt x="2010" y="946"/>
                  </a:lnTo>
                  <a:lnTo>
                    <a:pt x="1988" y="964"/>
                  </a:lnTo>
                  <a:lnTo>
                    <a:pt x="1966" y="980"/>
                  </a:lnTo>
                  <a:lnTo>
                    <a:pt x="1943" y="996"/>
                  </a:lnTo>
                  <a:lnTo>
                    <a:pt x="1920" y="1012"/>
                  </a:lnTo>
                  <a:lnTo>
                    <a:pt x="1896" y="1026"/>
                  </a:lnTo>
                  <a:lnTo>
                    <a:pt x="1872" y="1040"/>
                  </a:lnTo>
                  <a:lnTo>
                    <a:pt x="1848" y="1053"/>
                  </a:lnTo>
                  <a:lnTo>
                    <a:pt x="1822" y="1066"/>
                  </a:lnTo>
                  <a:lnTo>
                    <a:pt x="1796" y="1078"/>
                  </a:lnTo>
                  <a:lnTo>
                    <a:pt x="1770" y="1088"/>
                  </a:lnTo>
                  <a:lnTo>
                    <a:pt x="1744" y="1098"/>
                  </a:lnTo>
                  <a:lnTo>
                    <a:pt x="1717" y="1108"/>
                  </a:lnTo>
                  <a:lnTo>
                    <a:pt x="1690" y="1116"/>
                  </a:lnTo>
                  <a:lnTo>
                    <a:pt x="1662" y="1124"/>
                  </a:lnTo>
                  <a:lnTo>
                    <a:pt x="1635" y="1131"/>
                  </a:lnTo>
                  <a:lnTo>
                    <a:pt x="1607" y="1137"/>
                  </a:lnTo>
                  <a:lnTo>
                    <a:pt x="1579" y="1142"/>
                  </a:lnTo>
                  <a:lnTo>
                    <a:pt x="1577" y="1150"/>
                  </a:lnTo>
                  <a:lnTo>
                    <a:pt x="1605" y="1153"/>
                  </a:lnTo>
                  <a:lnTo>
                    <a:pt x="1633" y="1157"/>
                  </a:lnTo>
                  <a:lnTo>
                    <a:pt x="1660" y="1163"/>
                  </a:lnTo>
                  <a:lnTo>
                    <a:pt x="1685" y="1169"/>
                  </a:lnTo>
                  <a:lnTo>
                    <a:pt x="1711" y="1177"/>
                  </a:lnTo>
                  <a:lnTo>
                    <a:pt x="1735" y="1185"/>
                  </a:lnTo>
                  <a:lnTo>
                    <a:pt x="1757" y="1195"/>
                  </a:lnTo>
                  <a:lnTo>
                    <a:pt x="1779" y="1206"/>
                  </a:lnTo>
                  <a:lnTo>
                    <a:pt x="1798" y="1217"/>
                  </a:lnTo>
                  <a:lnTo>
                    <a:pt x="1818" y="1230"/>
                  </a:lnTo>
                  <a:lnTo>
                    <a:pt x="1836" y="1242"/>
                  </a:lnTo>
                  <a:lnTo>
                    <a:pt x="1853" y="1257"/>
                  </a:lnTo>
                  <a:lnTo>
                    <a:pt x="1868" y="1272"/>
                  </a:lnTo>
                  <a:lnTo>
                    <a:pt x="1883" y="1287"/>
                  </a:lnTo>
                  <a:lnTo>
                    <a:pt x="1897" y="1304"/>
                  </a:lnTo>
                  <a:lnTo>
                    <a:pt x="1908" y="1322"/>
                  </a:lnTo>
                  <a:lnTo>
                    <a:pt x="1920" y="1341"/>
                  </a:lnTo>
                  <a:lnTo>
                    <a:pt x="1929" y="1359"/>
                  </a:lnTo>
                  <a:lnTo>
                    <a:pt x="1937" y="1379"/>
                  </a:lnTo>
                  <a:lnTo>
                    <a:pt x="1945" y="1399"/>
                  </a:lnTo>
                  <a:lnTo>
                    <a:pt x="1950" y="1420"/>
                  </a:lnTo>
                  <a:lnTo>
                    <a:pt x="1955" y="1442"/>
                  </a:lnTo>
                  <a:lnTo>
                    <a:pt x="1958" y="1465"/>
                  </a:lnTo>
                  <a:lnTo>
                    <a:pt x="1960" y="1488"/>
                  </a:lnTo>
                  <a:lnTo>
                    <a:pt x="1960" y="1511"/>
                  </a:lnTo>
                  <a:lnTo>
                    <a:pt x="1959" y="1535"/>
                  </a:lnTo>
                  <a:lnTo>
                    <a:pt x="1957" y="1560"/>
                  </a:lnTo>
                  <a:lnTo>
                    <a:pt x="1954" y="1585"/>
                  </a:lnTo>
                  <a:lnTo>
                    <a:pt x="1949" y="1611"/>
                  </a:lnTo>
                  <a:lnTo>
                    <a:pt x="1943" y="1637"/>
                  </a:lnTo>
                  <a:lnTo>
                    <a:pt x="1934" y="1664"/>
                  </a:lnTo>
                  <a:lnTo>
                    <a:pt x="1926" y="1691"/>
                  </a:lnTo>
                  <a:lnTo>
                    <a:pt x="1904" y="1747"/>
                  </a:lnTo>
                  <a:lnTo>
                    <a:pt x="1880" y="1798"/>
                  </a:lnTo>
                  <a:lnTo>
                    <a:pt x="1855" y="1847"/>
                  </a:lnTo>
                  <a:lnTo>
                    <a:pt x="1828" y="1894"/>
                  </a:lnTo>
                  <a:lnTo>
                    <a:pt x="1799" y="1937"/>
                  </a:lnTo>
                  <a:lnTo>
                    <a:pt x="1769" y="1979"/>
                  </a:lnTo>
                  <a:lnTo>
                    <a:pt x="1738" y="2017"/>
                  </a:lnTo>
                  <a:lnTo>
                    <a:pt x="1705" y="2053"/>
                  </a:lnTo>
                  <a:lnTo>
                    <a:pt x="1671" y="2086"/>
                  </a:lnTo>
                  <a:lnTo>
                    <a:pt x="1636" y="2118"/>
                  </a:lnTo>
                  <a:lnTo>
                    <a:pt x="1600" y="2147"/>
                  </a:lnTo>
                  <a:lnTo>
                    <a:pt x="1563" y="2174"/>
                  </a:lnTo>
                  <a:lnTo>
                    <a:pt x="1525" y="2199"/>
                  </a:lnTo>
                  <a:lnTo>
                    <a:pt x="1488" y="2222"/>
                  </a:lnTo>
                  <a:lnTo>
                    <a:pt x="1449" y="2243"/>
                  </a:lnTo>
                  <a:lnTo>
                    <a:pt x="1410" y="2262"/>
                  </a:lnTo>
                  <a:lnTo>
                    <a:pt x="1371" y="2279"/>
                  </a:lnTo>
                  <a:lnTo>
                    <a:pt x="1332" y="2295"/>
                  </a:lnTo>
                  <a:lnTo>
                    <a:pt x="1292" y="2309"/>
                  </a:lnTo>
                  <a:lnTo>
                    <a:pt x="1254" y="2321"/>
                  </a:lnTo>
                  <a:lnTo>
                    <a:pt x="1215" y="2333"/>
                  </a:lnTo>
                  <a:lnTo>
                    <a:pt x="1176" y="2342"/>
                  </a:lnTo>
                  <a:lnTo>
                    <a:pt x="1138" y="2350"/>
                  </a:lnTo>
                  <a:lnTo>
                    <a:pt x="1100" y="2358"/>
                  </a:lnTo>
                  <a:lnTo>
                    <a:pt x="1063" y="2364"/>
                  </a:lnTo>
                  <a:lnTo>
                    <a:pt x="1027" y="2369"/>
                  </a:lnTo>
                  <a:lnTo>
                    <a:pt x="992" y="2372"/>
                  </a:lnTo>
                  <a:lnTo>
                    <a:pt x="958" y="2375"/>
                  </a:lnTo>
                  <a:lnTo>
                    <a:pt x="924" y="2379"/>
                  </a:lnTo>
                  <a:lnTo>
                    <a:pt x="893" y="2380"/>
                  </a:lnTo>
                  <a:lnTo>
                    <a:pt x="863" y="2381"/>
                  </a:lnTo>
                  <a:lnTo>
                    <a:pt x="833" y="2381"/>
                  </a:lnTo>
                  <a:lnTo>
                    <a:pt x="0" y="2381"/>
                  </a:lnTo>
                  <a:lnTo>
                    <a:pt x="868" y="0"/>
                  </a:lnTo>
                  <a:close/>
                  <a:moveTo>
                    <a:pt x="615" y="2006"/>
                  </a:moveTo>
                  <a:lnTo>
                    <a:pt x="841" y="2006"/>
                  </a:lnTo>
                  <a:lnTo>
                    <a:pt x="882" y="2005"/>
                  </a:lnTo>
                  <a:lnTo>
                    <a:pt x="926" y="2003"/>
                  </a:lnTo>
                  <a:lnTo>
                    <a:pt x="971" y="1998"/>
                  </a:lnTo>
                  <a:lnTo>
                    <a:pt x="1015" y="1993"/>
                  </a:lnTo>
                  <a:lnTo>
                    <a:pt x="1038" y="1989"/>
                  </a:lnTo>
                  <a:lnTo>
                    <a:pt x="1060" y="1985"/>
                  </a:lnTo>
                  <a:lnTo>
                    <a:pt x="1083" y="1980"/>
                  </a:lnTo>
                  <a:lnTo>
                    <a:pt x="1105" y="1973"/>
                  </a:lnTo>
                  <a:lnTo>
                    <a:pt x="1127" y="1967"/>
                  </a:lnTo>
                  <a:lnTo>
                    <a:pt x="1149" y="1960"/>
                  </a:lnTo>
                  <a:lnTo>
                    <a:pt x="1171" y="1953"/>
                  </a:lnTo>
                  <a:lnTo>
                    <a:pt x="1192" y="1944"/>
                  </a:lnTo>
                  <a:lnTo>
                    <a:pt x="1213" y="1935"/>
                  </a:lnTo>
                  <a:lnTo>
                    <a:pt x="1234" y="1924"/>
                  </a:lnTo>
                  <a:lnTo>
                    <a:pt x="1254" y="1913"/>
                  </a:lnTo>
                  <a:lnTo>
                    <a:pt x="1273" y="1901"/>
                  </a:lnTo>
                  <a:lnTo>
                    <a:pt x="1292" y="1888"/>
                  </a:lnTo>
                  <a:lnTo>
                    <a:pt x="1311" y="1874"/>
                  </a:lnTo>
                  <a:lnTo>
                    <a:pt x="1329" y="1859"/>
                  </a:lnTo>
                  <a:lnTo>
                    <a:pt x="1346" y="1843"/>
                  </a:lnTo>
                  <a:lnTo>
                    <a:pt x="1362" y="1826"/>
                  </a:lnTo>
                  <a:lnTo>
                    <a:pt x="1378" y="1807"/>
                  </a:lnTo>
                  <a:lnTo>
                    <a:pt x="1393" y="1789"/>
                  </a:lnTo>
                  <a:lnTo>
                    <a:pt x="1407" y="1769"/>
                  </a:lnTo>
                  <a:lnTo>
                    <a:pt x="1420" y="1747"/>
                  </a:lnTo>
                  <a:lnTo>
                    <a:pt x="1432" y="1724"/>
                  </a:lnTo>
                  <a:lnTo>
                    <a:pt x="1443" y="1700"/>
                  </a:lnTo>
                  <a:lnTo>
                    <a:pt x="1453" y="1675"/>
                  </a:lnTo>
                  <a:lnTo>
                    <a:pt x="1463" y="1647"/>
                  </a:lnTo>
                  <a:lnTo>
                    <a:pt x="1470" y="1619"/>
                  </a:lnTo>
                  <a:lnTo>
                    <a:pt x="1476" y="1594"/>
                  </a:lnTo>
                  <a:lnTo>
                    <a:pt x="1479" y="1570"/>
                  </a:lnTo>
                  <a:lnTo>
                    <a:pt x="1482" y="1547"/>
                  </a:lnTo>
                  <a:lnTo>
                    <a:pt x="1483" y="1527"/>
                  </a:lnTo>
                  <a:lnTo>
                    <a:pt x="1481" y="1507"/>
                  </a:lnTo>
                  <a:lnTo>
                    <a:pt x="1478" y="1488"/>
                  </a:lnTo>
                  <a:lnTo>
                    <a:pt x="1473" y="1470"/>
                  </a:lnTo>
                  <a:lnTo>
                    <a:pt x="1468" y="1454"/>
                  </a:lnTo>
                  <a:lnTo>
                    <a:pt x="1461" y="1439"/>
                  </a:lnTo>
                  <a:lnTo>
                    <a:pt x="1451" y="1425"/>
                  </a:lnTo>
                  <a:lnTo>
                    <a:pt x="1442" y="1412"/>
                  </a:lnTo>
                  <a:lnTo>
                    <a:pt x="1430" y="1400"/>
                  </a:lnTo>
                  <a:lnTo>
                    <a:pt x="1418" y="1389"/>
                  </a:lnTo>
                  <a:lnTo>
                    <a:pt x="1404" y="1379"/>
                  </a:lnTo>
                  <a:lnTo>
                    <a:pt x="1390" y="1370"/>
                  </a:lnTo>
                  <a:lnTo>
                    <a:pt x="1375" y="1362"/>
                  </a:lnTo>
                  <a:lnTo>
                    <a:pt x="1358" y="1354"/>
                  </a:lnTo>
                  <a:lnTo>
                    <a:pt x="1340" y="1348"/>
                  </a:lnTo>
                  <a:lnTo>
                    <a:pt x="1323" y="1342"/>
                  </a:lnTo>
                  <a:lnTo>
                    <a:pt x="1304" y="1338"/>
                  </a:lnTo>
                  <a:lnTo>
                    <a:pt x="1285" y="1332"/>
                  </a:lnTo>
                  <a:lnTo>
                    <a:pt x="1265" y="1329"/>
                  </a:lnTo>
                  <a:lnTo>
                    <a:pt x="1244" y="1326"/>
                  </a:lnTo>
                  <a:lnTo>
                    <a:pt x="1223" y="1323"/>
                  </a:lnTo>
                  <a:lnTo>
                    <a:pt x="1202" y="1321"/>
                  </a:lnTo>
                  <a:lnTo>
                    <a:pt x="1180" y="1319"/>
                  </a:lnTo>
                  <a:lnTo>
                    <a:pt x="1137" y="1317"/>
                  </a:lnTo>
                  <a:lnTo>
                    <a:pt x="1092" y="1317"/>
                  </a:lnTo>
                  <a:lnTo>
                    <a:pt x="866" y="1317"/>
                  </a:lnTo>
                  <a:lnTo>
                    <a:pt x="615" y="2006"/>
                  </a:lnTo>
                  <a:close/>
                  <a:moveTo>
                    <a:pt x="995" y="962"/>
                  </a:moveTo>
                  <a:lnTo>
                    <a:pt x="1190" y="962"/>
                  </a:lnTo>
                  <a:lnTo>
                    <a:pt x="1229" y="961"/>
                  </a:lnTo>
                  <a:lnTo>
                    <a:pt x="1268" y="960"/>
                  </a:lnTo>
                  <a:lnTo>
                    <a:pt x="1309" y="956"/>
                  </a:lnTo>
                  <a:lnTo>
                    <a:pt x="1350" y="951"/>
                  </a:lnTo>
                  <a:lnTo>
                    <a:pt x="1370" y="948"/>
                  </a:lnTo>
                  <a:lnTo>
                    <a:pt x="1391" y="944"/>
                  </a:lnTo>
                  <a:lnTo>
                    <a:pt x="1412" y="940"/>
                  </a:lnTo>
                  <a:lnTo>
                    <a:pt x="1431" y="934"/>
                  </a:lnTo>
                  <a:lnTo>
                    <a:pt x="1451" y="929"/>
                  </a:lnTo>
                  <a:lnTo>
                    <a:pt x="1471" y="923"/>
                  </a:lnTo>
                  <a:lnTo>
                    <a:pt x="1491" y="916"/>
                  </a:lnTo>
                  <a:lnTo>
                    <a:pt x="1511" y="908"/>
                  </a:lnTo>
                  <a:lnTo>
                    <a:pt x="1530" y="900"/>
                  </a:lnTo>
                  <a:lnTo>
                    <a:pt x="1548" y="892"/>
                  </a:lnTo>
                  <a:lnTo>
                    <a:pt x="1566" y="882"/>
                  </a:lnTo>
                  <a:lnTo>
                    <a:pt x="1585" y="871"/>
                  </a:lnTo>
                  <a:lnTo>
                    <a:pt x="1602" y="860"/>
                  </a:lnTo>
                  <a:lnTo>
                    <a:pt x="1619" y="848"/>
                  </a:lnTo>
                  <a:lnTo>
                    <a:pt x="1635" y="834"/>
                  </a:lnTo>
                  <a:lnTo>
                    <a:pt x="1651" y="821"/>
                  </a:lnTo>
                  <a:lnTo>
                    <a:pt x="1666" y="805"/>
                  </a:lnTo>
                  <a:lnTo>
                    <a:pt x="1679" y="789"/>
                  </a:lnTo>
                  <a:lnTo>
                    <a:pt x="1693" y="773"/>
                  </a:lnTo>
                  <a:lnTo>
                    <a:pt x="1705" y="755"/>
                  </a:lnTo>
                  <a:lnTo>
                    <a:pt x="1718" y="735"/>
                  </a:lnTo>
                  <a:lnTo>
                    <a:pt x="1728" y="715"/>
                  </a:lnTo>
                  <a:lnTo>
                    <a:pt x="1738" y="694"/>
                  </a:lnTo>
                  <a:lnTo>
                    <a:pt x="1747" y="671"/>
                  </a:lnTo>
                  <a:lnTo>
                    <a:pt x="1756" y="646"/>
                  </a:lnTo>
                  <a:lnTo>
                    <a:pt x="1762" y="622"/>
                  </a:lnTo>
                  <a:lnTo>
                    <a:pt x="1767" y="600"/>
                  </a:lnTo>
                  <a:lnTo>
                    <a:pt x="1770" y="579"/>
                  </a:lnTo>
                  <a:lnTo>
                    <a:pt x="1771" y="560"/>
                  </a:lnTo>
                  <a:lnTo>
                    <a:pt x="1770" y="542"/>
                  </a:lnTo>
                  <a:lnTo>
                    <a:pt x="1768" y="524"/>
                  </a:lnTo>
                  <a:lnTo>
                    <a:pt x="1765" y="508"/>
                  </a:lnTo>
                  <a:lnTo>
                    <a:pt x="1760" y="494"/>
                  </a:lnTo>
                  <a:lnTo>
                    <a:pt x="1753" y="480"/>
                  </a:lnTo>
                  <a:lnTo>
                    <a:pt x="1746" y="468"/>
                  </a:lnTo>
                  <a:lnTo>
                    <a:pt x="1737" y="456"/>
                  </a:lnTo>
                  <a:lnTo>
                    <a:pt x="1727" y="446"/>
                  </a:lnTo>
                  <a:lnTo>
                    <a:pt x="1716" y="436"/>
                  </a:lnTo>
                  <a:lnTo>
                    <a:pt x="1703" y="427"/>
                  </a:lnTo>
                  <a:lnTo>
                    <a:pt x="1690" y="420"/>
                  </a:lnTo>
                  <a:lnTo>
                    <a:pt x="1676" y="412"/>
                  </a:lnTo>
                  <a:lnTo>
                    <a:pt x="1660" y="406"/>
                  </a:lnTo>
                  <a:lnTo>
                    <a:pt x="1645" y="401"/>
                  </a:lnTo>
                  <a:lnTo>
                    <a:pt x="1628" y="396"/>
                  </a:lnTo>
                  <a:lnTo>
                    <a:pt x="1611" y="391"/>
                  </a:lnTo>
                  <a:lnTo>
                    <a:pt x="1592" y="388"/>
                  </a:lnTo>
                  <a:lnTo>
                    <a:pt x="1575" y="385"/>
                  </a:lnTo>
                  <a:lnTo>
                    <a:pt x="1556" y="382"/>
                  </a:lnTo>
                  <a:lnTo>
                    <a:pt x="1516" y="378"/>
                  </a:lnTo>
                  <a:lnTo>
                    <a:pt x="1475" y="376"/>
                  </a:lnTo>
                  <a:lnTo>
                    <a:pt x="1435" y="375"/>
                  </a:lnTo>
                  <a:lnTo>
                    <a:pt x="1394" y="375"/>
                  </a:lnTo>
                  <a:lnTo>
                    <a:pt x="1209" y="375"/>
                  </a:lnTo>
                  <a:lnTo>
                    <a:pt x="995" y="962"/>
                  </a:ln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20"/>
            <p:cNvSpPr/>
            <p:nvPr userDrawn="1"/>
          </p:nvSpPr>
          <p:spPr bwMode="auto">
            <a:xfrm>
              <a:off x="7234238" y="1954213"/>
              <a:ext cx="315912" cy="392113"/>
            </a:xfrm>
            <a:custGeom>
              <a:avLst/>
              <a:gdLst/>
              <a:ahLst/>
              <a:cxnLst>
                <a:cxn ang="0">
                  <a:pos x="180" y="1924"/>
                </a:cxn>
                <a:cxn ang="0">
                  <a:pos x="228" y="1939"/>
                </a:cxn>
                <a:cxn ang="0">
                  <a:pos x="282" y="1950"/>
                </a:cxn>
                <a:cxn ang="0">
                  <a:pos x="346" y="1956"/>
                </a:cxn>
                <a:cxn ang="0">
                  <a:pos x="412" y="1956"/>
                </a:cxn>
                <a:cxn ang="0">
                  <a:pos x="470" y="1951"/>
                </a:cxn>
                <a:cxn ang="0">
                  <a:pos x="522" y="1943"/>
                </a:cxn>
                <a:cxn ang="0">
                  <a:pos x="571" y="1931"/>
                </a:cxn>
                <a:cxn ang="0">
                  <a:pos x="617" y="1914"/>
                </a:cxn>
                <a:cxn ang="0">
                  <a:pos x="659" y="1895"/>
                </a:cxn>
                <a:cxn ang="0">
                  <a:pos x="698" y="1873"/>
                </a:cxn>
                <a:cxn ang="0">
                  <a:pos x="732" y="1848"/>
                </a:cxn>
                <a:cxn ang="0">
                  <a:pos x="764" y="1822"/>
                </a:cxn>
                <a:cxn ang="0">
                  <a:pos x="793" y="1793"/>
                </a:cxn>
                <a:cxn ang="0">
                  <a:pos x="819" y="1764"/>
                </a:cxn>
                <a:cxn ang="0">
                  <a:pos x="843" y="1732"/>
                </a:cxn>
                <a:cxn ang="0">
                  <a:pos x="863" y="1700"/>
                </a:cxn>
                <a:cxn ang="0">
                  <a:pos x="882" y="1667"/>
                </a:cxn>
                <a:cxn ang="0">
                  <a:pos x="906" y="1618"/>
                </a:cxn>
                <a:cxn ang="0">
                  <a:pos x="1487" y="0"/>
                </a:cxn>
                <a:cxn ang="0">
                  <a:pos x="1333" y="1815"/>
                </a:cxn>
                <a:cxn ang="0">
                  <a:pos x="1312" y="1864"/>
                </a:cxn>
                <a:cxn ang="0">
                  <a:pos x="1287" y="1915"/>
                </a:cxn>
                <a:cxn ang="0">
                  <a:pos x="1257" y="1969"/>
                </a:cxn>
                <a:cxn ang="0">
                  <a:pos x="1221" y="2024"/>
                </a:cxn>
                <a:cxn ang="0">
                  <a:pos x="1181" y="2079"/>
                </a:cxn>
                <a:cxn ang="0">
                  <a:pos x="1136" y="2133"/>
                </a:cxn>
                <a:cxn ang="0">
                  <a:pos x="1085" y="2186"/>
                </a:cxn>
                <a:cxn ang="0">
                  <a:pos x="1031" y="2238"/>
                </a:cxn>
                <a:cxn ang="0">
                  <a:pos x="970" y="2286"/>
                </a:cxn>
                <a:cxn ang="0">
                  <a:pos x="906" y="2329"/>
                </a:cxn>
                <a:cxn ang="0">
                  <a:pos x="837" y="2369"/>
                </a:cxn>
                <a:cxn ang="0">
                  <a:pos x="762" y="2404"/>
                </a:cxn>
                <a:cxn ang="0">
                  <a:pos x="683" y="2432"/>
                </a:cxn>
                <a:cxn ang="0">
                  <a:pos x="598" y="2453"/>
                </a:cxn>
                <a:cxn ang="0">
                  <a:pos x="509" y="2466"/>
                </a:cxn>
                <a:cxn ang="0">
                  <a:pos x="415" y="2471"/>
                </a:cxn>
                <a:cxn ang="0">
                  <a:pos x="311" y="2468"/>
                </a:cxn>
                <a:cxn ang="0">
                  <a:pos x="204" y="2462"/>
                </a:cxn>
                <a:cxn ang="0">
                  <a:pos x="98" y="2447"/>
                </a:cxn>
                <a:cxn ang="0">
                  <a:pos x="48" y="2438"/>
                </a:cxn>
                <a:cxn ang="0">
                  <a:pos x="0" y="2427"/>
                </a:cxn>
              </a:cxnLst>
              <a:rect l="0" t="0" r="r" b="b"/>
              <a:pathLst>
                <a:path w="1989" h="2471">
                  <a:moveTo>
                    <a:pt x="158" y="1916"/>
                  </a:moveTo>
                  <a:lnTo>
                    <a:pt x="180" y="1924"/>
                  </a:lnTo>
                  <a:lnTo>
                    <a:pt x="203" y="1932"/>
                  </a:lnTo>
                  <a:lnTo>
                    <a:pt x="228" y="1939"/>
                  </a:lnTo>
                  <a:lnTo>
                    <a:pt x="254" y="1945"/>
                  </a:lnTo>
                  <a:lnTo>
                    <a:pt x="282" y="1950"/>
                  </a:lnTo>
                  <a:lnTo>
                    <a:pt x="313" y="1954"/>
                  </a:lnTo>
                  <a:lnTo>
                    <a:pt x="346" y="1956"/>
                  </a:lnTo>
                  <a:lnTo>
                    <a:pt x="382" y="1957"/>
                  </a:lnTo>
                  <a:lnTo>
                    <a:pt x="412" y="1956"/>
                  </a:lnTo>
                  <a:lnTo>
                    <a:pt x="441" y="1955"/>
                  </a:lnTo>
                  <a:lnTo>
                    <a:pt x="470" y="1951"/>
                  </a:lnTo>
                  <a:lnTo>
                    <a:pt x="497" y="1947"/>
                  </a:lnTo>
                  <a:lnTo>
                    <a:pt x="522" y="1943"/>
                  </a:lnTo>
                  <a:lnTo>
                    <a:pt x="547" y="1937"/>
                  </a:lnTo>
                  <a:lnTo>
                    <a:pt x="571" y="1931"/>
                  </a:lnTo>
                  <a:lnTo>
                    <a:pt x="595" y="1922"/>
                  </a:lnTo>
                  <a:lnTo>
                    <a:pt x="617" y="1914"/>
                  </a:lnTo>
                  <a:lnTo>
                    <a:pt x="638" y="1904"/>
                  </a:lnTo>
                  <a:lnTo>
                    <a:pt x="659" y="1895"/>
                  </a:lnTo>
                  <a:lnTo>
                    <a:pt x="679" y="1885"/>
                  </a:lnTo>
                  <a:lnTo>
                    <a:pt x="698" y="1873"/>
                  </a:lnTo>
                  <a:lnTo>
                    <a:pt x="715" y="1861"/>
                  </a:lnTo>
                  <a:lnTo>
                    <a:pt x="732" y="1848"/>
                  </a:lnTo>
                  <a:lnTo>
                    <a:pt x="749" y="1836"/>
                  </a:lnTo>
                  <a:lnTo>
                    <a:pt x="764" y="1822"/>
                  </a:lnTo>
                  <a:lnTo>
                    <a:pt x="779" y="1807"/>
                  </a:lnTo>
                  <a:lnTo>
                    <a:pt x="793" y="1793"/>
                  </a:lnTo>
                  <a:lnTo>
                    <a:pt x="806" y="1778"/>
                  </a:lnTo>
                  <a:lnTo>
                    <a:pt x="819" y="1764"/>
                  </a:lnTo>
                  <a:lnTo>
                    <a:pt x="831" y="1748"/>
                  </a:lnTo>
                  <a:lnTo>
                    <a:pt x="843" y="1732"/>
                  </a:lnTo>
                  <a:lnTo>
                    <a:pt x="853" y="1716"/>
                  </a:lnTo>
                  <a:lnTo>
                    <a:pt x="863" y="1700"/>
                  </a:lnTo>
                  <a:lnTo>
                    <a:pt x="873" y="1683"/>
                  </a:lnTo>
                  <a:lnTo>
                    <a:pt x="882" y="1667"/>
                  </a:lnTo>
                  <a:lnTo>
                    <a:pt x="890" y="1651"/>
                  </a:lnTo>
                  <a:lnTo>
                    <a:pt x="906" y="1618"/>
                  </a:lnTo>
                  <a:lnTo>
                    <a:pt x="918" y="1586"/>
                  </a:lnTo>
                  <a:lnTo>
                    <a:pt x="1487" y="0"/>
                  </a:lnTo>
                  <a:lnTo>
                    <a:pt x="1989" y="0"/>
                  </a:lnTo>
                  <a:lnTo>
                    <a:pt x="1333" y="1815"/>
                  </a:lnTo>
                  <a:lnTo>
                    <a:pt x="1324" y="1839"/>
                  </a:lnTo>
                  <a:lnTo>
                    <a:pt x="1312" y="1864"/>
                  </a:lnTo>
                  <a:lnTo>
                    <a:pt x="1301" y="1889"/>
                  </a:lnTo>
                  <a:lnTo>
                    <a:pt x="1287" y="1915"/>
                  </a:lnTo>
                  <a:lnTo>
                    <a:pt x="1273" y="1942"/>
                  </a:lnTo>
                  <a:lnTo>
                    <a:pt x="1257" y="1969"/>
                  </a:lnTo>
                  <a:lnTo>
                    <a:pt x="1239" y="1996"/>
                  </a:lnTo>
                  <a:lnTo>
                    <a:pt x="1221" y="2024"/>
                  </a:lnTo>
                  <a:lnTo>
                    <a:pt x="1202" y="2052"/>
                  </a:lnTo>
                  <a:lnTo>
                    <a:pt x="1181" y="2079"/>
                  </a:lnTo>
                  <a:lnTo>
                    <a:pt x="1159" y="2106"/>
                  </a:lnTo>
                  <a:lnTo>
                    <a:pt x="1136" y="2133"/>
                  </a:lnTo>
                  <a:lnTo>
                    <a:pt x="1112" y="2160"/>
                  </a:lnTo>
                  <a:lnTo>
                    <a:pt x="1085" y="2186"/>
                  </a:lnTo>
                  <a:lnTo>
                    <a:pt x="1059" y="2213"/>
                  </a:lnTo>
                  <a:lnTo>
                    <a:pt x="1031" y="2238"/>
                  </a:lnTo>
                  <a:lnTo>
                    <a:pt x="1002" y="2262"/>
                  </a:lnTo>
                  <a:lnTo>
                    <a:pt x="970" y="2286"/>
                  </a:lnTo>
                  <a:lnTo>
                    <a:pt x="939" y="2309"/>
                  </a:lnTo>
                  <a:lnTo>
                    <a:pt x="906" y="2329"/>
                  </a:lnTo>
                  <a:lnTo>
                    <a:pt x="872" y="2350"/>
                  </a:lnTo>
                  <a:lnTo>
                    <a:pt x="837" y="2369"/>
                  </a:lnTo>
                  <a:lnTo>
                    <a:pt x="800" y="2388"/>
                  </a:lnTo>
                  <a:lnTo>
                    <a:pt x="762" y="2404"/>
                  </a:lnTo>
                  <a:lnTo>
                    <a:pt x="723" y="2419"/>
                  </a:lnTo>
                  <a:lnTo>
                    <a:pt x="683" y="2432"/>
                  </a:lnTo>
                  <a:lnTo>
                    <a:pt x="641" y="2443"/>
                  </a:lnTo>
                  <a:lnTo>
                    <a:pt x="598" y="2453"/>
                  </a:lnTo>
                  <a:lnTo>
                    <a:pt x="554" y="2461"/>
                  </a:lnTo>
                  <a:lnTo>
                    <a:pt x="509" y="2466"/>
                  </a:lnTo>
                  <a:lnTo>
                    <a:pt x="463" y="2469"/>
                  </a:lnTo>
                  <a:lnTo>
                    <a:pt x="415" y="2471"/>
                  </a:lnTo>
                  <a:lnTo>
                    <a:pt x="364" y="2470"/>
                  </a:lnTo>
                  <a:lnTo>
                    <a:pt x="311" y="2468"/>
                  </a:lnTo>
                  <a:lnTo>
                    <a:pt x="257" y="2466"/>
                  </a:lnTo>
                  <a:lnTo>
                    <a:pt x="204" y="2462"/>
                  </a:lnTo>
                  <a:lnTo>
                    <a:pt x="151" y="2456"/>
                  </a:lnTo>
                  <a:lnTo>
                    <a:pt x="98" y="2447"/>
                  </a:lnTo>
                  <a:lnTo>
                    <a:pt x="73" y="2443"/>
                  </a:lnTo>
                  <a:lnTo>
                    <a:pt x="48" y="2438"/>
                  </a:lnTo>
                  <a:lnTo>
                    <a:pt x="24" y="2433"/>
                  </a:lnTo>
                  <a:lnTo>
                    <a:pt x="0" y="2427"/>
                  </a:lnTo>
                  <a:lnTo>
                    <a:pt x="158" y="1916"/>
                  </a:ln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21"/>
            <p:cNvSpPr/>
            <p:nvPr userDrawn="1"/>
          </p:nvSpPr>
          <p:spPr bwMode="auto">
            <a:xfrm>
              <a:off x="7502525" y="1954213"/>
              <a:ext cx="369887" cy="377825"/>
            </a:xfrm>
            <a:custGeom>
              <a:avLst/>
              <a:gdLst/>
              <a:ahLst/>
              <a:cxnLst>
                <a:cxn ang="0">
                  <a:pos x="868" y="0"/>
                </a:cxn>
                <a:cxn ang="0">
                  <a:pos x="2323" y="0"/>
                </a:cxn>
                <a:cxn ang="0">
                  <a:pos x="2186" y="469"/>
                </a:cxn>
                <a:cxn ang="0">
                  <a:pos x="1210" y="469"/>
                </a:cxn>
                <a:cxn ang="0">
                  <a:pos x="1078" y="923"/>
                </a:cxn>
                <a:cxn ang="0">
                  <a:pos x="1847" y="923"/>
                </a:cxn>
                <a:cxn ang="0">
                  <a:pos x="1710" y="1399"/>
                </a:cxn>
                <a:cxn ang="0">
                  <a:pos x="860" y="1399"/>
                </a:cxn>
                <a:cxn ang="0">
                  <a:pos x="710" y="1904"/>
                </a:cxn>
                <a:cxn ang="0">
                  <a:pos x="1630" y="1904"/>
                </a:cxn>
                <a:cxn ang="0">
                  <a:pos x="1493" y="2381"/>
                </a:cxn>
                <a:cxn ang="0">
                  <a:pos x="0" y="2381"/>
                </a:cxn>
                <a:cxn ang="0">
                  <a:pos x="868" y="0"/>
                </a:cxn>
              </a:cxnLst>
              <a:rect l="0" t="0" r="r" b="b"/>
              <a:pathLst>
                <a:path w="2323" h="2381">
                  <a:moveTo>
                    <a:pt x="868" y="0"/>
                  </a:moveTo>
                  <a:lnTo>
                    <a:pt x="2323" y="0"/>
                  </a:lnTo>
                  <a:lnTo>
                    <a:pt x="2186" y="469"/>
                  </a:lnTo>
                  <a:lnTo>
                    <a:pt x="1210" y="469"/>
                  </a:lnTo>
                  <a:lnTo>
                    <a:pt x="1078" y="923"/>
                  </a:lnTo>
                  <a:lnTo>
                    <a:pt x="1847" y="923"/>
                  </a:lnTo>
                  <a:lnTo>
                    <a:pt x="1710" y="1399"/>
                  </a:lnTo>
                  <a:lnTo>
                    <a:pt x="860" y="1399"/>
                  </a:lnTo>
                  <a:lnTo>
                    <a:pt x="710" y="1904"/>
                  </a:lnTo>
                  <a:lnTo>
                    <a:pt x="1630" y="1904"/>
                  </a:lnTo>
                  <a:lnTo>
                    <a:pt x="1493" y="2381"/>
                  </a:lnTo>
                  <a:lnTo>
                    <a:pt x="0" y="2381"/>
                  </a:lnTo>
                  <a:lnTo>
                    <a:pt x="868" y="0"/>
                  </a:ln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22"/>
            <p:cNvSpPr/>
            <p:nvPr userDrawn="1"/>
          </p:nvSpPr>
          <p:spPr bwMode="auto">
            <a:xfrm>
              <a:off x="8234363" y="1954213"/>
              <a:ext cx="352425" cy="377825"/>
            </a:xfrm>
            <a:custGeom>
              <a:avLst/>
              <a:gdLst/>
              <a:ahLst/>
              <a:cxnLst>
                <a:cxn ang="0">
                  <a:pos x="732" y="476"/>
                </a:cxn>
                <a:cxn ang="0">
                  <a:pos x="1" y="476"/>
                </a:cxn>
                <a:cxn ang="0">
                  <a:pos x="138" y="0"/>
                </a:cxn>
                <a:cxn ang="0">
                  <a:pos x="2219" y="0"/>
                </a:cxn>
                <a:cxn ang="0">
                  <a:pos x="2082" y="476"/>
                </a:cxn>
                <a:cxn ang="0">
                  <a:pos x="1320" y="476"/>
                </a:cxn>
                <a:cxn ang="0">
                  <a:pos x="589" y="2381"/>
                </a:cxn>
                <a:cxn ang="0">
                  <a:pos x="0" y="2381"/>
                </a:cxn>
                <a:cxn ang="0">
                  <a:pos x="732" y="476"/>
                </a:cxn>
              </a:cxnLst>
              <a:rect l="0" t="0" r="r" b="b"/>
              <a:pathLst>
                <a:path w="2219" h="2381">
                  <a:moveTo>
                    <a:pt x="732" y="476"/>
                  </a:moveTo>
                  <a:lnTo>
                    <a:pt x="1" y="476"/>
                  </a:lnTo>
                  <a:lnTo>
                    <a:pt x="138" y="0"/>
                  </a:lnTo>
                  <a:lnTo>
                    <a:pt x="2219" y="0"/>
                  </a:lnTo>
                  <a:lnTo>
                    <a:pt x="2082" y="476"/>
                  </a:lnTo>
                  <a:lnTo>
                    <a:pt x="1320" y="476"/>
                  </a:lnTo>
                  <a:lnTo>
                    <a:pt x="589" y="2381"/>
                  </a:lnTo>
                  <a:lnTo>
                    <a:pt x="0" y="2381"/>
                  </a:lnTo>
                  <a:lnTo>
                    <a:pt x="732" y="476"/>
                  </a:ln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23"/>
            <p:cNvSpPr/>
            <p:nvPr userDrawn="1"/>
          </p:nvSpPr>
          <p:spPr bwMode="auto">
            <a:xfrm>
              <a:off x="7839075" y="1938338"/>
              <a:ext cx="390525" cy="406400"/>
            </a:xfrm>
            <a:custGeom>
              <a:avLst/>
              <a:gdLst/>
              <a:ahLst/>
              <a:cxnLst>
                <a:cxn ang="0">
                  <a:pos x="2433" y="204"/>
                </a:cxn>
                <a:cxn ang="0">
                  <a:pos x="2294" y="116"/>
                </a:cxn>
                <a:cxn ang="0">
                  <a:pos x="2162" y="51"/>
                </a:cxn>
                <a:cxn ang="0">
                  <a:pos x="2042" y="13"/>
                </a:cxn>
                <a:cxn ang="0">
                  <a:pos x="1893" y="1"/>
                </a:cxn>
                <a:cxn ang="0">
                  <a:pos x="1683" y="9"/>
                </a:cxn>
                <a:cxn ang="0">
                  <a:pos x="1429" y="51"/>
                </a:cxn>
                <a:cxn ang="0">
                  <a:pos x="1148" y="139"/>
                </a:cxn>
                <a:cxn ang="0">
                  <a:pos x="860" y="284"/>
                </a:cxn>
                <a:cxn ang="0">
                  <a:pos x="581" y="499"/>
                </a:cxn>
                <a:cxn ang="0">
                  <a:pos x="329" y="795"/>
                </a:cxn>
                <a:cxn ang="0">
                  <a:pos x="127" y="1167"/>
                </a:cxn>
                <a:cxn ang="0">
                  <a:pos x="21" y="1511"/>
                </a:cxn>
                <a:cxn ang="0">
                  <a:pos x="2" y="1807"/>
                </a:cxn>
                <a:cxn ang="0">
                  <a:pos x="57" y="2056"/>
                </a:cxn>
                <a:cxn ang="0">
                  <a:pos x="166" y="2256"/>
                </a:cxn>
                <a:cxn ang="0">
                  <a:pos x="318" y="2407"/>
                </a:cxn>
                <a:cxn ang="0">
                  <a:pos x="495" y="2508"/>
                </a:cxn>
                <a:cxn ang="0">
                  <a:pos x="681" y="2559"/>
                </a:cxn>
                <a:cxn ang="0">
                  <a:pos x="864" y="2563"/>
                </a:cxn>
                <a:cxn ang="0">
                  <a:pos x="1037" y="2544"/>
                </a:cxn>
                <a:cxn ang="0">
                  <a:pos x="1197" y="2511"/>
                </a:cxn>
                <a:cxn ang="0">
                  <a:pos x="1342" y="2470"/>
                </a:cxn>
                <a:cxn ang="0">
                  <a:pos x="1517" y="2405"/>
                </a:cxn>
                <a:cxn ang="0">
                  <a:pos x="1655" y="2341"/>
                </a:cxn>
                <a:cxn ang="0">
                  <a:pos x="1935" y="1725"/>
                </a:cxn>
                <a:cxn ang="0">
                  <a:pos x="1811" y="1794"/>
                </a:cxn>
                <a:cxn ang="0">
                  <a:pos x="1574" y="1908"/>
                </a:cxn>
                <a:cxn ang="0">
                  <a:pos x="1396" y="1976"/>
                </a:cxn>
                <a:cxn ang="0">
                  <a:pos x="1249" y="2018"/>
                </a:cxn>
                <a:cxn ang="0">
                  <a:pos x="1105" y="2040"/>
                </a:cxn>
                <a:cxn ang="0">
                  <a:pos x="975" y="2035"/>
                </a:cxn>
                <a:cxn ang="0">
                  <a:pos x="861" y="1997"/>
                </a:cxn>
                <a:cxn ang="0">
                  <a:pos x="767" y="1931"/>
                </a:cxn>
                <a:cxn ang="0">
                  <a:pos x="693" y="1842"/>
                </a:cxn>
                <a:cxn ang="0">
                  <a:pos x="643" y="1731"/>
                </a:cxn>
                <a:cxn ang="0">
                  <a:pos x="617" y="1602"/>
                </a:cxn>
                <a:cxn ang="0">
                  <a:pos x="617" y="1459"/>
                </a:cxn>
                <a:cxn ang="0">
                  <a:pos x="644" y="1307"/>
                </a:cxn>
                <a:cxn ang="0">
                  <a:pos x="701" y="1151"/>
                </a:cxn>
                <a:cxn ang="0">
                  <a:pos x="780" y="1006"/>
                </a:cxn>
                <a:cxn ang="0">
                  <a:pos x="880" y="874"/>
                </a:cxn>
                <a:cxn ang="0">
                  <a:pos x="996" y="756"/>
                </a:cxn>
                <a:cxn ang="0">
                  <a:pos x="1122" y="655"/>
                </a:cxn>
                <a:cxn ang="0">
                  <a:pos x="1258" y="575"/>
                </a:cxn>
                <a:cxn ang="0">
                  <a:pos x="1397" y="517"/>
                </a:cxn>
                <a:cxn ang="0">
                  <a:pos x="1537" y="482"/>
                </a:cxn>
                <a:cxn ang="0">
                  <a:pos x="1672" y="478"/>
                </a:cxn>
                <a:cxn ang="0">
                  <a:pos x="1792" y="507"/>
                </a:cxn>
                <a:cxn ang="0">
                  <a:pos x="1898" y="560"/>
                </a:cxn>
                <a:cxn ang="0">
                  <a:pos x="1988" y="628"/>
                </a:cxn>
                <a:cxn ang="0">
                  <a:pos x="2061" y="701"/>
                </a:cxn>
                <a:cxn ang="0">
                  <a:pos x="2157" y="828"/>
                </a:cxn>
              </a:cxnLst>
              <a:rect l="0" t="0" r="r" b="b"/>
              <a:pathLst>
                <a:path w="2465" h="2565">
                  <a:moveTo>
                    <a:pt x="2168" y="845"/>
                  </a:moveTo>
                  <a:lnTo>
                    <a:pt x="2465" y="227"/>
                  </a:lnTo>
                  <a:lnTo>
                    <a:pt x="2457" y="221"/>
                  </a:lnTo>
                  <a:lnTo>
                    <a:pt x="2433" y="204"/>
                  </a:lnTo>
                  <a:lnTo>
                    <a:pt x="2398" y="179"/>
                  </a:lnTo>
                  <a:lnTo>
                    <a:pt x="2351" y="149"/>
                  </a:lnTo>
                  <a:lnTo>
                    <a:pt x="2324" y="133"/>
                  </a:lnTo>
                  <a:lnTo>
                    <a:pt x="2294" y="116"/>
                  </a:lnTo>
                  <a:lnTo>
                    <a:pt x="2263" y="99"/>
                  </a:lnTo>
                  <a:lnTo>
                    <a:pt x="2231" y="82"/>
                  </a:lnTo>
                  <a:lnTo>
                    <a:pt x="2196" y="66"/>
                  </a:lnTo>
                  <a:lnTo>
                    <a:pt x="2162" y="51"/>
                  </a:lnTo>
                  <a:lnTo>
                    <a:pt x="2126" y="37"/>
                  </a:lnTo>
                  <a:lnTo>
                    <a:pt x="2089" y="24"/>
                  </a:lnTo>
                  <a:lnTo>
                    <a:pt x="2068" y="18"/>
                  </a:lnTo>
                  <a:lnTo>
                    <a:pt x="2042" y="13"/>
                  </a:lnTo>
                  <a:lnTo>
                    <a:pt x="2012" y="9"/>
                  </a:lnTo>
                  <a:lnTo>
                    <a:pt x="1976" y="5"/>
                  </a:lnTo>
                  <a:lnTo>
                    <a:pt x="1937" y="2"/>
                  </a:lnTo>
                  <a:lnTo>
                    <a:pt x="1893" y="1"/>
                  </a:lnTo>
                  <a:lnTo>
                    <a:pt x="1846" y="0"/>
                  </a:lnTo>
                  <a:lnTo>
                    <a:pt x="1795" y="2"/>
                  </a:lnTo>
                  <a:lnTo>
                    <a:pt x="1740" y="4"/>
                  </a:lnTo>
                  <a:lnTo>
                    <a:pt x="1683" y="9"/>
                  </a:lnTo>
                  <a:lnTo>
                    <a:pt x="1622" y="16"/>
                  </a:lnTo>
                  <a:lnTo>
                    <a:pt x="1559" y="25"/>
                  </a:lnTo>
                  <a:lnTo>
                    <a:pt x="1494" y="36"/>
                  </a:lnTo>
                  <a:lnTo>
                    <a:pt x="1429" y="51"/>
                  </a:lnTo>
                  <a:lnTo>
                    <a:pt x="1360" y="69"/>
                  </a:lnTo>
                  <a:lnTo>
                    <a:pt x="1291" y="88"/>
                  </a:lnTo>
                  <a:lnTo>
                    <a:pt x="1219" y="111"/>
                  </a:lnTo>
                  <a:lnTo>
                    <a:pt x="1148" y="139"/>
                  </a:lnTo>
                  <a:lnTo>
                    <a:pt x="1076" y="169"/>
                  </a:lnTo>
                  <a:lnTo>
                    <a:pt x="1004" y="203"/>
                  </a:lnTo>
                  <a:lnTo>
                    <a:pt x="932" y="242"/>
                  </a:lnTo>
                  <a:lnTo>
                    <a:pt x="860" y="284"/>
                  </a:lnTo>
                  <a:lnTo>
                    <a:pt x="789" y="331"/>
                  </a:lnTo>
                  <a:lnTo>
                    <a:pt x="718" y="382"/>
                  </a:lnTo>
                  <a:lnTo>
                    <a:pt x="649" y="438"/>
                  </a:lnTo>
                  <a:lnTo>
                    <a:pt x="581" y="499"/>
                  </a:lnTo>
                  <a:lnTo>
                    <a:pt x="515" y="565"/>
                  </a:lnTo>
                  <a:lnTo>
                    <a:pt x="450" y="636"/>
                  </a:lnTo>
                  <a:lnTo>
                    <a:pt x="388" y="713"/>
                  </a:lnTo>
                  <a:lnTo>
                    <a:pt x="329" y="795"/>
                  </a:lnTo>
                  <a:lnTo>
                    <a:pt x="271" y="884"/>
                  </a:lnTo>
                  <a:lnTo>
                    <a:pt x="218" y="978"/>
                  </a:lnTo>
                  <a:lnTo>
                    <a:pt x="169" y="1074"/>
                  </a:lnTo>
                  <a:lnTo>
                    <a:pt x="127" y="1167"/>
                  </a:lnTo>
                  <a:lnTo>
                    <a:pt x="91" y="1258"/>
                  </a:lnTo>
                  <a:lnTo>
                    <a:pt x="62" y="1345"/>
                  </a:lnTo>
                  <a:lnTo>
                    <a:pt x="39" y="1429"/>
                  </a:lnTo>
                  <a:lnTo>
                    <a:pt x="21" y="1511"/>
                  </a:lnTo>
                  <a:lnTo>
                    <a:pt x="9" y="1589"/>
                  </a:lnTo>
                  <a:lnTo>
                    <a:pt x="2" y="1665"/>
                  </a:lnTo>
                  <a:lnTo>
                    <a:pt x="0" y="1737"/>
                  </a:lnTo>
                  <a:lnTo>
                    <a:pt x="2" y="1807"/>
                  </a:lnTo>
                  <a:lnTo>
                    <a:pt x="10" y="1874"/>
                  </a:lnTo>
                  <a:lnTo>
                    <a:pt x="21" y="1938"/>
                  </a:lnTo>
                  <a:lnTo>
                    <a:pt x="37" y="1998"/>
                  </a:lnTo>
                  <a:lnTo>
                    <a:pt x="57" y="2056"/>
                  </a:lnTo>
                  <a:lnTo>
                    <a:pt x="79" y="2110"/>
                  </a:lnTo>
                  <a:lnTo>
                    <a:pt x="105" y="2162"/>
                  </a:lnTo>
                  <a:lnTo>
                    <a:pt x="134" y="2210"/>
                  </a:lnTo>
                  <a:lnTo>
                    <a:pt x="166" y="2256"/>
                  </a:lnTo>
                  <a:lnTo>
                    <a:pt x="201" y="2298"/>
                  </a:lnTo>
                  <a:lnTo>
                    <a:pt x="238" y="2338"/>
                  </a:lnTo>
                  <a:lnTo>
                    <a:pt x="277" y="2374"/>
                  </a:lnTo>
                  <a:lnTo>
                    <a:pt x="318" y="2407"/>
                  </a:lnTo>
                  <a:lnTo>
                    <a:pt x="360" y="2437"/>
                  </a:lnTo>
                  <a:lnTo>
                    <a:pt x="404" y="2464"/>
                  </a:lnTo>
                  <a:lnTo>
                    <a:pt x="449" y="2488"/>
                  </a:lnTo>
                  <a:lnTo>
                    <a:pt x="495" y="2508"/>
                  </a:lnTo>
                  <a:lnTo>
                    <a:pt x="541" y="2526"/>
                  </a:lnTo>
                  <a:lnTo>
                    <a:pt x="588" y="2540"/>
                  </a:lnTo>
                  <a:lnTo>
                    <a:pt x="635" y="2552"/>
                  </a:lnTo>
                  <a:lnTo>
                    <a:pt x="681" y="2559"/>
                  </a:lnTo>
                  <a:lnTo>
                    <a:pt x="728" y="2564"/>
                  </a:lnTo>
                  <a:lnTo>
                    <a:pt x="774" y="2565"/>
                  </a:lnTo>
                  <a:lnTo>
                    <a:pt x="819" y="2565"/>
                  </a:lnTo>
                  <a:lnTo>
                    <a:pt x="864" y="2563"/>
                  </a:lnTo>
                  <a:lnTo>
                    <a:pt x="908" y="2560"/>
                  </a:lnTo>
                  <a:lnTo>
                    <a:pt x="952" y="2556"/>
                  </a:lnTo>
                  <a:lnTo>
                    <a:pt x="995" y="2551"/>
                  </a:lnTo>
                  <a:lnTo>
                    <a:pt x="1037" y="2544"/>
                  </a:lnTo>
                  <a:lnTo>
                    <a:pt x="1078" y="2537"/>
                  </a:lnTo>
                  <a:lnTo>
                    <a:pt x="1119" y="2529"/>
                  </a:lnTo>
                  <a:lnTo>
                    <a:pt x="1159" y="2520"/>
                  </a:lnTo>
                  <a:lnTo>
                    <a:pt x="1197" y="2511"/>
                  </a:lnTo>
                  <a:lnTo>
                    <a:pt x="1235" y="2502"/>
                  </a:lnTo>
                  <a:lnTo>
                    <a:pt x="1272" y="2491"/>
                  </a:lnTo>
                  <a:lnTo>
                    <a:pt x="1307" y="2481"/>
                  </a:lnTo>
                  <a:lnTo>
                    <a:pt x="1342" y="2470"/>
                  </a:lnTo>
                  <a:lnTo>
                    <a:pt x="1374" y="2459"/>
                  </a:lnTo>
                  <a:lnTo>
                    <a:pt x="1406" y="2448"/>
                  </a:lnTo>
                  <a:lnTo>
                    <a:pt x="1465" y="2426"/>
                  </a:lnTo>
                  <a:lnTo>
                    <a:pt x="1517" y="2405"/>
                  </a:lnTo>
                  <a:lnTo>
                    <a:pt x="1563" y="2386"/>
                  </a:lnTo>
                  <a:lnTo>
                    <a:pt x="1602" y="2368"/>
                  </a:lnTo>
                  <a:lnTo>
                    <a:pt x="1632" y="2352"/>
                  </a:lnTo>
                  <a:lnTo>
                    <a:pt x="1655" y="2341"/>
                  </a:lnTo>
                  <a:lnTo>
                    <a:pt x="1669" y="2333"/>
                  </a:lnTo>
                  <a:lnTo>
                    <a:pt x="1674" y="2331"/>
                  </a:lnTo>
                  <a:lnTo>
                    <a:pt x="1940" y="1720"/>
                  </a:lnTo>
                  <a:lnTo>
                    <a:pt x="1935" y="1725"/>
                  </a:lnTo>
                  <a:lnTo>
                    <a:pt x="1918" y="1734"/>
                  </a:lnTo>
                  <a:lnTo>
                    <a:pt x="1891" y="1750"/>
                  </a:lnTo>
                  <a:lnTo>
                    <a:pt x="1855" y="1770"/>
                  </a:lnTo>
                  <a:lnTo>
                    <a:pt x="1811" y="1794"/>
                  </a:lnTo>
                  <a:lnTo>
                    <a:pt x="1760" y="1821"/>
                  </a:lnTo>
                  <a:lnTo>
                    <a:pt x="1704" y="1849"/>
                  </a:lnTo>
                  <a:lnTo>
                    <a:pt x="1641" y="1878"/>
                  </a:lnTo>
                  <a:lnTo>
                    <a:pt x="1574" y="1908"/>
                  </a:lnTo>
                  <a:lnTo>
                    <a:pt x="1505" y="1937"/>
                  </a:lnTo>
                  <a:lnTo>
                    <a:pt x="1468" y="1950"/>
                  </a:lnTo>
                  <a:lnTo>
                    <a:pt x="1433" y="1964"/>
                  </a:lnTo>
                  <a:lnTo>
                    <a:pt x="1396" y="1976"/>
                  </a:lnTo>
                  <a:lnTo>
                    <a:pt x="1360" y="1988"/>
                  </a:lnTo>
                  <a:lnTo>
                    <a:pt x="1322" y="1999"/>
                  </a:lnTo>
                  <a:lnTo>
                    <a:pt x="1285" y="2009"/>
                  </a:lnTo>
                  <a:lnTo>
                    <a:pt x="1249" y="2018"/>
                  </a:lnTo>
                  <a:lnTo>
                    <a:pt x="1212" y="2025"/>
                  </a:lnTo>
                  <a:lnTo>
                    <a:pt x="1175" y="2032"/>
                  </a:lnTo>
                  <a:lnTo>
                    <a:pt x="1140" y="2037"/>
                  </a:lnTo>
                  <a:lnTo>
                    <a:pt x="1105" y="2040"/>
                  </a:lnTo>
                  <a:lnTo>
                    <a:pt x="1071" y="2042"/>
                  </a:lnTo>
                  <a:lnTo>
                    <a:pt x="1039" y="2041"/>
                  </a:lnTo>
                  <a:lnTo>
                    <a:pt x="1006" y="2039"/>
                  </a:lnTo>
                  <a:lnTo>
                    <a:pt x="975" y="2035"/>
                  </a:lnTo>
                  <a:lnTo>
                    <a:pt x="944" y="2027"/>
                  </a:lnTo>
                  <a:lnTo>
                    <a:pt x="915" y="2019"/>
                  </a:lnTo>
                  <a:lnTo>
                    <a:pt x="888" y="2010"/>
                  </a:lnTo>
                  <a:lnTo>
                    <a:pt x="861" y="1997"/>
                  </a:lnTo>
                  <a:lnTo>
                    <a:pt x="836" y="1984"/>
                  </a:lnTo>
                  <a:lnTo>
                    <a:pt x="812" y="1968"/>
                  </a:lnTo>
                  <a:lnTo>
                    <a:pt x="789" y="1950"/>
                  </a:lnTo>
                  <a:lnTo>
                    <a:pt x="767" y="1931"/>
                  </a:lnTo>
                  <a:lnTo>
                    <a:pt x="747" y="1912"/>
                  </a:lnTo>
                  <a:lnTo>
                    <a:pt x="728" y="1890"/>
                  </a:lnTo>
                  <a:lnTo>
                    <a:pt x="710" y="1867"/>
                  </a:lnTo>
                  <a:lnTo>
                    <a:pt x="693" y="1842"/>
                  </a:lnTo>
                  <a:lnTo>
                    <a:pt x="679" y="1816"/>
                  </a:lnTo>
                  <a:lnTo>
                    <a:pt x="665" y="1788"/>
                  </a:lnTo>
                  <a:lnTo>
                    <a:pt x="654" y="1760"/>
                  </a:lnTo>
                  <a:lnTo>
                    <a:pt x="643" y="1731"/>
                  </a:lnTo>
                  <a:lnTo>
                    <a:pt x="634" y="1700"/>
                  </a:lnTo>
                  <a:lnTo>
                    <a:pt x="627" y="1668"/>
                  </a:lnTo>
                  <a:lnTo>
                    <a:pt x="621" y="1636"/>
                  </a:lnTo>
                  <a:lnTo>
                    <a:pt x="617" y="1602"/>
                  </a:lnTo>
                  <a:lnTo>
                    <a:pt x="614" y="1568"/>
                  </a:lnTo>
                  <a:lnTo>
                    <a:pt x="613" y="1533"/>
                  </a:lnTo>
                  <a:lnTo>
                    <a:pt x="614" y="1496"/>
                  </a:lnTo>
                  <a:lnTo>
                    <a:pt x="617" y="1459"/>
                  </a:lnTo>
                  <a:lnTo>
                    <a:pt x="621" y="1422"/>
                  </a:lnTo>
                  <a:lnTo>
                    <a:pt x="628" y="1384"/>
                  </a:lnTo>
                  <a:lnTo>
                    <a:pt x="635" y="1346"/>
                  </a:lnTo>
                  <a:lnTo>
                    <a:pt x="644" y="1307"/>
                  </a:lnTo>
                  <a:lnTo>
                    <a:pt x="656" y="1267"/>
                  </a:lnTo>
                  <a:lnTo>
                    <a:pt x="669" y="1229"/>
                  </a:lnTo>
                  <a:lnTo>
                    <a:pt x="684" y="1189"/>
                  </a:lnTo>
                  <a:lnTo>
                    <a:pt x="701" y="1151"/>
                  </a:lnTo>
                  <a:lnTo>
                    <a:pt x="719" y="1114"/>
                  </a:lnTo>
                  <a:lnTo>
                    <a:pt x="738" y="1077"/>
                  </a:lnTo>
                  <a:lnTo>
                    <a:pt x="758" y="1041"/>
                  </a:lnTo>
                  <a:lnTo>
                    <a:pt x="780" y="1006"/>
                  </a:lnTo>
                  <a:lnTo>
                    <a:pt x="804" y="972"/>
                  </a:lnTo>
                  <a:lnTo>
                    <a:pt x="828" y="937"/>
                  </a:lnTo>
                  <a:lnTo>
                    <a:pt x="853" y="905"/>
                  </a:lnTo>
                  <a:lnTo>
                    <a:pt x="880" y="874"/>
                  </a:lnTo>
                  <a:lnTo>
                    <a:pt x="908" y="842"/>
                  </a:lnTo>
                  <a:lnTo>
                    <a:pt x="936" y="812"/>
                  </a:lnTo>
                  <a:lnTo>
                    <a:pt x="965" y="784"/>
                  </a:lnTo>
                  <a:lnTo>
                    <a:pt x="996" y="756"/>
                  </a:lnTo>
                  <a:lnTo>
                    <a:pt x="1026" y="728"/>
                  </a:lnTo>
                  <a:lnTo>
                    <a:pt x="1057" y="703"/>
                  </a:lnTo>
                  <a:lnTo>
                    <a:pt x="1090" y="678"/>
                  </a:lnTo>
                  <a:lnTo>
                    <a:pt x="1122" y="655"/>
                  </a:lnTo>
                  <a:lnTo>
                    <a:pt x="1156" y="633"/>
                  </a:lnTo>
                  <a:lnTo>
                    <a:pt x="1189" y="613"/>
                  </a:lnTo>
                  <a:lnTo>
                    <a:pt x="1224" y="593"/>
                  </a:lnTo>
                  <a:lnTo>
                    <a:pt x="1258" y="575"/>
                  </a:lnTo>
                  <a:lnTo>
                    <a:pt x="1293" y="558"/>
                  </a:lnTo>
                  <a:lnTo>
                    <a:pt x="1327" y="543"/>
                  </a:lnTo>
                  <a:lnTo>
                    <a:pt x="1363" y="529"/>
                  </a:lnTo>
                  <a:lnTo>
                    <a:pt x="1397" y="517"/>
                  </a:lnTo>
                  <a:lnTo>
                    <a:pt x="1433" y="505"/>
                  </a:lnTo>
                  <a:lnTo>
                    <a:pt x="1468" y="497"/>
                  </a:lnTo>
                  <a:lnTo>
                    <a:pt x="1503" y="488"/>
                  </a:lnTo>
                  <a:lnTo>
                    <a:pt x="1537" y="482"/>
                  </a:lnTo>
                  <a:lnTo>
                    <a:pt x="1573" y="478"/>
                  </a:lnTo>
                  <a:lnTo>
                    <a:pt x="1606" y="476"/>
                  </a:lnTo>
                  <a:lnTo>
                    <a:pt x="1640" y="476"/>
                  </a:lnTo>
                  <a:lnTo>
                    <a:pt x="1672" y="478"/>
                  </a:lnTo>
                  <a:lnTo>
                    <a:pt x="1704" y="482"/>
                  </a:lnTo>
                  <a:lnTo>
                    <a:pt x="1734" y="488"/>
                  </a:lnTo>
                  <a:lnTo>
                    <a:pt x="1764" y="497"/>
                  </a:lnTo>
                  <a:lnTo>
                    <a:pt x="1792" y="507"/>
                  </a:lnTo>
                  <a:lnTo>
                    <a:pt x="1821" y="519"/>
                  </a:lnTo>
                  <a:lnTo>
                    <a:pt x="1848" y="531"/>
                  </a:lnTo>
                  <a:lnTo>
                    <a:pt x="1874" y="546"/>
                  </a:lnTo>
                  <a:lnTo>
                    <a:pt x="1898" y="560"/>
                  </a:lnTo>
                  <a:lnTo>
                    <a:pt x="1922" y="577"/>
                  </a:lnTo>
                  <a:lnTo>
                    <a:pt x="1945" y="594"/>
                  </a:lnTo>
                  <a:lnTo>
                    <a:pt x="1967" y="611"/>
                  </a:lnTo>
                  <a:lnTo>
                    <a:pt x="1988" y="628"/>
                  </a:lnTo>
                  <a:lnTo>
                    <a:pt x="2008" y="647"/>
                  </a:lnTo>
                  <a:lnTo>
                    <a:pt x="2027" y="665"/>
                  </a:lnTo>
                  <a:lnTo>
                    <a:pt x="2044" y="683"/>
                  </a:lnTo>
                  <a:lnTo>
                    <a:pt x="2061" y="701"/>
                  </a:lnTo>
                  <a:lnTo>
                    <a:pt x="2076" y="718"/>
                  </a:lnTo>
                  <a:lnTo>
                    <a:pt x="2104" y="753"/>
                  </a:lnTo>
                  <a:lnTo>
                    <a:pt x="2126" y="782"/>
                  </a:lnTo>
                  <a:lnTo>
                    <a:pt x="2157" y="828"/>
                  </a:lnTo>
                  <a:lnTo>
                    <a:pt x="2168" y="845"/>
                  </a:ln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24"/>
            <p:cNvSpPr>
              <a:spLocks noEditPoints="1"/>
            </p:cNvSpPr>
            <p:nvPr userDrawn="1"/>
          </p:nvSpPr>
          <p:spPr bwMode="auto">
            <a:xfrm>
              <a:off x="8604250" y="1835150"/>
              <a:ext cx="179387" cy="95250"/>
            </a:xfrm>
            <a:custGeom>
              <a:avLst/>
              <a:gdLst/>
              <a:ahLst/>
              <a:cxnLst>
                <a:cxn ang="0">
                  <a:pos x="197" y="601"/>
                </a:cxn>
                <a:cxn ang="0">
                  <a:pos x="197" y="70"/>
                </a:cxn>
                <a:cxn ang="0">
                  <a:pos x="0" y="70"/>
                </a:cxn>
                <a:cxn ang="0">
                  <a:pos x="0" y="0"/>
                </a:cxn>
                <a:cxn ang="0">
                  <a:pos x="476" y="0"/>
                </a:cxn>
                <a:cxn ang="0">
                  <a:pos x="476" y="70"/>
                </a:cxn>
                <a:cxn ang="0">
                  <a:pos x="277" y="70"/>
                </a:cxn>
                <a:cxn ang="0">
                  <a:pos x="277" y="601"/>
                </a:cxn>
                <a:cxn ang="0">
                  <a:pos x="197" y="601"/>
                </a:cxn>
                <a:cxn ang="0">
                  <a:pos x="555" y="601"/>
                </a:cxn>
                <a:cxn ang="0">
                  <a:pos x="555" y="0"/>
                </a:cxn>
                <a:cxn ang="0">
                  <a:pos x="675" y="0"/>
                </a:cxn>
                <a:cxn ang="0">
                  <a:pos x="817" y="425"/>
                </a:cxn>
                <a:cxn ang="0">
                  <a:pos x="827" y="452"/>
                </a:cxn>
                <a:cxn ang="0">
                  <a:pos x="834" y="476"/>
                </a:cxn>
                <a:cxn ang="0">
                  <a:pos x="840" y="497"/>
                </a:cxn>
                <a:cxn ang="0">
                  <a:pos x="846" y="514"/>
                </a:cxn>
                <a:cxn ang="0">
                  <a:pos x="852" y="495"/>
                </a:cxn>
                <a:cxn ang="0">
                  <a:pos x="859" y="473"/>
                </a:cxn>
                <a:cxn ang="0">
                  <a:pos x="868" y="447"/>
                </a:cxn>
                <a:cxn ang="0">
                  <a:pos x="878" y="418"/>
                </a:cxn>
                <a:cxn ang="0">
                  <a:pos x="1022" y="0"/>
                </a:cxn>
                <a:cxn ang="0">
                  <a:pos x="1129" y="0"/>
                </a:cxn>
                <a:cxn ang="0">
                  <a:pos x="1129" y="601"/>
                </a:cxn>
                <a:cxn ang="0">
                  <a:pos x="1053" y="601"/>
                </a:cxn>
                <a:cxn ang="0">
                  <a:pos x="1053" y="97"/>
                </a:cxn>
                <a:cxn ang="0">
                  <a:pos x="877" y="601"/>
                </a:cxn>
                <a:cxn ang="0">
                  <a:pos x="806" y="601"/>
                </a:cxn>
                <a:cxn ang="0">
                  <a:pos x="632" y="89"/>
                </a:cxn>
                <a:cxn ang="0">
                  <a:pos x="632" y="601"/>
                </a:cxn>
                <a:cxn ang="0">
                  <a:pos x="555" y="601"/>
                </a:cxn>
              </a:cxnLst>
              <a:rect l="0" t="0" r="r" b="b"/>
              <a:pathLst>
                <a:path w="1129" h="601">
                  <a:moveTo>
                    <a:pt x="197" y="601"/>
                  </a:moveTo>
                  <a:lnTo>
                    <a:pt x="197" y="70"/>
                  </a:lnTo>
                  <a:lnTo>
                    <a:pt x="0" y="70"/>
                  </a:lnTo>
                  <a:lnTo>
                    <a:pt x="0" y="0"/>
                  </a:lnTo>
                  <a:lnTo>
                    <a:pt x="476" y="0"/>
                  </a:lnTo>
                  <a:lnTo>
                    <a:pt x="476" y="70"/>
                  </a:lnTo>
                  <a:lnTo>
                    <a:pt x="277" y="70"/>
                  </a:lnTo>
                  <a:lnTo>
                    <a:pt x="277" y="601"/>
                  </a:lnTo>
                  <a:lnTo>
                    <a:pt x="197" y="601"/>
                  </a:lnTo>
                  <a:close/>
                  <a:moveTo>
                    <a:pt x="555" y="601"/>
                  </a:moveTo>
                  <a:lnTo>
                    <a:pt x="555" y="0"/>
                  </a:lnTo>
                  <a:lnTo>
                    <a:pt x="675" y="0"/>
                  </a:lnTo>
                  <a:lnTo>
                    <a:pt x="817" y="425"/>
                  </a:lnTo>
                  <a:lnTo>
                    <a:pt x="827" y="452"/>
                  </a:lnTo>
                  <a:lnTo>
                    <a:pt x="834" y="476"/>
                  </a:lnTo>
                  <a:lnTo>
                    <a:pt x="840" y="497"/>
                  </a:lnTo>
                  <a:lnTo>
                    <a:pt x="846" y="514"/>
                  </a:lnTo>
                  <a:lnTo>
                    <a:pt x="852" y="495"/>
                  </a:lnTo>
                  <a:lnTo>
                    <a:pt x="859" y="473"/>
                  </a:lnTo>
                  <a:lnTo>
                    <a:pt x="868" y="447"/>
                  </a:lnTo>
                  <a:lnTo>
                    <a:pt x="878" y="418"/>
                  </a:lnTo>
                  <a:lnTo>
                    <a:pt x="1022" y="0"/>
                  </a:lnTo>
                  <a:lnTo>
                    <a:pt x="1129" y="0"/>
                  </a:lnTo>
                  <a:lnTo>
                    <a:pt x="1129" y="601"/>
                  </a:lnTo>
                  <a:lnTo>
                    <a:pt x="1053" y="601"/>
                  </a:lnTo>
                  <a:lnTo>
                    <a:pt x="1053" y="97"/>
                  </a:lnTo>
                  <a:lnTo>
                    <a:pt x="877" y="601"/>
                  </a:lnTo>
                  <a:lnTo>
                    <a:pt x="806" y="601"/>
                  </a:lnTo>
                  <a:lnTo>
                    <a:pt x="632" y="89"/>
                  </a:lnTo>
                  <a:lnTo>
                    <a:pt x="632" y="601"/>
                  </a:lnTo>
                  <a:lnTo>
                    <a:pt x="555" y="601"/>
                  </a:lnTo>
                  <a:close/>
                </a:path>
              </a:pathLst>
            </a:custGeom>
            <a:grpFill/>
            <a:ln w="9525">
              <a:noFill/>
              <a:round/>
            </a:ln>
          </p:spPr>
          <p:txBody>
            <a:bodyPr vert="horz" wrap="square" lIns="91440" tIns="45720" rIns="91440" bIns="45720" numCol="1" anchor="t" anchorCtr="0" compatLnSpc="1"/>
            <a:lstStyle/>
            <a:p>
              <a:endParaRPr 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686800" cy="6096000"/>
          </a:xfrm>
        </p:spPr>
        <p:txBody>
          <a:bodyPr>
            <a:normAutofit/>
          </a:bodyPr>
          <a:lstStyle>
            <a:lvl1pPr>
              <a:buSzPct val="60000"/>
              <a:buFontTx/>
              <a:buBlip>
                <a:blip r:embed="rId2"/>
              </a:buBlip>
              <a:defRPr sz="2400"/>
            </a:lvl1pPr>
            <a:lvl2pPr>
              <a:buSzPct val="60000"/>
              <a:buFontTx/>
              <a:buBlip>
                <a:blip r:embed="rId3"/>
              </a:buBlip>
              <a:defRPr sz="2000"/>
            </a:lvl2pPr>
            <a:lvl3pPr>
              <a:buSzPct val="65000"/>
              <a:buFontTx/>
              <a:buBlip>
                <a:blip r:embed="rId4"/>
              </a:buBlip>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6" name="Freeform 18"/>
          <p:cNvSpPr>
            <a:spLocks noEditPoints="1"/>
          </p:cNvSpPr>
          <p:nvPr userDrawn="1"/>
        </p:nvSpPr>
        <p:spPr bwMode="auto">
          <a:xfrm>
            <a:off x="457200" y="762000"/>
            <a:ext cx="8686800" cy="6096000"/>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solidFill>
            <a:srgbClr val="FAFCFA">
              <a:alpha val="35000"/>
            </a:srgbClr>
          </a:solidFill>
          <a:ln w="9525">
            <a:noFill/>
            <a:round/>
          </a:ln>
          <a:effectLst>
            <a:outerShdw blurRad="50800" dist="88900" dir="2700000" algn="tl" rotWithShape="0">
              <a:prstClr val="black">
                <a:alpha val="4000"/>
              </a:prstClr>
            </a:outerShdw>
          </a:effectLst>
        </p:spPr>
        <p:txBody>
          <a:bodyPr vert="horz" wrap="square" lIns="91440" tIns="45720" rIns="91440" bIns="45720" numCol="1" anchor="t" anchorCtr="0" compatLnSpc="1"/>
          <a:lstStyle/>
          <a:p>
            <a:endParaRPr lang="en-US"/>
          </a:p>
        </p:txBody>
      </p:sp>
      <p:sp>
        <p:nvSpPr>
          <p:cNvPr id="9" name="Rectangle 8"/>
          <p:cNvSpPr/>
          <p:nvPr userDrawn="1"/>
        </p:nvSpPr>
        <p:spPr>
          <a:xfrm>
            <a:off x="0" y="0"/>
            <a:ext cx="9144000" cy="72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720000"/>
          </a:xfrm>
        </p:spPr>
        <p:txBody>
          <a:bodyPr>
            <a:normAutofit/>
          </a:bodyPr>
          <a:lstStyle>
            <a:lvl1pPr algn="l">
              <a:defRPr sz="3200">
                <a:solidFill>
                  <a:schemeClr val="bg1"/>
                </a:solidFill>
              </a:defRPr>
            </a:lvl1pPr>
          </a:lstStyle>
          <a:p>
            <a:r>
              <a:rPr lang="en-US" dirty="0" smtClean="0"/>
              <a:t>Click to edit Master title style</a:t>
            </a:r>
            <a:endParaRPr lang="en-US" dirty="0"/>
          </a:p>
        </p:txBody>
      </p:sp>
      <p:grpSp>
        <p:nvGrpSpPr>
          <p:cNvPr id="10" name="Group 9"/>
          <p:cNvGrpSpPr/>
          <p:nvPr userDrawn="1"/>
        </p:nvGrpSpPr>
        <p:grpSpPr>
          <a:xfrm>
            <a:off x="7696200" y="152400"/>
            <a:ext cx="1219210" cy="436825"/>
            <a:chOff x="6302375" y="1695450"/>
            <a:chExt cx="2481262" cy="889000"/>
          </a:xfrm>
          <a:solidFill>
            <a:schemeClr val="bg1"/>
          </a:solidFill>
        </p:grpSpPr>
        <p:sp>
          <p:nvSpPr>
            <p:cNvPr id="11" name="Freeform 6"/>
            <p:cNvSpPr/>
            <p:nvPr userDrawn="1"/>
          </p:nvSpPr>
          <p:spPr bwMode="auto">
            <a:xfrm>
              <a:off x="6753225" y="2400300"/>
              <a:ext cx="90487" cy="180975"/>
            </a:xfrm>
            <a:custGeom>
              <a:avLst/>
              <a:gdLst/>
              <a:ahLst/>
              <a:cxnLst>
                <a:cxn ang="0">
                  <a:pos x="0" y="0"/>
                </a:cxn>
                <a:cxn ang="0">
                  <a:pos x="567" y="0"/>
                </a:cxn>
                <a:cxn ang="0">
                  <a:pos x="567" y="112"/>
                </a:cxn>
                <a:cxn ang="0">
                  <a:pos x="340" y="112"/>
                </a:cxn>
                <a:cxn ang="0">
                  <a:pos x="340" y="1132"/>
                </a:cxn>
                <a:cxn ang="0">
                  <a:pos x="228" y="1132"/>
                </a:cxn>
                <a:cxn ang="0">
                  <a:pos x="228" y="112"/>
                </a:cxn>
                <a:cxn ang="0">
                  <a:pos x="0" y="112"/>
                </a:cxn>
                <a:cxn ang="0">
                  <a:pos x="0" y="0"/>
                </a:cxn>
              </a:cxnLst>
              <a:rect l="0" t="0" r="r" b="b"/>
              <a:pathLst>
                <a:path w="567" h="1132">
                  <a:moveTo>
                    <a:pt x="0" y="0"/>
                  </a:moveTo>
                  <a:lnTo>
                    <a:pt x="567" y="0"/>
                  </a:lnTo>
                  <a:lnTo>
                    <a:pt x="567" y="112"/>
                  </a:lnTo>
                  <a:lnTo>
                    <a:pt x="340" y="112"/>
                  </a:lnTo>
                  <a:lnTo>
                    <a:pt x="340" y="1132"/>
                  </a:lnTo>
                  <a:lnTo>
                    <a:pt x="228" y="1132"/>
                  </a:lnTo>
                  <a:lnTo>
                    <a:pt x="228" y="112"/>
                  </a:lnTo>
                  <a:lnTo>
                    <a:pt x="0" y="11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7"/>
            <p:cNvSpPr/>
            <p:nvPr userDrawn="1"/>
          </p:nvSpPr>
          <p:spPr bwMode="auto">
            <a:xfrm>
              <a:off x="6867525" y="2400300"/>
              <a:ext cx="93662" cy="180975"/>
            </a:xfrm>
            <a:custGeom>
              <a:avLst/>
              <a:gdLst/>
              <a:ahLst/>
              <a:cxnLst>
                <a:cxn ang="0">
                  <a:pos x="0" y="0"/>
                </a:cxn>
                <a:cxn ang="0">
                  <a:pos x="589" y="0"/>
                </a:cxn>
                <a:cxn ang="0">
                  <a:pos x="589" y="108"/>
                </a:cxn>
                <a:cxn ang="0">
                  <a:pos x="110" y="108"/>
                </a:cxn>
                <a:cxn ang="0">
                  <a:pos x="110" y="510"/>
                </a:cxn>
                <a:cxn ang="0">
                  <a:pos x="587" y="510"/>
                </a:cxn>
                <a:cxn ang="0">
                  <a:pos x="587" y="618"/>
                </a:cxn>
                <a:cxn ang="0">
                  <a:pos x="110" y="618"/>
                </a:cxn>
                <a:cxn ang="0">
                  <a:pos x="110" y="1025"/>
                </a:cxn>
                <a:cxn ang="0">
                  <a:pos x="587" y="1025"/>
                </a:cxn>
                <a:cxn ang="0">
                  <a:pos x="587" y="1132"/>
                </a:cxn>
                <a:cxn ang="0">
                  <a:pos x="0" y="1132"/>
                </a:cxn>
                <a:cxn ang="0">
                  <a:pos x="0" y="0"/>
                </a:cxn>
              </a:cxnLst>
              <a:rect l="0" t="0" r="r" b="b"/>
              <a:pathLst>
                <a:path w="589" h="1132">
                  <a:moveTo>
                    <a:pt x="0" y="0"/>
                  </a:moveTo>
                  <a:lnTo>
                    <a:pt x="589" y="0"/>
                  </a:lnTo>
                  <a:lnTo>
                    <a:pt x="589" y="108"/>
                  </a:lnTo>
                  <a:lnTo>
                    <a:pt x="110" y="108"/>
                  </a:lnTo>
                  <a:lnTo>
                    <a:pt x="110" y="510"/>
                  </a:lnTo>
                  <a:lnTo>
                    <a:pt x="587" y="510"/>
                  </a:lnTo>
                  <a:lnTo>
                    <a:pt x="587" y="618"/>
                  </a:lnTo>
                  <a:lnTo>
                    <a:pt x="110" y="618"/>
                  </a:lnTo>
                  <a:lnTo>
                    <a:pt x="110" y="1025"/>
                  </a:lnTo>
                  <a:lnTo>
                    <a:pt x="587" y="1025"/>
                  </a:lnTo>
                  <a:lnTo>
                    <a:pt x="58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8"/>
            <p:cNvSpPr/>
            <p:nvPr userDrawn="1"/>
          </p:nvSpPr>
          <p:spPr bwMode="auto">
            <a:xfrm>
              <a:off x="6992938" y="2397125"/>
              <a:ext cx="174625" cy="187325"/>
            </a:xfrm>
            <a:custGeom>
              <a:avLst/>
              <a:gdLst/>
              <a:ahLst/>
              <a:cxnLst>
                <a:cxn ang="0">
                  <a:pos x="920" y="267"/>
                </a:cxn>
                <a:cxn ang="0">
                  <a:pos x="835" y="189"/>
                </a:cxn>
                <a:cxn ang="0">
                  <a:pos x="741" y="140"/>
                </a:cxn>
                <a:cxn ang="0">
                  <a:pos x="634" y="115"/>
                </a:cxn>
                <a:cxn ang="0">
                  <a:pos x="528" y="114"/>
                </a:cxn>
                <a:cxn ang="0">
                  <a:pos x="440" y="132"/>
                </a:cxn>
                <a:cxn ang="0">
                  <a:pos x="359" y="166"/>
                </a:cxn>
                <a:cxn ang="0">
                  <a:pos x="284" y="219"/>
                </a:cxn>
                <a:cxn ang="0">
                  <a:pos x="218" y="288"/>
                </a:cxn>
                <a:cxn ang="0">
                  <a:pos x="168" y="366"/>
                </a:cxn>
                <a:cxn ang="0">
                  <a:pos x="135" y="450"/>
                </a:cxn>
                <a:cxn ang="0">
                  <a:pos x="118" y="542"/>
                </a:cxn>
                <a:cxn ang="0">
                  <a:pos x="118" y="639"/>
                </a:cxn>
                <a:cxn ang="0">
                  <a:pos x="135" y="732"/>
                </a:cxn>
                <a:cxn ang="0">
                  <a:pos x="168" y="817"/>
                </a:cxn>
                <a:cxn ang="0">
                  <a:pos x="218" y="895"/>
                </a:cxn>
                <a:cxn ang="0">
                  <a:pos x="285" y="964"/>
                </a:cxn>
                <a:cxn ang="0">
                  <a:pos x="360" y="1016"/>
                </a:cxn>
                <a:cxn ang="0">
                  <a:pos x="440" y="1052"/>
                </a:cxn>
                <a:cxn ang="0">
                  <a:pos x="528" y="1068"/>
                </a:cxn>
                <a:cxn ang="0">
                  <a:pos x="633" y="1067"/>
                </a:cxn>
                <a:cxn ang="0">
                  <a:pos x="738" y="1043"/>
                </a:cxn>
                <a:cxn ang="0">
                  <a:pos x="832" y="994"/>
                </a:cxn>
                <a:cxn ang="0">
                  <a:pos x="915" y="920"/>
                </a:cxn>
                <a:cxn ang="0">
                  <a:pos x="1075" y="893"/>
                </a:cxn>
                <a:cxn ang="0">
                  <a:pos x="1030" y="960"/>
                </a:cxn>
                <a:cxn ang="0">
                  <a:pos x="979" y="1018"/>
                </a:cxn>
                <a:cxn ang="0">
                  <a:pos x="922" y="1068"/>
                </a:cxn>
                <a:cxn ang="0">
                  <a:pos x="858" y="1109"/>
                </a:cxn>
                <a:cxn ang="0">
                  <a:pos x="789" y="1141"/>
                </a:cxn>
                <a:cxn ang="0">
                  <a:pos x="716" y="1163"/>
                </a:cxn>
                <a:cxn ang="0">
                  <a:pos x="637" y="1175"/>
                </a:cxn>
                <a:cxn ang="0">
                  <a:pos x="545" y="1177"/>
                </a:cxn>
                <a:cxn ang="0">
                  <a:pos x="431" y="1161"/>
                </a:cxn>
                <a:cxn ang="0">
                  <a:pos x="325" y="1124"/>
                </a:cxn>
                <a:cxn ang="0">
                  <a:pos x="230" y="1065"/>
                </a:cxn>
                <a:cxn ang="0">
                  <a:pos x="145" y="985"/>
                </a:cxn>
                <a:cxn ang="0">
                  <a:pos x="78" y="891"/>
                </a:cxn>
                <a:cxn ang="0">
                  <a:pos x="31" y="787"/>
                </a:cxn>
                <a:cxn ang="0">
                  <a:pos x="5" y="674"/>
                </a:cxn>
                <a:cxn ang="0">
                  <a:pos x="0" y="552"/>
                </a:cxn>
                <a:cxn ang="0">
                  <a:pos x="18" y="439"/>
                </a:cxn>
                <a:cxn ang="0">
                  <a:pos x="56" y="330"/>
                </a:cxn>
                <a:cxn ang="0">
                  <a:pos x="117" y="232"/>
                </a:cxn>
                <a:cxn ang="0">
                  <a:pos x="197" y="144"/>
                </a:cxn>
                <a:cxn ang="0">
                  <a:pos x="285" y="78"/>
                </a:cxn>
                <a:cxn ang="0">
                  <a:pos x="384" y="32"/>
                </a:cxn>
                <a:cxn ang="0">
                  <a:pos x="489" y="6"/>
                </a:cxn>
                <a:cxn ang="0">
                  <a:pos x="596" y="1"/>
                </a:cxn>
                <a:cxn ang="0">
                  <a:pos x="678" y="8"/>
                </a:cxn>
                <a:cxn ang="0">
                  <a:pos x="754" y="26"/>
                </a:cxn>
                <a:cxn ang="0">
                  <a:pos x="827" y="54"/>
                </a:cxn>
                <a:cxn ang="0">
                  <a:pos x="895" y="93"/>
                </a:cxn>
                <a:cxn ang="0">
                  <a:pos x="958" y="141"/>
                </a:cxn>
                <a:cxn ang="0">
                  <a:pos x="1013" y="197"/>
                </a:cxn>
                <a:cxn ang="0">
                  <a:pos x="1061" y="262"/>
                </a:cxn>
              </a:cxnLst>
              <a:rect l="0" t="0" r="r" b="b"/>
              <a:pathLst>
                <a:path w="1094" h="1178">
                  <a:moveTo>
                    <a:pt x="1094" y="317"/>
                  </a:moveTo>
                  <a:lnTo>
                    <a:pt x="960" y="317"/>
                  </a:lnTo>
                  <a:lnTo>
                    <a:pt x="940" y="291"/>
                  </a:lnTo>
                  <a:lnTo>
                    <a:pt x="920" y="267"/>
                  </a:lnTo>
                  <a:lnTo>
                    <a:pt x="900" y="245"/>
                  </a:lnTo>
                  <a:lnTo>
                    <a:pt x="878" y="225"/>
                  </a:lnTo>
                  <a:lnTo>
                    <a:pt x="857" y="206"/>
                  </a:lnTo>
                  <a:lnTo>
                    <a:pt x="835" y="189"/>
                  </a:lnTo>
                  <a:lnTo>
                    <a:pt x="812" y="174"/>
                  </a:lnTo>
                  <a:lnTo>
                    <a:pt x="789" y="161"/>
                  </a:lnTo>
                  <a:lnTo>
                    <a:pt x="765" y="149"/>
                  </a:lnTo>
                  <a:lnTo>
                    <a:pt x="741" y="140"/>
                  </a:lnTo>
                  <a:lnTo>
                    <a:pt x="715" y="131"/>
                  </a:lnTo>
                  <a:lnTo>
                    <a:pt x="689" y="124"/>
                  </a:lnTo>
                  <a:lnTo>
                    <a:pt x="662" y="119"/>
                  </a:lnTo>
                  <a:lnTo>
                    <a:pt x="634" y="115"/>
                  </a:lnTo>
                  <a:lnTo>
                    <a:pt x="605" y="113"/>
                  </a:lnTo>
                  <a:lnTo>
                    <a:pt x="575" y="112"/>
                  </a:lnTo>
                  <a:lnTo>
                    <a:pt x="551" y="112"/>
                  </a:lnTo>
                  <a:lnTo>
                    <a:pt x="528" y="114"/>
                  </a:lnTo>
                  <a:lnTo>
                    <a:pt x="506" y="117"/>
                  </a:lnTo>
                  <a:lnTo>
                    <a:pt x="483" y="120"/>
                  </a:lnTo>
                  <a:lnTo>
                    <a:pt x="461" y="125"/>
                  </a:lnTo>
                  <a:lnTo>
                    <a:pt x="440" y="132"/>
                  </a:lnTo>
                  <a:lnTo>
                    <a:pt x="419" y="139"/>
                  </a:lnTo>
                  <a:lnTo>
                    <a:pt x="398" y="147"/>
                  </a:lnTo>
                  <a:lnTo>
                    <a:pt x="378" y="156"/>
                  </a:lnTo>
                  <a:lnTo>
                    <a:pt x="359" y="166"/>
                  </a:lnTo>
                  <a:lnTo>
                    <a:pt x="340" y="178"/>
                  </a:lnTo>
                  <a:lnTo>
                    <a:pt x="321" y="191"/>
                  </a:lnTo>
                  <a:lnTo>
                    <a:pt x="302" y="205"/>
                  </a:lnTo>
                  <a:lnTo>
                    <a:pt x="284" y="219"/>
                  </a:lnTo>
                  <a:lnTo>
                    <a:pt x="267" y="235"/>
                  </a:lnTo>
                  <a:lnTo>
                    <a:pt x="250" y="252"/>
                  </a:lnTo>
                  <a:lnTo>
                    <a:pt x="233" y="269"/>
                  </a:lnTo>
                  <a:lnTo>
                    <a:pt x="218" y="288"/>
                  </a:lnTo>
                  <a:lnTo>
                    <a:pt x="204" y="307"/>
                  </a:lnTo>
                  <a:lnTo>
                    <a:pt x="191" y="326"/>
                  </a:lnTo>
                  <a:lnTo>
                    <a:pt x="179" y="346"/>
                  </a:lnTo>
                  <a:lnTo>
                    <a:pt x="168" y="366"/>
                  </a:lnTo>
                  <a:lnTo>
                    <a:pt x="158" y="385"/>
                  </a:lnTo>
                  <a:lnTo>
                    <a:pt x="149" y="407"/>
                  </a:lnTo>
                  <a:lnTo>
                    <a:pt x="141" y="428"/>
                  </a:lnTo>
                  <a:lnTo>
                    <a:pt x="135" y="450"/>
                  </a:lnTo>
                  <a:lnTo>
                    <a:pt x="129" y="472"/>
                  </a:lnTo>
                  <a:lnTo>
                    <a:pt x="124" y="495"/>
                  </a:lnTo>
                  <a:lnTo>
                    <a:pt x="120" y="518"/>
                  </a:lnTo>
                  <a:lnTo>
                    <a:pt x="118" y="542"/>
                  </a:lnTo>
                  <a:lnTo>
                    <a:pt x="116" y="566"/>
                  </a:lnTo>
                  <a:lnTo>
                    <a:pt x="116" y="590"/>
                  </a:lnTo>
                  <a:lnTo>
                    <a:pt x="116" y="615"/>
                  </a:lnTo>
                  <a:lnTo>
                    <a:pt x="118" y="639"/>
                  </a:lnTo>
                  <a:lnTo>
                    <a:pt x="120" y="663"/>
                  </a:lnTo>
                  <a:lnTo>
                    <a:pt x="124" y="687"/>
                  </a:lnTo>
                  <a:lnTo>
                    <a:pt x="129" y="709"/>
                  </a:lnTo>
                  <a:lnTo>
                    <a:pt x="135" y="732"/>
                  </a:lnTo>
                  <a:lnTo>
                    <a:pt x="141" y="754"/>
                  </a:lnTo>
                  <a:lnTo>
                    <a:pt x="149" y="776"/>
                  </a:lnTo>
                  <a:lnTo>
                    <a:pt x="158" y="797"/>
                  </a:lnTo>
                  <a:lnTo>
                    <a:pt x="168" y="817"/>
                  </a:lnTo>
                  <a:lnTo>
                    <a:pt x="180" y="837"/>
                  </a:lnTo>
                  <a:lnTo>
                    <a:pt x="191" y="856"/>
                  </a:lnTo>
                  <a:lnTo>
                    <a:pt x="205" y="876"/>
                  </a:lnTo>
                  <a:lnTo>
                    <a:pt x="218" y="895"/>
                  </a:lnTo>
                  <a:lnTo>
                    <a:pt x="234" y="913"/>
                  </a:lnTo>
                  <a:lnTo>
                    <a:pt x="251" y="930"/>
                  </a:lnTo>
                  <a:lnTo>
                    <a:pt x="268" y="947"/>
                  </a:lnTo>
                  <a:lnTo>
                    <a:pt x="285" y="964"/>
                  </a:lnTo>
                  <a:lnTo>
                    <a:pt x="303" y="978"/>
                  </a:lnTo>
                  <a:lnTo>
                    <a:pt x="321" y="992"/>
                  </a:lnTo>
                  <a:lnTo>
                    <a:pt x="340" y="1005"/>
                  </a:lnTo>
                  <a:lnTo>
                    <a:pt x="360" y="1016"/>
                  </a:lnTo>
                  <a:lnTo>
                    <a:pt x="378" y="1026"/>
                  </a:lnTo>
                  <a:lnTo>
                    <a:pt x="399" y="1036"/>
                  </a:lnTo>
                  <a:lnTo>
                    <a:pt x="419" y="1044"/>
                  </a:lnTo>
                  <a:lnTo>
                    <a:pt x="440" y="1052"/>
                  </a:lnTo>
                  <a:lnTo>
                    <a:pt x="462" y="1057"/>
                  </a:lnTo>
                  <a:lnTo>
                    <a:pt x="483" y="1062"/>
                  </a:lnTo>
                  <a:lnTo>
                    <a:pt x="506" y="1066"/>
                  </a:lnTo>
                  <a:lnTo>
                    <a:pt x="528" y="1068"/>
                  </a:lnTo>
                  <a:lnTo>
                    <a:pt x="551" y="1070"/>
                  </a:lnTo>
                  <a:lnTo>
                    <a:pt x="575" y="1070"/>
                  </a:lnTo>
                  <a:lnTo>
                    <a:pt x="603" y="1070"/>
                  </a:lnTo>
                  <a:lnTo>
                    <a:pt x="633" y="1067"/>
                  </a:lnTo>
                  <a:lnTo>
                    <a:pt x="660" y="1064"/>
                  </a:lnTo>
                  <a:lnTo>
                    <a:pt x="687" y="1059"/>
                  </a:lnTo>
                  <a:lnTo>
                    <a:pt x="713" y="1052"/>
                  </a:lnTo>
                  <a:lnTo>
                    <a:pt x="738" y="1043"/>
                  </a:lnTo>
                  <a:lnTo>
                    <a:pt x="763" y="1034"/>
                  </a:lnTo>
                  <a:lnTo>
                    <a:pt x="786" y="1022"/>
                  </a:lnTo>
                  <a:lnTo>
                    <a:pt x="809" y="1009"/>
                  </a:lnTo>
                  <a:lnTo>
                    <a:pt x="832" y="994"/>
                  </a:lnTo>
                  <a:lnTo>
                    <a:pt x="854" y="978"/>
                  </a:lnTo>
                  <a:lnTo>
                    <a:pt x="875" y="961"/>
                  </a:lnTo>
                  <a:lnTo>
                    <a:pt x="895" y="941"/>
                  </a:lnTo>
                  <a:lnTo>
                    <a:pt x="915" y="920"/>
                  </a:lnTo>
                  <a:lnTo>
                    <a:pt x="933" y="898"/>
                  </a:lnTo>
                  <a:lnTo>
                    <a:pt x="951" y="874"/>
                  </a:lnTo>
                  <a:lnTo>
                    <a:pt x="1084" y="874"/>
                  </a:lnTo>
                  <a:lnTo>
                    <a:pt x="1075" y="893"/>
                  </a:lnTo>
                  <a:lnTo>
                    <a:pt x="1064" y="910"/>
                  </a:lnTo>
                  <a:lnTo>
                    <a:pt x="1053" y="927"/>
                  </a:lnTo>
                  <a:lnTo>
                    <a:pt x="1041" y="944"/>
                  </a:lnTo>
                  <a:lnTo>
                    <a:pt x="1030" y="960"/>
                  </a:lnTo>
                  <a:lnTo>
                    <a:pt x="1018" y="975"/>
                  </a:lnTo>
                  <a:lnTo>
                    <a:pt x="1006" y="990"/>
                  </a:lnTo>
                  <a:lnTo>
                    <a:pt x="992" y="1005"/>
                  </a:lnTo>
                  <a:lnTo>
                    <a:pt x="979" y="1018"/>
                  </a:lnTo>
                  <a:lnTo>
                    <a:pt x="965" y="1032"/>
                  </a:lnTo>
                  <a:lnTo>
                    <a:pt x="951" y="1044"/>
                  </a:lnTo>
                  <a:lnTo>
                    <a:pt x="937" y="1057"/>
                  </a:lnTo>
                  <a:lnTo>
                    <a:pt x="922" y="1068"/>
                  </a:lnTo>
                  <a:lnTo>
                    <a:pt x="906" y="1079"/>
                  </a:lnTo>
                  <a:lnTo>
                    <a:pt x="891" y="1090"/>
                  </a:lnTo>
                  <a:lnTo>
                    <a:pt x="875" y="1100"/>
                  </a:lnTo>
                  <a:lnTo>
                    <a:pt x="858" y="1109"/>
                  </a:lnTo>
                  <a:lnTo>
                    <a:pt x="842" y="1118"/>
                  </a:lnTo>
                  <a:lnTo>
                    <a:pt x="825" y="1127"/>
                  </a:lnTo>
                  <a:lnTo>
                    <a:pt x="807" y="1134"/>
                  </a:lnTo>
                  <a:lnTo>
                    <a:pt x="789" y="1141"/>
                  </a:lnTo>
                  <a:lnTo>
                    <a:pt x="772" y="1148"/>
                  </a:lnTo>
                  <a:lnTo>
                    <a:pt x="753" y="1153"/>
                  </a:lnTo>
                  <a:lnTo>
                    <a:pt x="735" y="1158"/>
                  </a:lnTo>
                  <a:lnTo>
                    <a:pt x="716" y="1163"/>
                  </a:lnTo>
                  <a:lnTo>
                    <a:pt x="696" y="1166"/>
                  </a:lnTo>
                  <a:lnTo>
                    <a:pt x="678" y="1171"/>
                  </a:lnTo>
                  <a:lnTo>
                    <a:pt x="658" y="1173"/>
                  </a:lnTo>
                  <a:lnTo>
                    <a:pt x="637" y="1175"/>
                  </a:lnTo>
                  <a:lnTo>
                    <a:pt x="617" y="1177"/>
                  </a:lnTo>
                  <a:lnTo>
                    <a:pt x="596" y="1178"/>
                  </a:lnTo>
                  <a:lnTo>
                    <a:pt x="575" y="1178"/>
                  </a:lnTo>
                  <a:lnTo>
                    <a:pt x="545" y="1177"/>
                  </a:lnTo>
                  <a:lnTo>
                    <a:pt x="515" y="1175"/>
                  </a:lnTo>
                  <a:lnTo>
                    <a:pt x="486" y="1172"/>
                  </a:lnTo>
                  <a:lnTo>
                    <a:pt x="458" y="1167"/>
                  </a:lnTo>
                  <a:lnTo>
                    <a:pt x="431" y="1161"/>
                  </a:lnTo>
                  <a:lnTo>
                    <a:pt x="404" y="1154"/>
                  </a:lnTo>
                  <a:lnTo>
                    <a:pt x="376" y="1144"/>
                  </a:lnTo>
                  <a:lnTo>
                    <a:pt x="351" y="1135"/>
                  </a:lnTo>
                  <a:lnTo>
                    <a:pt x="325" y="1124"/>
                  </a:lnTo>
                  <a:lnTo>
                    <a:pt x="301" y="1111"/>
                  </a:lnTo>
                  <a:lnTo>
                    <a:pt x="277" y="1096"/>
                  </a:lnTo>
                  <a:lnTo>
                    <a:pt x="253" y="1082"/>
                  </a:lnTo>
                  <a:lnTo>
                    <a:pt x="230" y="1065"/>
                  </a:lnTo>
                  <a:lnTo>
                    <a:pt x="208" y="1046"/>
                  </a:lnTo>
                  <a:lnTo>
                    <a:pt x="186" y="1028"/>
                  </a:lnTo>
                  <a:lnTo>
                    <a:pt x="165" y="1007"/>
                  </a:lnTo>
                  <a:lnTo>
                    <a:pt x="145" y="985"/>
                  </a:lnTo>
                  <a:lnTo>
                    <a:pt x="126" y="962"/>
                  </a:lnTo>
                  <a:lnTo>
                    <a:pt x="109" y="939"/>
                  </a:lnTo>
                  <a:lnTo>
                    <a:pt x="93" y="916"/>
                  </a:lnTo>
                  <a:lnTo>
                    <a:pt x="78" y="891"/>
                  </a:lnTo>
                  <a:lnTo>
                    <a:pt x="65" y="867"/>
                  </a:lnTo>
                  <a:lnTo>
                    <a:pt x="52" y="841"/>
                  </a:lnTo>
                  <a:lnTo>
                    <a:pt x="41" y="815"/>
                  </a:lnTo>
                  <a:lnTo>
                    <a:pt x="31" y="787"/>
                  </a:lnTo>
                  <a:lnTo>
                    <a:pt x="23" y="760"/>
                  </a:lnTo>
                  <a:lnTo>
                    <a:pt x="16" y="732"/>
                  </a:lnTo>
                  <a:lnTo>
                    <a:pt x="10" y="704"/>
                  </a:lnTo>
                  <a:lnTo>
                    <a:pt x="5" y="674"/>
                  </a:lnTo>
                  <a:lnTo>
                    <a:pt x="2" y="644"/>
                  </a:lnTo>
                  <a:lnTo>
                    <a:pt x="0" y="613"/>
                  </a:lnTo>
                  <a:lnTo>
                    <a:pt x="0" y="582"/>
                  </a:lnTo>
                  <a:lnTo>
                    <a:pt x="0" y="552"/>
                  </a:lnTo>
                  <a:lnTo>
                    <a:pt x="2" y="523"/>
                  </a:lnTo>
                  <a:lnTo>
                    <a:pt x="6" y="495"/>
                  </a:lnTo>
                  <a:lnTo>
                    <a:pt x="10" y="466"/>
                  </a:lnTo>
                  <a:lnTo>
                    <a:pt x="18" y="439"/>
                  </a:lnTo>
                  <a:lnTo>
                    <a:pt x="25" y="410"/>
                  </a:lnTo>
                  <a:lnTo>
                    <a:pt x="34" y="383"/>
                  </a:lnTo>
                  <a:lnTo>
                    <a:pt x="45" y="356"/>
                  </a:lnTo>
                  <a:lnTo>
                    <a:pt x="56" y="330"/>
                  </a:lnTo>
                  <a:lnTo>
                    <a:pt x="70" y="305"/>
                  </a:lnTo>
                  <a:lnTo>
                    <a:pt x="85" y="280"/>
                  </a:lnTo>
                  <a:lnTo>
                    <a:pt x="100" y="255"/>
                  </a:lnTo>
                  <a:lnTo>
                    <a:pt x="117" y="232"/>
                  </a:lnTo>
                  <a:lnTo>
                    <a:pt x="136" y="209"/>
                  </a:lnTo>
                  <a:lnTo>
                    <a:pt x="156" y="186"/>
                  </a:lnTo>
                  <a:lnTo>
                    <a:pt x="177" y="164"/>
                  </a:lnTo>
                  <a:lnTo>
                    <a:pt x="197" y="144"/>
                  </a:lnTo>
                  <a:lnTo>
                    <a:pt x="218" y="126"/>
                  </a:lnTo>
                  <a:lnTo>
                    <a:pt x="240" y="109"/>
                  </a:lnTo>
                  <a:lnTo>
                    <a:pt x="262" y="93"/>
                  </a:lnTo>
                  <a:lnTo>
                    <a:pt x="285" y="78"/>
                  </a:lnTo>
                  <a:lnTo>
                    <a:pt x="309" y="65"/>
                  </a:lnTo>
                  <a:lnTo>
                    <a:pt x="333" y="52"/>
                  </a:lnTo>
                  <a:lnTo>
                    <a:pt x="358" y="42"/>
                  </a:lnTo>
                  <a:lnTo>
                    <a:pt x="384" y="32"/>
                  </a:lnTo>
                  <a:lnTo>
                    <a:pt x="409" y="23"/>
                  </a:lnTo>
                  <a:lnTo>
                    <a:pt x="436" y="17"/>
                  </a:lnTo>
                  <a:lnTo>
                    <a:pt x="462" y="11"/>
                  </a:lnTo>
                  <a:lnTo>
                    <a:pt x="489" y="6"/>
                  </a:lnTo>
                  <a:lnTo>
                    <a:pt x="518" y="3"/>
                  </a:lnTo>
                  <a:lnTo>
                    <a:pt x="546" y="1"/>
                  </a:lnTo>
                  <a:lnTo>
                    <a:pt x="575" y="0"/>
                  </a:lnTo>
                  <a:lnTo>
                    <a:pt x="596" y="1"/>
                  </a:lnTo>
                  <a:lnTo>
                    <a:pt x="617" y="2"/>
                  </a:lnTo>
                  <a:lnTo>
                    <a:pt x="637" y="3"/>
                  </a:lnTo>
                  <a:lnTo>
                    <a:pt x="658" y="5"/>
                  </a:lnTo>
                  <a:lnTo>
                    <a:pt x="678" y="8"/>
                  </a:lnTo>
                  <a:lnTo>
                    <a:pt x="696" y="12"/>
                  </a:lnTo>
                  <a:lnTo>
                    <a:pt x="716" y="16"/>
                  </a:lnTo>
                  <a:lnTo>
                    <a:pt x="735" y="21"/>
                  </a:lnTo>
                  <a:lnTo>
                    <a:pt x="754" y="26"/>
                  </a:lnTo>
                  <a:lnTo>
                    <a:pt x="773" y="32"/>
                  </a:lnTo>
                  <a:lnTo>
                    <a:pt x="791" y="40"/>
                  </a:lnTo>
                  <a:lnTo>
                    <a:pt x="809" y="47"/>
                  </a:lnTo>
                  <a:lnTo>
                    <a:pt x="827" y="54"/>
                  </a:lnTo>
                  <a:lnTo>
                    <a:pt x="845" y="64"/>
                  </a:lnTo>
                  <a:lnTo>
                    <a:pt x="862" y="73"/>
                  </a:lnTo>
                  <a:lnTo>
                    <a:pt x="878" y="83"/>
                  </a:lnTo>
                  <a:lnTo>
                    <a:pt x="895" y="93"/>
                  </a:lnTo>
                  <a:lnTo>
                    <a:pt x="912" y="104"/>
                  </a:lnTo>
                  <a:lnTo>
                    <a:pt x="927" y="116"/>
                  </a:lnTo>
                  <a:lnTo>
                    <a:pt x="942" y="128"/>
                  </a:lnTo>
                  <a:lnTo>
                    <a:pt x="958" y="141"/>
                  </a:lnTo>
                  <a:lnTo>
                    <a:pt x="971" y="155"/>
                  </a:lnTo>
                  <a:lnTo>
                    <a:pt x="986" y="168"/>
                  </a:lnTo>
                  <a:lnTo>
                    <a:pt x="1000" y="183"/>
                  </a:lnTo>
                  <a:lnTo>
                    <a:pt x="1013" y="197"/>
                  </a:lnTo>
                  <a:lnTo>
                    <a:pt x="1026" y="213"/>
                  </a:lnTo>
                  <a:lnTo>
                    <a:pt x="1038" y="229"/>
                  </a:lnTo>
                  <a:lnTo>
                    <a:pt x="1050" y="245"/>
                  </a:lnTo>
                  <a:lnTo>
                    <a:pt x="1061" y="262"/>
                  </a:lnTo>
                  <a:lnTo>
                    <a:pt x="1073" y="280"/>
                  </a:lnTo>
                  <a:lnTo>
                    <a:pt x="1083" y="299"/>
                  </a:lnTo>
                  <a:lnTo>
                    <a:pt x="1094" y="317"/>
                  </a:lnTo>
                  <a:close/>
                </a:path>
              </a:pathLst>
            </a:custGeom>
            <a:grpFill/>
            <a:ln w="9525">
              <a:noFill/>
              <a:round/>
            </a:ln>
          </p:spPr>
          <p:txBody>
            <a:bodyPr vert="horz" wrap="square" lIns="91440" tIns="45720" rIns="91440" bIns="45720" numCol="1" anchor="t" anchorCtr="0" compatLnSpc="1"/>
            <a:lstStyle/>
            <a:p>
              <a:endParaRPr lang="en-US"/>
            </a:p>
          </p:txBody>
        </p:sp>
        <p:sp>
          <p:nvSpPr>
            <p:cNvPr id="14" name="Freeform 9"/>
            <p:cNvSpPr/>
            <p:nvPr userDrawn="1"/>
          </p:nvSpPr>
          <p:spPr bwMode="auto">
            <a:xfrm>
              <a:off x="7204075" y="2400300"/>
              <a:ext cx="120650" cy="180975"/>
            </a:xfrm>
            <a:custGeom>
              <a:avLst/>
              <a:gdLst/>
              <a:ahLst/>
              <a:cxnLst>
                <a:cxn ang="0">
                  <a:pos x="0" y="0"/>
                </a:cxn>
                <a:cxn ang="0">
                  <a:pos x="112" y="0"/>
                </a:cxn>
                <a:cxn ang="0">
                  <a:pos x="112" y="508"/>
                </a:cxn>
                <a:cxn ang="0">
                  <a:pos x="657" y="508"/>
                </a:cxn>
                <a:cxn ang="0">
                  <a:pos x="657" y="0"/>
                </a:cxn>
                <a:cxn ang="0">
                  <a:pos x="763" y="0"/>
                </a:cxn>
                <a:cxn ang="0">
                  <a:pos x="763" y="1132"/>
                </a:cxn>
                <a:cxn ang="0">
                  <a:pos x="657" y="1132"/>
                </a:cxn>
                <a:cxn ang="0">
                  <a:pos x="657" y="614"/>
                </a:cxn>
                <a:cxn ang="0">
                  <a:pos x="112" y="614"/>
                </a:cxn>
                <a:cxn ang="0">
                  <a:pos x="112" y="1132"/>
                </a:cxn>
                <a:cxn ang="0">
                  <a:pos x="0" y="1132"/>
                </a:cxn>
                <a:cxn ang="0">
                  <a:pos x="0" y="0"/>
                </a:cxn>
              </a:cxnLst>
              <a:rect l="0" t="0" r="r" b="b"/>
              <a:pathLst>
                <a:path w="763" h="1132">
                  <a:moveTo>
                    <a:pt x="0" y="0"/>
                  </a:moveTo>
                  <a:lnTo>
                    <a:pt x="112" y="0"/>
                  </a:lnTo>
                  <a:lnTo>
                    <a:pt x="112" y="508"/>
                  </a:lnTo>
                  <a:lnTo>
                    <a:pt x="657" y="508"/>
                  </a:lnTo>
                  <a:lnTo>
                    <a:pt x="657" y="0"/>
                  </a:lnTo>
                  <a:lnTo>
                    <a:pt x="763" y="0"/>
                  </a:lnTo>
                  <a:lnTo>
                    <a:pt x="763" y="1132"/>
                  </a:lnTo>
                  <a:lnTo>
                    <a:pt x="657" y="1132"/>
                  </a:lnTo>
                  <a:lnTo>
                    <a:pt x="657" y="614"/>
                  </a:lnTo>
                  <a:lnTo>
                    <a:pt x="112" y="614"/>
                  </a:lnTo>
                  <a:lnTo>
                    <a:pt x="1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5" name="Freeform 10"/>
            <p:cNvSpPr/>
            <p:nvPr userDrawn="1"/>
          </p:nvSpPr>
          <p:spPr bwMode="auto">
            <a:xfrm>
              <a:off x="7372350" y="2400300"/>
              <a:ext cx="134937" cy="180975"/>
            </a:xfrm>
            <a:custGeom>
              <a:avLst/>
              <a:gdLst/>
              <a:ahLst/>
              <a:cxnLst>
                <a:cxn ang="0">
                  <a:pos x="0" y="0"/>
                </a:cxn>
                <a:cxn ang="0">
                  <a:pos x="134" y="0"/>
                </a:cxn>
                <a:cxn ang="0">
                  <a:pos x="746" y="996"/>
                </a:cxn>
                <a:cxn ang="0">
                  <a:pos x="746" y="0"/>
                </a:cxn>
                <a:cxn ang="0">
                  <a:pos x="853" y="0"/>
                </a:cxn>
                <a:cxn ang="0">
                  <a:pos x="853" y="1132"/>
                </a:cxn>
                <a:cxn ang="0">
                  <a:pos x="718" y="1132"/>
                </a:cxn>
                <a:cxn ang="0">
                  <a:pos x="107" y="134"/>
                </a:cxn>
                <a:cxn ang="0">
                  <a:pos x="107" y="1132"/>
                </a:cxn>
                <a:cxn ang="0">
                  <a:pos x="0" y="1132"/>
                </a:cxn>
                <a:cxn ang="0">
                  <a:pos x="0" y="0"/>
                </a:cxn>
              </a:cxnLst>
              <a:rect l="0" t="0" r="r" b="b"/>
              <a:pathLst>
                <a:path w="853" h="1132">
                  <a:moveTo>
                    <a:pt x="0" y="0"/>
                  </a:moveTo>
                  <a:lnTo>
                    <a:pt x="134" y="0"/>
                  </a:lnTo>
                  <a:lnTo>
                    <a:pt x="746" y="996"/>
                  </a:lnTo>
                  <a:lnTo>
                    <a:pt x="746" y="0"/>
                  </a:lnTo>
                  <a:lnTo>
                    <a:pt x="853" y="0"/>
                  </a:lnTo>
                  <a:lnTo>
                    <a:pt x="853" y="1132"/>
                  </a:lnTo>
                  <a:lnTo>
                    <a:pt x="718" y="1132"/>
                  </a:lnTo>
                  <a:lnTo>
                    <a:pt x="107" y="134"/>
                  </a:lnTo>
                  <a:lnTo>
                    <a:pt x="10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6" name="Freeform 11"/>
            <p:cNvSpPr>
              <a:spLocks noEditPoints="1"/>
            </p:cNvSpPr>
            <p:nvPr userDrawn="1"/>
          </p:nvSpPr>
          <p:spPr bwMode="auto">
            <a:xfrm>
              <a:off x="7546975" y="2397125"/>
              <a:ext cx="184150" cy="187325"/>
            </a:xfrm>
            <a:custGeom>
              <a:avLst/>
              <a:gdLst/>
              <a:ahLst/>
              <a:cxnLst>
                <a:cxn ang="0">
                  <a:pos x="692" y="11"/>
                </a:cxn>
                <a:cxn ang="0">
                  <a:pos x="823" y="53"/>
                </a:cxn>
                <a:cxn ang="0">
                  <a:pos x="940" y="127"/>
                </a:cxn>
                <a:cxn ang="0">
                  <a:pos x="1042" y="231"/>
                </a:cxn>
                <a:cxn ang="0">
                  <a:pos x="1113" y="355"/>
                </a:cxn>
                <a:cxn ang="0">
                  <a:pos x="1150" y="493"/>
                </a:cxn>
                <a:cxn ang="0">
                  <a:pos x="1154" y="641"/>
                </a:cxn>
                <a:cxn ang="0">
                  <a:pos x="1128" y="778"/>
                </a:cxn>
                <a:cxn ang="0">
                  <a:pos x="1073" y="899"/>
                </a:cxn>
                <a:cxn ang="0">
                  <a:pos x="985" y="1010"/>
                </a:cxn>
                <a:cxn ang="0">
                  <a:pos x="865" y="1103"/>
                </a:cxn>
                <a:cxn ang="0">
                  <a:pos x="728" y="1159"/>
                </a:cxn>
                <a:cxn ang="0">
                  <a:pos x="575" y="1178"/>
                </a:cxn>
                <a:cxn ang="0">
                  <a:pos x="431" y="1161"/>
                </a:cxn>
                <a:cxn ang="0">
                  <a:pos x="301" y="1111"/>
                </a:cxn>
                <a:cxn ang="0">
                  <a:pos x="186" y="1028"/>
                </a:cxn>
                <a:cxn ang="0">
                  <a:pos x="93" y="916"/>
                </a:cxn>
                <a:cxn ang="0">
                  <a:pos x="31" y="787"/>
                </a:cxn>
                <a:cxn ang="0">
                  <a:pos x="2" y="644"/>
                </a:cxn>
                <a:cxn ang="0">
                  <a:pos x="6" y="495"/>
                </a:cxn>
                <a:cxn ang="0">
                  <a:pos x="45" y="356"/>
                </a:cxn>
                <a:cxn ang="0">
                  <a:pos x="117" y="232"/>
                </a:cxn>
                <a:cxn ang="0">
                  <a:pos x="219" y="126"/>
                </a:cxn>
                <a:cxn ang="0">
                  <a:pos x="334" y="53"/>
                </a:cxn>
                <a:cxn ang="0">
                  <a:pos x="463" y="11"/>
                </a:cxn>
                <a:cxn ang="0">
                  <a:pos x="575" y="108"/>
                </a:cxn>
                <a:cxn ang="0">
                  <a:pos x="461" y="121"/>
                </a:cxn>
                <a:cxn ang="0">
                  <a:pos x="359" y="163"/>
                </a:cxn>
                <a:cxn ang="0">
                  <a:pos x="267" y="232"/>
                </a:cxn>
                <a:cxn ang="0">
                  <a:pos x="191" y="323"/>
                </a:cxn>
                <a:cxn ang="0">
                  <a:pos x="141" y="426"/>
                </a:cxn>
                <a:cxn ang="0">
                  <a:pos x="118" y="540"/>
                </a:cxn>
                <a:cxn ang="0">
                  <a:pos x="120" y="662"/>
                </a:cxn>
                <a:cxn ang="0">
                  <a:pos x="150" y="775"/>
                </a:cxn>
                <a:cxn ang="0">
                  <a:pos x="205" y="875"/>
                </a:cxn>
                <a:cxn ang="0">
                  <a:pos x="287" y="962"/>
                </a:cxn>
                <a:cxn ang="0">
                  <a:pos x="382" y="1024"/>
                </a:cxn>
                <a:cxn ang="0">
                  <a:pos x="488" y="1060"/>
                </a:cxn>
                <a:cxn ang="0">
                  <a:pos x="608" y="1068"/>
                </a:cxn>
                <a:cxn ang="0">
                  <a:pos x="719" y="1048"/>
                </a:cxn>
                <a:cxn ang="0">
                  <a:pos x="821" y="1001"/>
                </a:cxn>
                <a:cxn ang="0">
                  <a:pos x="910" y="927"/>
                </a:cxn>
                <a:cxn ang="0">
                  <a:pos x="980" y="832"/>
                </a:cxn>
                <a:cxn ang="0">
                  <a:pos x="1025" y="726"/>
                </a:cxn>
                <a:cxn ang="0">
                  <a:pos x="1043" y="606"/>
                </a:cxn>
                <a:cxn ang="0">
                  <a:pos x="1034" y="487"/>
                </a:cxn>
                <a:cxn ang="0">
                  <a:pos x="1000" y="379"/>
                </a:cxn>
                <a:cxn ang="0">
                  <a:pos x="938" y="283"/>
                </a:cxn>
                <a:cxn ang="0">
                  <a:pos x="852" y="199"/>
                </a:cxn>
                <a:cxn ang="0">
                  <a:pos x="755" y="142"/>
                </a:cxn>
                <a:cxn ang="0">
                  <a:pos x="646" y="112"/>
                </a:cxn>
              </a:cxnLst>
              <a:rect l="0" t="0" r="r" b="b"/>
              <a:pathLst>
                <a:path w="1157" h="1178">
                  <a:moveTo>
                    <a:pt x="577" y="0"/>
                  </a:moveTo>
                  <a:lnTo>
                    <a:pt x="607" y="1"/>
                  </a:lnTo>
                  <a:lnTo>
                    <a:pt x="636" y="3"/>
                  </a:lnTo>
                  <a:lnTo>
                    <a:pt x="664" y="6"/>
                  </a:lnTo>
                  <a:lnTo>
                    <a:pt x="692" y="11"/>
                  </a:lnTo>
                  <a:lnTo>
                    <a:pt x="719" y="17"/>
                  </a:lnTo>
                  <a:lnTo>
                    <a:pt x="746" y="24"/>
                  </a:lnTo>
                  <a:lnTo>
                    <a:pt x="772" y="32"/>
                  </a:lnTo>
                  <a:lnTo>
                    <a:pt x="798" y="42"/>
                  </a:lnTo>
                  <a:lnTo>
                    <a:pt x="823" y="53"/>
                  </a:lnTo>
                  <a:lnTo>
                    <a:pt x="847" y="66"/>
                  </a:lnTo>
                  <a:lnTo>
                    <a:pt x="871" y="79"/>
                  </a:lnTo>
                  <a:lnTo>
                    <a:pt x="895" y="94"/>
                  </a:lnTo>
                  <a:lnTo>
                    <a:pt x="918" y="110"/>
                  </a:lnTo>
                  <a:lnTo>
                    <a:pt x="940" y="127"/>
                  </a:lnTo>
                  <a:lnTo>
                    <a:pt x="962" y="146"/>
                  </a:lnTo>
                  <a:lnTo>
                    <a:pt x="983" y="166"/>
                  </a:lnTo>
                  <a:lnTo>
                    <a:pt x="1004" y="187"/>
                  </a:lnTo>
                  <a:lnTo>
                    <a:pt x="1024" y="209"/>
                  </a:lnTo>
                  <a:lnTo>
                    <a:pt x="1042" y="231"/>
                  </a:lnTo>
                  <a:lnTo>
                    <a:pt x="1058" y="255"/>
                  </a:lnTo>
                  <a:lnTo>
                    <a:pt x="1074" y="279"/>
                  </a:lnTo>
                  <a:lnTo>
                    <a:pt x="1088" y="303"/>
                  </a:lnTo>
                  <a:lnTo>
                    <a:pt x="1101" y="329"/>
                  </a:lnTo>
                  <a:lnTo>
                    <a:pt x="1113" y="355"/>
                  </a:lnTo>
                  <a:lnTo>
                    <a:pt x="1123" y="381"/>
                  </a:lnTo>
                  <a:lnTo>
                    <a:pt x="1133" y="408"/>
                  </a:lnTo>
                  <a:lnTo>
                    <a:pt x="1140" y="437"/>
                  </a:lnTo>
                  <a:lnTo>
                    <a:pt x="1146" y="465"/>
                  </a:lnTo>
                  <a:lnTo>
                    <a:pt x="1150" y="493"/>
                  </a:lnTo>
                  <a:lnTo>
                    <a:pt x="1154" y="522"/>
                  </a:lnTo>
                  <a:lnTo>
                    <a:pt x="1157" y="552"/>
                  </a:lnTo>
                  <a:lnTo>
                    <a:pt x="1157" y="582"/>
                  </a:lnTo>
                  <a:lnTo>
                    <a:pt x="1157" y="612"/>
                  </a:lnTo>
                  <a:lnTo>
                    <a:pt x="1154" y="641"/>
                  </a:lnTo>
                  <a:lnTo>
                    <a:pt x="1151" y="669"/>
                  </a:lnTo>
                  <a:lnTo>
                    <a:pt x="1147" y="698"/>
                  </a:lnTo>
                  <a:lnTo>
                    <a:pt x="1142" y="725"/>
                  </a:lnTo>
                  <a:lnTo>
                    <a:pt x="1136" y="752"/>
                  </a:lnTo>
                  <a:lnTo>
                    <a:pt x="1128" y="778"/>
                  </a:lnTo>
                  <a:lnTo>
                    <a:pt x="1120" y="803"/>
                  </a:lnTo>
                  <a:lnTo>
                    <a:pt x="1110" y="828"/>
                  </a:lnTo>
                  <a:lnTo>
                    <a:pt x="1099" y="852"/>
                  </a:lnTo>
                  <a:lnTo>
                    <a:pt x="1086" y="876"/>
                  </a:lnTo>
                  <a:lnTo>
                    <a:pt x="1073" y="899"/>
                  </a:lnTo>
                  <a:lnTo>
                    <a:pt x="1058" y="922"/>
                  </a:lnTo>
                  <a:lnTo>
                    <a:pt x="1043" y="944"/>
                  </a:lnTo>
                  <a:lnTo>
                    <a:pt x="1026" y="966"/>
                  </a:lnTo>
                  <a:lnTo>
                    <a:pt x="1007" y="987"/>
                  </a:lnTo>
                  <a:lnTo>
                    <a:pt x="985" y="1010"/>
                  </a:lnTo>
                  <a:lnTo>
                    <a:pt x="963" y="1031"/>
                  </a:lnTo>
                  <a:lnTo>
                    <a:pt x="939" y="1052"/>
                  </a:lnTo>
                  <a:lnTo>
                    <a:pt x="915" y="1069"/>
                  </a:lnTo>
                  <a:lnTo>
                    <a:pt x="891" y="1087"/>
                  </a:lnTo>
                  <a:lnTo>
                    <a:pt x="865" y="1103"/>
                  </a:lnTo>
                  <a:lnTo>
                    <a:pt x="839" y="1117"/>
                  </a:lnTo>
                  <a:lnTo>
                    <a:pt x="813" y="1130"/>
                  </a:lnTo>
                  <a:lnTo>
                    <a:pt x="784" y="1141"/>
                  </a:lnTo>
                  <a:lnTo>
                    <a:pt x="756" y="1151"/>
                  </a:lnTo>
                  <a:lnTo>
                    <a:pt x="728" y="1159"/>
                  </a:lnTo>
                  <a:lnTo>
                    <a:pt x="699" y="1165"/>
                  </a:lnTo>
                  <a:lnTo>
                    <a:pt x="668" y="1171"/>
                  </a:lnTo>
                  <a:lnTo>
                    <a:pt x="638" y="1175"/>
                  </a:lnTo>
                  <a:lnTo>
                    <a:pt x="608" y="1177"/>
                  </a:lnTo>
                  <a:lnTo>
                    <a:pt x="575" y="1178"/>
                  </a:lnTo>
                  <a:lnTo>
                    <a:pt x="545" y="1177"/>
                  </a:lnTo>
                  <a:lnTo>
                    <a:pt x="516" y="1175"/>
                  </a:lnTo>
                  <a:lnTo>
                    <a:pt x="486" y="1172"/>
                  </a:lnTo>
                  <a:lnTo>
                    <a:pt x="458" y="1167"/>
                  </a:lnTo>
                  <a:lnTo>
                    <a:pt x="431" y="1161"/>
                  </a:lnTo>
                  <a:lnTo>
                    <a:pt x="404" y="1154"/>
                  </a:lnTo>
                  <a:lnTo>
                    <a:pt x="377" y="1144"/>
                  </a:lnTo>
                  <a:lnTo>
                    <a:pt x="350" y="1135"/>
                  </a:lnTo>
                  <a:lnTo>
                    <a:pt x="325" y="1124"/>
                  </a:lnTo>
                  <a:lnTo>
                    <a:pt x="301" y="1111"/>
                  </a:lnTo>
                  <a:lnTo>
                    <a:pt x="277" y="1096"/>
                  </a:lnTo>
                  <a:lnTo>
                    <a:pt x="253" y="1082"/>
                  </a:lnTo>
                  <a:lnTo>
                    <a:pt x="230" y="1065"/>
                  </a:lnTo>
                  <a:lnTo>
                    <a:pt x="208" y="1046"/>
                  </a:lnTo>
                  <a:lnTo>
                    <a:pt x="186" y="1028"/>
                  </a:lnTo>
                  <a:lnTo>
                    <a:pt x="165" y="1007"/>
                  </a:lnTo>
                  <a:lnTo>
                    <a:pt x="145" y="985"/>
                  </a:lnTo>
                  <a:lnTo>
                    <a:pt x="127" y="962"/>
                  </a:lnTo>
                  <a:lnTo>
                    <a:pt x="109" y="939"/>
                  </a:lnTo>
                  <a:lnTo>
                    <a:pt x="93" y="916"/>
                  </a:lnTo>
                  <a:lnTo>
                    <a:pt x="79" y="891"/>
                  </a:lnTo>
                  <a:lnTo>
                    <a:pt x="65" y="867"/>
                  </a:lnTo>
                  <a:lnTo>
                    <a:pt x="52" y="841"/>
                  </a:lnTo>
                  <a:lnTo>
                    <a:pt x="41" y="815"/>
                  </a:lnTo>
                  <a:lnTo>
                    <a:pt x="31" y="787"/>
                  </a:lnTo>
                  <a:lnTo>
                    <a:pt x="23" y="760"/>
                  </a:lnTo>
                  <a:lnTo>
                    <a:pt x="16" y="732"/>
                  </a:lnTo>
                  <a:lnTo>
                    <a:pt x="11" y="704"/>
                  </a:lnTo>
                  <a:lnTo>
                    <a:pt x="5" y="674"/>
                  </a:lnTo>
                  <a:lnTo>
                    <a:pt x="2" y="644"/>
                  </a:lnTo>
                  <a:lnTo>
                    <a:pt x="0" y="613"/>
                  </a:lnTo>
                  <a:lnTo>
                    <a:pt x="0" y="582"/>
                  </a:lnTo>
                  <a:lnTo>
                    <a:pt x="0" y="552"/>
                  </a:lnTo>
                  <a:lnTo>
                    <a:pt x="2" y="523"/>
                  </a:lnTo>
                  <a:lnTo>
                    <a:pt x="6" y="495"/>
                  </a:lnTo>
                  <a:lnTo>
                    <a:pt x="11" y="466"/>
                  </a:lnTo>
                  <a:lnTo>
                    <a:pt x="17" y="439"/>
                  </a:lnTo>
                  <a:lnTo>
                    <a:pt x="25" y="410"/>
                  </a:lnTo>
                  <a:lnTo>
                    <a:pt x="35" y="383"/>
                  </a:lnTo>
                  <a:lnTo>
                    <a:pt x="45" y="356"/>
                  </a:lnTo>
                  <a:lnTo>
                    <a:pt x="57" y="330"/>
                  </a:lnTo>
                  <a:lnTo>
                    <a:pt x="70" y="305"/>
                  </a:lnTo>
                  <a:lnTo>
                    <a:pt x="85" y="280"/>
                  </a:lnTo>
                  <a:lnTo>
                    <a:pt x="100" y="255"/>
                  </a:lnTo>
                  <a:lnTo>
                    <a:pt x="117" y="232"/>
                  </a:lnTo>
                  <a:lnTo>
                    <a:pt x="136" y="209"/>
                  </a:lnTo>
                  <a:lnTo>
                    <a:pt x="156" y="186"/>
                  </a:lnTo>
                  <a:lnTo>
                    <a:pt x="177" y="164"/>
                  </a:lnTo>
                  <a:lnTo>
                    <a:pt x="198" y="145"/>
                  </a:lnTo>
                  <a:lnTo>
                    <a:pt x="219" y="126"/>
                  </a:lnTo>
                  <a:lnTo>
                    <a:pt x="241" y="110"/>
                  </a:lnTo>
                  <a:lnTo>
                    <a:pt x="263" y="93"/>
                  </a:lnTo>
                  <a:lnTo>
                    <a:pt x="286" y="78"/>
                  </a:lnTo>
                  <a:lnTo>
                    <a:pt x="310" y="65"/>
                  </a:lnTo>
                  <a:lnTo>
                    <a:pt x="334" y="53"/>
                  </a:lnTo>
                  <a:lnTo>
                    <a:pt x="359" y="42"/>
                  </a:lnTo>
                  <a:lnTo>
                    <a:pt x="384" y="32"/>
                  </a:lnTo>
                  <a:lnTo>
                    <a:pt x="410" y="24"/>
                  </a:lnTo>
                  <a:lnTo>
                    <a:pt x="437" y="17"/>
                  </a:lnTo>
                  <a:lnTo>
                    <a:pt x="463" y="11"/>
                  </a:lnTo>
                  <a:lnTo>
                    <a:pt x="492" y="6"/>
                  </a:lnTo>
                  <a:lnTo>
                    <a:pt x="520" y="3"/>
                  </a:lnTo>
                  <a:lnTo>
                    <a:pt x="548" y="1"/>
                  </a:lnTo>
                  <a:lnTo>
                    <a:pt x="577" y="0"/>
                  </a:lnTo>
                  <a:close/>
                  <a:moveTo>
                    <a:pt x="575" y="108"/>
                  </a:moveTo>
                  <a:lnTo>
                    <a:pt x="552" y="108"/>
                  </a:lnTo>
                  <a:lnTo>
                    <a:pt x="529" y="110"/>
                  </a:lnTo>
                  <a:lnTo>
                    <a:pt x="506" y="113"/>
                  </a:lnTo>
                  <a:lnTo>
                    <a:pt x="483" y="116"/>
                  </a:lnTo>
                  <a:lnTo>
                    <a:pt x="461" y="121"/>
                  </a:lnTo>
                  <a:lnTo>
                    <a:pt x="440" y="127"/>
                  </a:lnTo>
                  <a:lnTo>
                    <a:pt x="419" y="135"/>
                  </a:lnTo>
                  <a:lnTo>
                    <a:pt x="398" y="143"/>
                  </a:lnTo>
                  <a:lnTo>
                    <a:pt x="379" y="153"/>
                  </a:lnTo>
                  <a:lnTo>
                    <a:pt x="359" y="163"/>
                  </a:lnTo>
                  <a:lnTo>
                    <a:pt x="340" y="174"/>
                  </a:lnTo>
                  <a:lnTo>
                    <a:pt x="321" y="187"/>
                  </a:lnTo>
                  <a:lnTo>
                    <a:pt x="302" y="201"/>
                  </a:lnTo>
                  <a:lnTo>
                    <a:pt x="285" y="215"/>
                  </a:lnTo>
                  <a:lnTo>
                    <a:pt x="267" y="232"/>
                  </a:lnTo>
                  <a:lnTo>
                    <a:pt x="250" y="249"/>
                  </a:lnTo>
                  <a:lnTo>
                    <a:pt x="234" y="266"/>
                  </a:lnTo>
                  <a:lnTo>
                    <a:pt x="219" y="285"/>
                  </a:lnTo>
                  <a:lnTo>
                    <a:pt x="204" y="304"/>
                  </a:lnTo>
                  <a:lnTo>
                    <a:pt x="191" y="323"/>
                  </a:lnTo>
                  <a:lnTo>
                    <a:pt x="179" y="343"/>
                  </a:lnTo>
                  <a:lnTo>
                    <a:pt x="168" y="362"/>
                  </a:lnTo>
                  <a:lnTo>
                    <a:pt x="158" y="383"/>
                  </a:lnTo>
                  <a:lnTo>
                    <a:pt x="150" y="404"/>
                  </a:lnTo>
                  <a:lnTo>
                    <a:pt x="141" y="426"/>
                  </a:lnTo>
                  <a:lnTo>
                    <a:pt x="135" y="448"/>
                  </a:lnTo>
                  <a:lnTo>
                    <a:pt x="129" y="470"/>
                  </a:lnTo>
                  <a:lnTo>
                    <a:pt x="125" y="493"/>
                  </a:lnTo>
                  <a:lnTo>
                    <a:pt x="120" y="517"/>
                  </a:lnTo>
                  <a:lnTo>
                    <a:pt x="118" y="540"/>
                  </a:lnTo>
                  <a:lnTo>
                    <a:pt x="116" y="565"/>
                  </a:lnTo>
                  <a:lnTo>
                    <a:pt x="116" y="589"/>
                  </a:lnTo>
                  <a:lnTo>
                    <a:pt x="116" y="614"/>
                  </a:lnTo>
                  <a:lnTo>
                    <a:pt x="118" y="638"/>
                  </a:lnTo>
                  <a:lnTo>
                    <a:pt x="120" y="662"/>
                  </a:lnTo>
                  <a:lnTo>
                    <a:pt x="125" y="686"/>
                  </a:lnTo>
                  <a:lnTo>
                    <a:pt x="129" y="709"/>
                  </a:lnTo>
                  <a:lnTo>
                    <a:pt x="135" y="732"/>
                  </a:lnTo>
                  <a:lnTo>
                    <a:pt x="141" y="754"/>
                  </a:lnTo>
                  <a:lnTo>
                    <a:pt x="150" y="775"/>
                  </a:lnTo>
                  <a:lnTo>
                    <a:pt x="159" y="796"/>
                  </a:lnTo>
                  <a:lnTo>
                    <a:pt x="168" y="817"/>
                  </a:lnTo>
                  <a:lnTo>
                    <a:pt x="180" y="836"/>
                  </a:lnTo>
                  <a:lnTo>
                    <a:pt x="191" y="856"/>
                  </a:lnTo>
                  <a:lnTo>
                    <a:pt x="205" y="875"/>
                  </a:lnTo>
                  <a:lnTo>
                    <a:pt x="220" y="894"/>
                  </a:lnTo>
                  <a:lnTo>
                    <a:pt x="234" y="912"/>
                  </a:lnTo>
                  <a:lnTo>
                    <a:pt x="251" y="929"/>
                  </a:lnTo>
                  <a:lnTo>
                    <a:pt x="269" y="946"/>
                  </a:lnTo>
                  <a:lnTo>
                    <a:pt x="287" y="962"/>
                  </a:lnTo>
                  <a:lnTo>
                    <a:pt x="304" y="977"/>
                  </a:lnTo>
                  <a:lnTo>
                    <a:pt x="323" y="991"/>
                  </a:lnTo>
                  <a:lnTo>
                    <a:pt x="342" y="1002"/>
                  </a:lnTo>
                  <a:lnTo>
                    <a:pt x="362" y="1014"/>
                  </a:lnTo>
                  <a:lnTo>
                    <a:pt x="382" y="1024"/>
                  </a:lnTo>
                  <a:lnTo>
                    <a:pt x="402" y="1034"/>
                  </a:lnTo>
                  <a:lnTo>
                    <a:pt x="424" y="1042"/>
                  </a:lnTo>
                  <a:lnTo>
                    <a:pt x="444" y="1049"/>
                  </a:lnTo>
                  <a:lnTo>
                    <a:pt x="466" y="1055"/>
                  </a:lnTo>
                  <a:lnTo>
                    <a:pt x="488" y="1060"/>
                  </a:lnTo>
                  <a:lnTo>
                    <a:pt x="511" y="1064"/>
                  </a:lnTo>
                  <a:lnTo>
                    <a:pt x="535" y="1066"/>
                  </a:lnTo>
                  <a:lnTo>
                    <a:pt x="560" y="1068"/>
                  </a:lnTo>
                  <a:lnTo>
                    <a:pt x="584" y="1068"/>
                  </a:lnTo>
                  <a:lnTo>
                    <a:pt x="608" y="1068"/>
                  </a:lnTo>
                  <a:lnTo>
                    <a:pt x="631" y="1066"/>
                  </a:lnTo>
                  <a:lnTo>
                    <a:pt x="654" y="1064"/>
                  </a:lnTo>
                  <a:lnTo>
                    <a:pt x="677" y="1060"/>
                  </a:lnTo>
                  <a:lnTo>
                    <a:pt x="699" y="1055"/>
                  </a:lnTo>
                  <a:lnTo>
                    <a:pt x="719" y="1048"/>
                  </a:lnTo>
                  <a:lnTo>
                    <a:pt x="741" y="1041"/>
                  </a:lnTo>
                  <a:lnTo>
                    <a:pt x="761" y="1034"/>
                  </a:lnTo>
                  <a:lnTo>
                    <a:pt x="782" y="1024"/>
                  </a:lnTo>
                  <a:lnTo>
                    <a:pt x="801" y="1014"/>
                  </a:lnTo>
                  <a:lnTo>
                    <a:pt x="821" y="1001"/>
                  </a:lnTo>
                  <a:lnTo>
                    <a:pt x="840" y="989"/>
                  </a:lnTo>
                  <a:lnTo>
                    <a:pt x="858" y="975"/>
                  </a:lnTo>
                  <a:lnTo>
                    <a:pt x="875" y="961"/>
                  </a:lnTo>
                  <a:lnTo>
                    <a:pt x="893" y="944"/>
                  </a:lnTo>
                  <a:lnTo>
                    <a:pt x="910" y="927"/>
                  </a:lnTo>
                  <a:lnTo>
                    <a:pt x="927" y="910"/>
                  </a:lnTo>
                  <a:lnTo>
                    <a:pt x="941" y="891"/>
                  </a:lnTo>
                  <a:lnTo>
                    <a:pt x="955" y="872"/>
                  </a:lnTo>
                  <a:lnTo>
                    <a:pt x="968" y="853"/>
                  </a:lnTo>
                  <a:lnTo>
                    <a:pt x="980" y="832"/>
                  </a:lnTo>
                  <a:lnTo>
                    <a:pt x="991" y="812"/>
                  </a:lnTo>
                  <a:lnTo>
                    <a:pt x="1001" y="792"/>
                  </a:lnTo>
                  <a:lnTo>
                    <a:pt x="1010" y="770"/>
                  </a:lnTo>
                  <a:lnTo>
                    <a:pt x="1017" y="748"/>
                  </a:lnTo>
                  <a:lnTo>
                    <a:pt x="1025" y="726"/>
                  </a:lnTo>
                  <a:lnTo>
                    <a:pt x="1030" y="703"/>
                  </a:lnTo>
                  <a:lnTo>
                    <a:pt x="1035" y="679"/>
                  </a:lnTo>
                  <a:lnTo>
                    <a:pt x="1038" y="655"/>
                  </a:lnTo>
                  <a:lnTo>
                    <a:pt x="1042" y="631"/>
                  </a:lnTo>
                  <a:lnTo>
                    <a:pt x="1043" y="606"/>
                  </a:lnTo>
                  <a:lnTo>
                    <a:pt x="1044" y="580"/>
                  </a:lnTo>
                  <a:lnTo>
                    <a:pt x="1043" y="556"/>
                  </a:lnTo>
                  <a:lnTo>
                    <a:pt x="1042" y="533"/>
                  </a:lnTo>
                  <a:lnTo>
                    <a:pt x="1038" y="510"/>
                  </a:lnTo>
                  <a:lnTo>
                    <a:pt x="1034" y="487"/>
                  </a:lnTo>
                  <a:lnTo>
                    <a:pt x="1030" y="465"/>
                  </a:lnTo>
                  <a:lnTo>
                    <a:pt x="1024" y="443"/>
                  </a:lnTo>
                  <a:lnTo>
                    <a:pt x="1016" y="421"/>
                  </a:lnTo>
                  <a:lnTo>
                    <a:pt x="1009" y="400"/>
                  </a:lnTo>
                  <a:lnTo>
                    <a:pt x="1000" y="379"/>
                  </a:lnTo>
                  <a:lnTo>
                    <a:pt x="989" y="359"/>
                  </a:lnTo>
                  <a:lnTo>
                    <a:pt x="979" y="339"/>
                  </a:lnTo>
                  <a:lnTo>
                    <a:pt x="966" y="321"/>
                  </a:lnTo>
                  <a:lnTo>
                    <a:pt x="953" y="302"/>
                  </a:lnTo>
                  <a:lnTo>
                    <a:pt x="938" y="283"/>
                  </a:lnTo>
                  <a:lnTo>
                    <a:pt x="922" y="265"/>
                  </a:lnTo>
                  <a:lnTo>
                    <a:pt x="906" y="248"/>
                  </a:lnTo>
                  <a:lnTo>
                    <a:pt x="889" y="230"/>
                  </a:lnTo>
                  <a:lnTo>
                    <a:pt x="871" y="214"/>
                  </a:lnTo>
                  <a:lnTo>
                    <a:pt x="852" y="199"/>
                  </a:lnTo>
                  <a:lnTo>
                    <a:pt x="833" y="186"/>
                  </a:lnTo>
                  <a:lnTo>
                    <a:pt x="815" y="173"/>
                  </a:lnTo>
                  <a:lnTo>
                    <a:pt x="795" y="162"/>
                  </a:lnTo>
                  <a:lnTo>
                    <a:pt x="775" y="151"/>
                  </a:lnTo>
                  <a:lnTo>
                    <a:pt x="755" y="142"/>
                  </a:lnTo>
                  <a:lnTo>
                    <a:pt x="734" y="134"/>
                  </a:lnTo>
                  <a:lnTo>
                    <a:pt x="712" y="127"/>
                  </a:lnTo>
                  <a:lnTo>
                    <a:pt x="691" y="121"/>
                  </a:lnTo>
                  <a:lnTo>
                    <a:pt x="668" y="116"/>
                  </a:lnTo>
                  <a:lnTo>
                    <a:pt x="646" y="112"/>
                  </a:lnTo>
                  <a:lnTo>
                    <a:pt x="623" y="110"/>
                  </a:lnTo>
                  <a:lnTo>
                    <a:pt x="599" y="108"/>
                  </a:lnTo>
                  <a:lnTo>
                    <a:pt x="575" y="108"/>
                  </a:lnTo>
                  <a:close/>
                </a:path>
              </a:pathLst>
            </a:custGeom>
            <a:grpFill/>
            <a:ln w="9525">
              <a:noFill/>
              <a:round/>
            </a:ln>
          </p:spPr>
          <p:txBody>
            <a:bodyPr vert="horz" wrap="square" lIns="91440" tIns="45720" rIns="91440" bIns="45720" numCol="1" anchor="t" anchorCtr="0" compatLnSpc="1"/>
            <a:lstStyle/>
            <a:p>
              <a:endParaRPr lang="en-US"/>
            </a:p>
          </p:txBody>
        </p:sp>
        <p:sp>
          <p:nvSpPr>
            <p:cNvPr id="17" name="Freeform 12"/>
            <p:cNvSpPr/>
            <p:nvPr userDrawn="1"/>
          </p:nvSpPr>
          <p:spPr bwMode="auto">
            <a:xfrm>
              <a:off x="7766050" y="2400300"/>
              <a:ext cx="82550" cy="180975"/>
            </a:xfrm>
            <a:custGeom>
              <a:avLst/>
              <a:gdLst/>
              <a:ahLst/>
              <a:cxnLst>
                <a:cxn ang="0">
                  <a:pos x="0" y="0"/>
                </a:cxn>
                <a:cxn ang="0">
                  <a:pos x="111" y="0"/>
                </a:cxn>
                <a:cxn ang="0">
                  <a:pos x="111" y="1022"/>
                </a:cxn>
                <a:cxn ang="0">
                  <a:pos x="512" y="1022"/>
                </a:cxn>
                <a:cxn ang="0">
                  <a:pos x="512" y="1132"/>
                </a:cxn>
                <a:cxn ang="0">
                  <a:pos x="0" y="1132"/>
                </a:cxn>
                <a:cxn ang="0">
                  <a:pos x="0" y="0"/>
                </a:cxn>
              </a:cxnLst>
              <a:rect l="0" t="0" r="r" b="b"/>
              <a:pathLst>
                <a:path w="512" h="1132">
                  <a:moveTo>
                    <a:pt x="0" y="0"/>
                  </a:moveTo>
                  <a:lnTo>
                    <a:pt x="111" y="0"/>
                  </a:lnTo>
                  <a:lnTo>
                    <a:pt x="111" y="1022"/>
                  </a:lnTo>
                  <a:lnTo>
                    <a:pt x="512" y="1022"/>
                  </a:lnTo>
                  <a:lnTo>
                    <a:pt x="5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8" name="Freeform 13"/>
            <p:cNvSpPr>
              <a:spLocks noEditPoints="1"/>
            </p:cNvSpPr>
            <p:nvPr userDrawn="1"/>
          </p:nvSpPr>
          <p:spPr bwMode="auto">
            <a:xfrm>
              <a:off x="7874000" y="2397125"/>
              <a:ext cx="184150" cy="187325"/>
            </a:xfrm>
            <a:custGeom>
              <a:avLst/>
              <a:gdLst/>
              <a:ahLst/>
              <a:cxnLst>
                <a:cxn ang="0">
                  <a:pos x="692" y="11"/>
                </a:cxn>
                <a:cxn ang="0">
                  <a:pos x="824" y="53"/>
                </a:cxn>
                <a:cxn ang="0">
                  <a:pos x="941" y="127"/>
                </a:cxn>
                <a:cxn ang="0">
                  <a:pos x="1042" y="231"/>
                </a:cxn>
                <a:cxn ang="0">
                  <a:pos x="1114" y="355"/>
                </a:cxn>
                <a:cxn ang="0">
                  <a:pos x="1151" y="493"/>
                </a:cxn>
                <a:cxn ang="0">
                  <a:pos x="1155" y="641"/>
                </a:cxn>
                <a:cxn ang="0">
                  <a:pos x="1129" y="778"/>
                </a:cxn>
                <a:cxn ang="0">
                  <a:pos x="1074" y="899"/>
                </a:cxn>
                <a:cxn ang="0">
                  <a:pos x="986" y="1010"/>
                </a:cxn>
                <a:cxn ang="0">
                  <a:pos x="866" y="1103"/>
                </a:cxn>
                <a:cxn ang="0">
                  <a:pos x="729" y="1159"/>
                </a:cxn>
                <a:cxn ang="0">
                  <a:pos x="576" y="1178"/>
                </a:cxn>
                <a:cxn ang="0">
                  <a:pos x="431" y="1161"/>
                </a:cxn>
                <a:cxn ang="0">
                  <a:pos x="301" y="1111"/>
                </a:cxn>
                <a:cxn ang="0">
                  <a:pos x="187" y="1028"/>
                </a:cxn>
                <a:cxn ang="0">
                  <a:pos x="94" y="916"/>
                </a:cxn>
                <a:cxn ang="0">
                  <a:pos x="32" y="787"/>
                </a:cxn>
                <a:cxn ang="0">
                  <a:pos x="3" y="644"/>
                </a:cxn>
                <a:cxn ang="0">
                  <a:pos x="6" y="495"/>
                </a:cxn>
                <a:cxn ang="0">
                  <a:pos x="46" y="356"/>
                </a:cxn>
                <a:cxn ang="0">
                  <a:pos x="118" y="232"/>
                </a:cxn>
                <a:cxn ang="0">
                  <a:pos x="220" y="126"/>
                </a:cxn>
                <a:cxn ang="0">
                  <a:pos x="335" y="53"/>
                </a:cxn>
                <a:cxn ang="0">
                  <a:pos x="464" y="11"/>
                </a:cxn>
                <a:cxn ang="0">
                  <a:pos x="576" y="108"/>
                </a:cxn>
                <a:cxn ang="0">
                  <a:pos x="462" y="121"/>
                </a:cxn>
                <a:cxn ang="0">
                  <a:pos x="360" y="163"/>
                </a:cxn>
                <a:cxn ang="0">
                  <a:pos x="268" y="232"/>
                </a:cxn>
                <a:cxn ang="0">
                  <a:pos x="192" y="323"/>
                </a:cxn>
                <a:cxn ang="0">
                  <a:pos x="142" y="426"/>
                </a:cxn>
                <a:cxn ang="0">
                  <a:pos x="118" y="540"/>
                </a:cxn>
                <a:cxn ang="0">
                  <a:pos x="121" y="662"/>
                </a:cxn>
                <a:cxn ang="0">
                  <a:pos x="151" y="775"/>
                </a:cxn>
                <a:cxn ang="0">
                  <a:pos x="206" y="875"/>
                </a:cxn>
                <a:cxn ang="0">
                  <a:pos x="286" y="962"/>
                </a:cxn>
                <a:cxn ang="0">
                  <a:pos x="383" y="1024"/>
                </a:cxn>
                <a:cxn ang="0">
                  <a:pos x="489" y="1060"/>
                </a:cxn>
                <a:cxn ang="0">
                  <a:pos x="607" y="1068"/>
                </a:cxn>
                <a:cxn ang="0">
                  <a:pos x="720" y="1048"/>
                </a:cxn>
                <a:cxn ang="0">
                  <a:pos x="822" y="1001"/>
                </a:cxn>
                <a:cxn ang="0">
                  <a:pos x="911" y="927"/>
                </a:cxn>
                <a:cxn ang="0">
                  <a:pos x="981" y="832"/>
                </a:cxn>
                <a:cxn ang="0">
                  <a:pos x="1025" y="726"/>
                </a:cxn>
                <a:cxn ang="0">
                  <a:pos x="1043" y="606"/>
                </a:cxn>
                <a:cxn ang="0">
                  <a:pos x="1035" y="487"/>
                </a:cxn>
                <a:cxn ang="0">
                  <a:pos x="1001" y="379"/>
                </a:cxn>
                <a:cxn ang="0">
                  <a:pos x="939" y="283"/>
                </a:cxn>
                <a:cxn ang="0">
                  <a:pos x="853" y="199"/>
                </a:cxn>
                <a:cxn ang="0">
                  <a:pos x="756" y="142"/>
                </a:cxn>
                <a:cxn ang="0">
                  <a:pos x="647" y="112"/>
                </a:cxn>
              </a:cxnLst>
              <a:rect l="0" t="0" r="r" b="b"/>
              <a:pathLst>
                <a:path w="1157" h="1178">
                  <a:moveTo>
                    <a:pt x="578" y="0"/>
                  </a:moveTo>
                  <a:lnTo>
                    <a:pt x="607" y="1"/>
                  </a:lnTo>
                  <a:lnTo>
                    <a:pt x="636" y="3"/>
                  </a:lnTo>
                  <a:lnTo>
                    <a:pt x="665" y="6"/>
                  </a:lnTo>
                  <a:lnTo>
                    <a:pt x="692" y="11"/>
                  </a:lnTo>
                  <a:lnTo>
                    <a:pt x="719" y="17"/>
                  </a:lnTo>
                  <a:lnTo>
                    <a:pt x="747" y="24"/>
                  </a:lnTo>
                  <a:lnTo>
                    <a:pt x="773" y="32"/>
                  </a:lnTo>
                  <a:lnTo>
                    <a:pt x="799" y="42"/>
                  </a:lnTo>
                  <a:lnTo>
                    <a:pt x="824" y="53"/>
                  </a:lnTo>
                  <a:lnTo>
                    <a:pt x="848" y="66"/>
                  </a:lnTo>
                  <a:lnTo>
                    <a:pt x="872" y="79"/>
                  </a:lnTo>
                  <a:lnTo>
                    <a:pt x="896" y="94"/>
                  </a:lnTo>
                  <a:lnTo>
                    <a:pt x="918" y="110"/>
                  </a:lnTo>
                  <a:lnTo>
                    <a:pt x="941" y="127"/>
                  </a:lnTo>
                  <a:lnTo>
                    <a:pt x="963" y="146"/>
                  </a:lnTo>
                  <a:lnTo>
                    <a:pt x="984" y="166"/>
                  </a:lnTo>
                  <a:lnTo>
                    <a:pt x="1005" y="187"/>
                  </a:lnTo>
                  <a:lnTo>
                    <a:pt x="1024" y="209"/>
                  </a:lnTo>
                  <a:lnTo>
                    <a:pt x="1042" y="231"/>
                  </a:lnTo>
                  <a:lnTo>
                    <a:pt x="1059" y="255"/>
                  </a:lnTo>
                  <a:lnTo>
                    <a:pt x="1074" y="279"/>
                  </a:lnTo>
                  <a:lnTo>
                    <a:pt x="1088" y="303"/>
                  </a:lnTo>
                  <a:lnTo>
                    <a:pt x="1102" y="329"/>
                  </a:lnTo>
                  <a:lnTo>
                    <a:pt x="1114" y="355"/>
                  </a:lnTo>
                  <a:lnTo>
                    <a:pt x="1124" y="381"/>
                  </a:lnTo>
                  <a:lnTo>
                    <a:pt x="1132" y="408"/>
                  </a:lnTo>
                  <a:lnTo>
                    <a:pt x="1141" y="437"/>
                  </a:lnTo>
                  <a:lnTo>
                    <a:pt x="1147" y="465"/>
                  </a:lnTo>
                  <a:lnTo>
                    <a:pt x="1151" y="493"/>
                  </a:lnTo>
                  <a:lnTo>
                    <a:pt x="1154" y="522"/>
                  </a:lnTo>
                  <a:lnTo>
                    <a:pt x="1156" y="552"/>
                  </a:lnTo>
                  <a:lnTo>
                    <a:pt x="1157" y="582"/>
                  </a:lnTo>
                  <a:lnTo>
                    <a:pt x="1157" y="612"/>
                  </a:lnTo>
                  <a:lnTo>
                    <a:pt x="1155" y="641"/>
                  </a:lnTo>
                  <a:lnTo>
                    <a:pt x="1152" y="669"/>
                  </a:lnTo>
                  <a:lnTo>
                    <a:pt x="1148" y="698"/>
                  </a:lnTo>
                  <a:lnTo>
                    <a:pt x="1143" y="725"/>
                  </a:lnTo>
                  <a:lnTo>
                    <a:pt x="1137" y="752"/>
                  </a:lnTo>
                  <a:lnTo>
                    <a:pt x="1129" y="778"/>
                  </a:lnTo>
                  <a:lnTo>
                    <a:pt x="1120" y="803"/>
                  </a:lnTo>
                  <a:lnTo>
                    <a:pt x="1110" y="828"/>
                  </a:lnTo>
                  <a:lnTo>
                    <a:pt x="1099" y="852"/>
                  </a:lnTo>
                  <a:lnTo>
                    <a:pt x="1087" y="876"/>
                  </a:lnTo>
                  <a:lnTo>
                    <a:pt x="1074" y="899"/>
                  </a:lnTo>
                  <a:lnTo>
                    <a:pt x="1059" y="922"/>
                  </a:lnTo>
                  <a:lnTo>
                    <a:pt x="1043" y="944"/>
                  </a:lnTo>
                  <a:lnTo>
                    <a:pt x="1027" y="966"/>
                  </a:lnTo>
                  <a:lnTo>
                    <a:pt x="1008" y="987"/>
                  </a:lnTo>
                  <a:lnTo>
                    <a:pt x="986" y="1010"/>
                  </a:lnTo>
                  <a:lnTo>
                    <a:pt x="964" y="1031"/>
                  </a:lnTo>
                  <a:lnTo>
                    <a:pt x="940" y="1052"/>
                  </a:lnTo>
                  <a:lnTo>
                    <a:pt x="916" y="1069"/>
                  </a:lnTo>
                  <a:lnTo>
                    <a:pt x="891" y="1087"/>
                  </a:lnTo>
                  <a:lnTo>
                    <a:pt x="866" y="1103"/>
                  </a:lnTo>
                  <a:lnTo>
                    <a:pt x="840" y="1117"/>
                  </a:lnTo>
                  <a:lnTo>
                    <a:pt x="812" y="1130"/>
                  </a:lnTo>
                  <a:lnTo>
                    <a:pt x="785" y="1141"/>
                  </a:lnTo>
                  <a:lnTo>
                    <a:pt x="757" y="1151"/>
                  </a:lnTo>
                  <a:lnTo>
                    <a:pt x="729" y="1159"/>
                  </a:lnTo>
                  <a:lnTo>
                    <a:pt x="699" y="1165"/>
                  </a:lnTo>
                  <a:lnTo>
                    <a:pt x="669" y="1171"/>
                  </a:lnTo>
                  <a:lnTo>
                    <a:pt x="639" y="1175"/>
                  </a:lnTo>
                  <a:lnTo>
                    <a:pt x="607" y="1177"/>
                  </a:lnTo>
                  <a:lnTo>
                    <a:pt x="576" y="1178"/>
                  </a:lnTo>
                  <a:lnTo>
                    <a:pt x="546" y="1177"/>
                  </a:lnTo>
                  <a:lnTo>
                    <a:pt x="516" y="1175"/>
                  </a:lnTo>
                  <a:lnTo>
                    <a:pt x="487" y="1172"/>
                  </a:lnTo>
                  <a:lnTo>
                    <a:pt x="459" y="1167"/>
                  </a:lnTo>
                  <a:lnTo>
                    <a:pt x="431" y="1161"/>
                  </a:lnTo>
                  <a:lnTo>
                    <a:pt x="404" y="1154"/>
                  </a:lnTo>
                  <a:lnTo>
                    <a:pt x="377" y="1144"/>
                  </a:lnTo>
                  <a:lnTo>
                    <a:pt x="351" y="1135"/>
                  </a:lnTo>
                  <a:lnTo>
                    <a:pt x="326" y="1124"/>
                  </a:lnTo>
                  <a:lnTo>
                    <a:pt x="301" y="1111"/>
                  </a:lnTo>
                  <a:lnTo>
                    <a:pt x="277" y="1096"/>
                  </a:lnTo>
                  <a:lnTo>
                    <a:pt x="254" y="1082"/>
                  </a:lnTo>
                  <a:lnTo>
                    <a:pt x="231" y="1065"/>
                  </a:lnTo>
                  <a:lnTo>
                    <a:pt x="209" y="1046"/>
                  </a:lnTo>
                  <a:lnTo>
                    <a:pt x="187" y="1028"/>
                  </a:lnTo>
                  <a:lnTo>
                    <a:pt x="166" y="1007"/>
                  </a:lnTo>
                  <a:lnTo>
                    <a:pt x="146" y="985"/>
                  </a:lnTo>
                  <a:lnTo>
                    <a:pt x="127" y="962"/>
                  </a:lnTo>
                  <a:lnTo>
                    <a:pt x="110" y="939"/>
                  </a:lnTo>
                  <a:lnTo>
                    <a:pt x="94" y="916"/>
                  </a:lnTo>
                  <a:lnTo>
                    <a:pt x="78" y="891"/>
                  </a:lnTo>
                  <a:lnTo>
                    <a:pt x="65" y="867"/>
                  </a:lnTo>
                  <a:lnTo>
                    <a:pt x="53" y="841"/>
                  </a:lnTo>
                  <a:lnTo>
                    <a:pt x="42" y="815"/>
                  </a:lnTo>
                  <a:lnTo>
                    <a:pt x="32" y="787"/>
                  </a:lnTo>
                  <a:lnTo>
                    <a:pt x="24" y="760"/>
                  </a:lnTo>
                  <a:lnTo>
                    <a:pt x="17" y="732"/>
                  </a:lnTo>
                  <a:lnTo>
                    <a:pt x="10" y="704"/>
                  </a:lnTo>
                  <a:lnTo>
                    <a:pt x="6" y="674"/>
                  </a:lnTo>
                  <a:lnTo>
                    <a:pt x="3" y="644"/>
                  </a:lnTo>
                  <a:lnTo>
                    <a:pt x="1" y="613"/>
                  </a:lnTo>
                  <a:lnTo>
                    <a:pt x="0" y="582"/>
                  </a:lnTo>
                  <a:lnTo>
                    <a:pt x="1" y="552"/>
                  </a:lnTo>
                  <a:lnTo>
                    <a:pt x="3" y="523"/>
                  </a:lnTo>
                  <a:lnTo>
                    <a:pt x="6" y="495"/>
                  </a:lnTo>
                  <a:lnTo>
                    <a:pt x="11" y="466"/>
                  </a:lnTo>
                  <a:lnTo>
                    <a:pt x="18" y="439"/>
                  </a:lnTo>
                  <a:lnTo>
                    <a:pt x="26" y="410"/>
                  </a:lnTo>
                  <a:lnTo>
                    <a:pt x="34" y="383"/>
                  </a:lnTo>
                  <a:lnTo>
                    <a:pt x="46" y="356"/>
                  </a:lnTo>
                  <a:lnTo>
                    <a:pt x="57" y="330"/>
                  </a:lnTo>
                  <a:lnTo>
                    <a:pt x="71" y="305"/>
                  </a:lnTo>
                  <a:lnTo>
                    <a:pt x="86" y="280"/>
                  </a:lnTo>
                  <a:lnTo>
                    <a:pt x="101" y="255"/>
                  </a:lnTo>
                  <a:lnTo>
                    <a:pt x="118" y="232"/>
                  </a:lnTo>
                  <a:lnTo>
                    <a:pt x="137" y="209"/>
                  </a:lnTo>
                  <a:lnTo>
                    <a:pt x="157" y="186"/>
                  </a:lnTo>
                  <a:lnTo>
                    <a:pt x="178" y="164"/>
                  </a:lnTo>
                  <a:lnTo>
                    <a:pt x="199" y="145"/>
                  </a:lnTo>
                  <a:lnTo>
                    <a:pt x="220" y="126"/>
                  </a:lnTo>
                  <a:lnTo>
                    <a:pt x="241" y="110"/>
                  </a:lnTo>
                  <a:lnTo>
                    <a:pt x="263" y="93"/>
                  </a:lnTo>
                  <a:lnTo>
                    <a:pt x="286" y="78"/>
                  </a:lnTo>
                  <a:lnTo>
                    <a:pt x="310" y="65"/>
                  </a:lnTo>
                  <a:lnTo>
                    <a:pt x="335" y="53"/>
                  </a:lnTo>
                  <a:lnTo>
                    <a:pt x="360" y="42"/>
                  </a:lnTo>
                  <a:lnTo>
                    <a:pt x="385" y="32"/>
                  </a:lnTo>
                  <a:lnTo>
                    <a:pt x="411" y="24"/>
                  </a:lnTo>
                  <a:lnTo>
                    <a:pt x="437" y="17"/>
                  </a:lnTo>
                  <a:lnTo>
                    <a:pt x="464" y="11"/>
                  </a:lnTo>
                  <a:lnTo>
                    <a:pt x="492" y="6"/>
                  </a:lnTo>
                  <a:lnTo>
                    <a:pt x="520" y="3"/>
                  </a:lnTo>
                  <a:lnTo>
                    <a:pt x="549" y="1"/>
                  </a:lnTo>
                  <a:lnTo>
                    <a:pt x="578" y="0"/>
                  </a:lnTo>
                  <a:close/>
                  <a:moveTo>
                    <a:pt x="576" y="108"/>
                  </a:moveTo>
                  <a:lnTo>
                    <a:pt x="552" y="108"/>
                  </a:lnTo>
                  <a:lnTo>
                    <a:pt x="529" y="110"/>
                  </a:lnTo>
                  <a:lnTo>
                    <a:pt x="506" y="113"/>
                  </a:lnTo>
                  <a:lnTo>
                    <a:pt x="484" y="116"/>
                  </a:lnTo>
                  <a:lnTo>
                    <a:pt x="462" y="121"/>
                  </a:lnTo>
                  <a:lnTo>
                    <a:pt x="441" y="127"/>
                  </a:lnTo>
                  <a:lnTo>
                    <a:pt x="420" y="135"/>
                  </a:lnTo>
                  <a:lnTo>
                    <a:pt x="399" y="143"/>
                  </a:lnTo>
                  <a:lnTo>
                    <a:pt x="379" y="153"/>
                  </a:lnTo>
                  <a:lnTo>
                    <a:pt x="360" y="163"/>
                  </a:lnTo>
                  <a:lnTo>
                    <a:pt x="340" y="174"/>
                  </a:lnTo>
                  <a:lnTo>
                    <a:pt x="321" y="187"/>
                  </a:lnTo>
                  <a:lnTo>
                    <a:pt x="303" y="201"/>
                  </a:lnTo>
                  <a:lnTo>
                    <a:pt x="285" y="215"/>
                  </a:lnTo>
                  <a:lnTo>
                    <a:pt x="268" y="232"/>
                  </a:lnTo>
                  <a:lnTo>
                    <a:pt x="251" y="249"/>
                  </a:lnTo>
                  <a:lnTo>
                    <a:pt x="234" y="266"/>
                  </a:lnTo>
                  <a:lnTo>
                    <a:pt x="220" y="285"/>
                  </a:lnTo>
                  <a:lnTo>
                    <a:pt x="205" y="304"/>
                  </a:lnTo>
                  <a:lnTo>
                    <a:pt x="192" y="323"/>
                  </a:lnTo>
                  <a:lnTo>
                    <a:pt x="180" y="343"/>
                  </a:lnTo>
                  <a:lnTo>
                    <a:pt x="168" y="362"/>
                  </a:lnTo>
                  <a:lnTo>
                    <a:pt x="159" y="383"/>
                  </a:lnTo>
                  <a:lnTo>
                    <a:pt x="149" y="404"/>
                  </a:lnTo>
                  <a:lnTo>
                    <a:pt x="142" y="426"/>
                  </a:lnTo>
                  <a:lnTo>
                    <a:pt x="135" y="448"/>
                  </a:lnTo>
                  <a:lnTo>
                    <a:pt x="130" y="470"/>
                  </a:lnTo>
                  <a:lnTo>
                    <a:pt x="124" y="493"/>
                  </a:lnTo>
                  <a:lnTo>
                    <a:pt x="121" y="517"/>
                  </a:lnTo>
                  <a:lnTo>
                    <a:pt x="118" y="540"/>
                  </a:lnTo>
                  <a:lnTo>
                    <a:pt x="117" y="565"/>
                  </a:lnTo>
                  <a:lnTo>
                    <a:pt x="116" y="589"/>
                  </a:lnTo>
                  <a:lnTo>
                    <a:pt x="117" y="614"/>
                  </a:lnTo>
                  <a:lnTo>
                    <a:pt x="118" y="638"/>
                  </a:lnTo>
                  <a:lnTo>
                    <a:pt x="121" y="662"/>
                  </a:lnTo>
                  <a:lnTo>
                    <a:pt x="124" y="686"/>
                  </a:lnTo>
                  <a:lnTo>
                    <a:pt x="130" y="709"/>
                  </a:lnTo>
                  <a:lnTo>
                    <a:pt x="135" y="732"/>
                  </a:lnTo>
                  <a:lnTo>
                    <a:pt x="142" y="754"/>
                  </a:lnTo>
                  <a:lnTo>
                    <a:pt x="151" y="775"/>
                  </a:lnTo>
                  <a:lnTo>
                    <a:pt x="159" y="796"/>
                  </a:lnTo>
                  <a:lnTo>
                    <a:pt x="169" y="817"/>
                  </a:lnTo>
                  <a:lnTo>
                    <a:pt x="181" y="836"/>
                  </a:lnTo>
                  <a:lnTo>
                    <a:pt x="192" y="856"/>
                  </a:lnTo>
                  <a:lnTo>
                    <a:pt x="206" y="875"/>
                  </a:lnTo>
                  <a:lnTo>
                    <a:pt x="221" y="894"/>
                  </a:lnTo>
                  <a:lnTo>
                    <a:pt x="235" y="912"/>
                  </a:lnTo>
                  <a:lnTo>
                    <a:pt x="252" y="929"/>
                  </a:lnTo>
                  <a:lnTo>
                    <a:pt x="269" y="946"/>
                  </a:lnTo>
                  <a:lnTo>
                    <a:pt x="286" y="962"/>
                  </a:lnTo>
                  <a:lnTo>
                    <a:pt x="305" y="977"/>
                  </a:lnTo>
                  <a:lnTo>
                    <a:pt x="323" y="991"/>
                  </a:lnTo>
                  <a:lnTo>
                    <a:pt x="343" y="1002"/>
                  </a:lnTo>
                  <a:lnTo>
                    <a:pt x="362" y="1014"/>
                  </a:lnTo>
                  <a:lnTo>
                    <a:pt x="383" y="1024"/>
                  </a:lnTo>
                  <a:lnTo>
                    <a:pt x="402" y="1034"/>
                  </a:lnTo>
                  <a:lnTo>
                    <a:pt x="423" y="1042"/>
                  </a:lnTo>
                  <a:lnTo>
                    <a:pt x="445" y="1049"/>
                  </a:lnTo>
                  <a:lnTo>
                    <a:pt x="467" y="1055"/>
                  </a:lnTo>
                  <a:lnTo>
                    <a:pt x="489" y="1060"/>
                  </a:lnTo>
                  <a:lnTo>
                    <a:pt x="512" y="1064"/>
                  </a:lnTo>
                  <a:lnTo>
                    <a:pt x="535" y="1066"/>
                  </a:lnTo>
                  <a:lnTo>
                    <a:pt x="559" y="1068"/>
                  </a:lnTo>
                  <a:lnTo>
                    <a:pt x="584" y="1068"/>
                  </a:lnTo>
                  <a:lnTo>
                    <a:pt x="607" y="1068"/>
                  </a:lnTo>
                  <a:lnTo>
                    <a:pt x="631" y="1066"/>
                  </a:lnTo>
                  <a:lnTo>
                    <a:pt x="654" y="1064"/>
                  </a:lnTo>
                  <a:lnTo>
                    <a:pt x="676" y="1060"/>
                  </a:lnTo>
                  <a:lnTo>
                    <a:pt x="698" y="1055"/>
                  </a:lnTo>
                  <a:lnTo>
                    <a:pt x="720" y="1048"/>
                  </a:lnTo>
                  <a:lnTo>
                    <a:pt x="741" y="1041"/>
                  </a:lnTo>
                  <a:lnTo>
                    <a:pt x="762" y="1034"/>
                  </a:lnTo>
                  <a:lnTo>
                    <a:pt x="782" y="1024"/>
                  </a:lnTo>
                  <a:lnTo>
                    <a:pt x="802" y="1014"/>
                  </a:lnTo>
                  <a:lnTo>
                    <a:pt x="822" y="1001"/>
                  </a:lnTo>
                  <a:lnTo>
                    <a:pt x="841" y="989"/>
                  </a:lnTo>
                  <a:lnTo>
                    <a:pt x="858" y="975"/>
                  </a:lnTo>
                  <a:lnTo>
                    <a:pt x="876" y="961"/>
                  </a:lnTo>
                  <a:lnTo>
                    <a:pt x="894" y="944"/>
                  </a:lnTo>
                  <a:lnTo>
                    <a:pt x="911" y="927"/>
                  </a:lnTo>
                  <a:lnTo>
                    <a:pt x="926" y="910"/>
                  </a:lnTo>
                  <a:lnTo>
                    <a:pt x="942" y="891"/>
                  </a:lnTo>
                  <a:lnTo>
                    <a:pt x="956" y="872"/>
                  </a:lnTo>
                  <a:lnTo>
                    <a:pt x="969" y="853"/>
                  </a:lnTo>
                  <a:lnTo>
                    <a:pt x="981" y="832"/>
                  </a:lnTo>
                  <a:lnTo>
                    <a:pt x="992" y="812"/>
                  </a:lnTo>
                  <a:lnTo>
                    <a:pt x="1002" y="792"/>
                  </a:lnTo>
                  <a:lnTo>
                    <a:pt x="1010" y="770"/>
                  </a:lnTo>
                  <a:lnTo>
                    <a:pt x="1018" y="748"/>
                  </a:lnTo>
                  <a:lnTo>
                    <a:pt x="1025" y="726"/>
                  </a:lnTo>
                  <a:lnTo>
                    <a:pt x="1031" y="703"/>
                  </a:lnTo>
                  <a:lnTo>
                    <a:pt x="1035" y="679"/>
                  </a:lnTo>
                  <a:lnTo>
                    <a:pt x="1039" y="655"/>
                  </a:lnTo>
                  <a:lnTo>
                    <a:pt x="1041" y="631"/>
                  </a:lnTo>
                  <a:lnTo>
                    <a:pt x="1043" y="606"/>
                  </a:lnTo>
                  <a:lnTo>
                    <a:pt x="1043" y="580"/>
                  </a:lnTo>
                  <a:lnTo>
                    <a:pt x="1043" y="556"/>
                  </a:lnTo>
                  <a:lnTo>
                    <a:pt x="1041" y="533"/>
                  </a:lnTo>
                  <a:lnTo>
                    <a:pt x="1039" y="510"/>
                  </a:lnTo>
                  <a:lnTo>
                    <a:pt x="1035" y="487"/>
                  </a:lnTo>
                  <a:lnTo>
                    <a:pt x="1031" y="465"/>
                  </a:lnTo>
                  <a:lnTo>
                    <a:pt x="1025" y="443"/>
                  </a:lnTo>
                  <a:lnTo>
                    <a:pt x="1017" y="421"/>
                  </a:lnTo>
                  <a:lnTo>
                    <a:pt x="1010" y="400"/>
                  </a:lnTo>
                  <a:lnTo>
                    <a:pt x="1001" y="379"/>
                  </a:lnTo>
                  <a:lnTo>
                    <a:pt x="990" y="359"/>
                  </a:lnTo>
                  <a:lnTo>
                    <a:pt x="979" y="339"/>
                  </a:lnTo>
                  <a:lnTo>
                    <a:pt x="967" y="321"/>
                  </a:lnTo>
                  <a:lnTo>
                    <a:pt x="954" y="302"/>
                  </a:lnTo>
                  <a:lnTo>
                    <a:pt x="939" y="283"/>
                  </a:lnTo>
                  <a:lnTo>
                    <a:pt x="923" y="265"/>
                  </a:lnTo>
                  <a:lnTo>
                    <a:pt x="906" y="248"/>
                  </a:lnTo>
                  <a:lnTo>
                    <a:pt x="890" y="230"/>
                  </a:lnTo>
                  <a:lnTo>
                    <a:pt x="871" y="214"/>
                  </a:lnTo>
                  <a:lnTo>
                    <a:pt x="853" y="199"/>
                  </a:lnTo>
                  <a:lnTo>
                    <a:pt x="834" y="186"/>
                  </a:lnTo>
                  <a:lnTo>
                    <a:pt x="816" y="173"/>
                  </a:lnTo>
                  <a:lnTo>
                    <a:pt x="796" y="162"/>
                  </a:lnTo>
                  <a:lnTo>
                    <a:pt x="776" y="151"/>
                  </a:lnTo>
                  <a:lnTo>
                    <a:pt x="756" y="142"/>
                  </a:lnTo>
                  <a:lnTo>
                    <a:pt x="735" y="134"/>
                  </a:lnTo>
                  <a:lnTo>
                    <a:pt x="713" y="127"/>
                  </a:lnTo>
                  <a:lnTo>
                    <a:pt x="691" y="121"/>
                  </a:lnTo>
                  <a:lnTo>
                    <a:pt x="669" y="116"/>
                  </a:lnTo>
                  <a:lnTo>
                    <a:pt x="647" y="112"/>
                  </a:lnTo>
                  <a:lnTo>
                    <a:pt x="623" y="110"/>
                  </a:lnTo>
                  <a:lnTo>
                    <a:pt x="600" y="108"/>
                  </a:lnTo>
                  <a:lnTo>
                    <a:pt x="576" y="108"/>
                  </a:lnTo>
                  <a:close/>
                </a:path>
              </a:pathLst>
            </a:custGeom>
            <a:grpFill/>
            <a:ln w="9525">
              <a:noFill/>
              <a:round/>
            </a:ln>
          </p:spPr>
          <p:txBody>
            <a:bodyPr vert="horz" wrap="square" lIns="91440" tIns="45720" rIns="91440" bIns="45720" numCol="1" anchor="t" anchorCtr="0" compatLnSpc="1"/>
            <a:lstStyle/>
            <a:p>
              <a:endParaRPr lang="en-US"/>
            </a:p>
          </p:txBody>
        </p:sp>
        <p:sp>
          <p:nvSpPr>
            <p:cNvPr id="19" name="Freeform 14"/>
            <p:cNvSpPr/>
            <p:nvPr userDrawn="1"/>
          </p:nvSpPr>
          <p:spPr bwMode="auto">
            <a:xfrm>
              <a:off x="8089900" y="2397125"/>
              <a:ext cx="182562" cy="187325"/>
            </a:xfrm>
            <a:custGeom>
              <a:avLst/>
              <a:gdLst/>
              <a:ahLst/>
              <a:cxnLst>
                <a:cxn ang="0">
                  <a:pos x="918" y="259"/>
                </a:cxn>
                <a:cxn ang="0">
                  <a:pos x="831" y="185"/>
                </a:cxn>
                <a:cxn ang="0">
                  <a:pos x="737" y="138"/>
                </a:cxn>
                <a:cxn ang="0">
                  <a:pos x="632" y="115"/>
                </a:cxn>
                <a:cxn ang="0">
                  <a:pos x="527" y="114"/>
                </a:cxn>
                <a:cxn ang="0">
                  <a:pos x="438" y="132"/>
                </a:cxn>
                <a:cxn ang="0">
                  <a:pos x="358" y="166"/>
                </a:cxn>
                <a:cxn ang="0">
                  <a:pos x="284" y="219"/>
                </a:cxn>
                <a:cxn ang="0">
                  <a:pos x="219" y="287"/>
                </a:cxn>
                <a:cxn ang="0">
                  <a:pos x="168" y="364"/>
                </a:cxn>
                <a:cxn ang="0">
                  <a:pos x="135" y="449"/>
                </a:cxn>
                <a:cxn ang="0">
                  <a:pos x="118" y="542"/>
                </a:cxn>
                <a:cxn ang="0">
                  <a:pos x="118" y="640"/>
                </a:cxn>
                <a:cxn ang="0">
                  <a:pos x="135" y="734"/>
                </a:cxn>
                <a:cxn ang="0">
                  <a:pos x="168" y="819"/>
                </a:cxn>
                <a:cxn ang="0">
                  <a:pos x="220" y="896"/>
                </a:cxn>
                <a:cxn ang="0">
                  <a:pos x="286" y="965"/>
                </a:cxn>
                <a:cxn ang="0">
                  <a:pos x="361" y="1017"/>
                </a:cxn>
                <a:cxn ang="0">
                  <a:pos x="445" y="1052"/>
                </a:cxn>
                <a:cxn ang="0">
                  <a:pos x="534" y="1068"/>
                </a:cxn>
                <a:cxn ang="0">
                  <a:pos x="621" y="1069"/>
                </a:cxn>
                <a:cxn ang="0">
                  <a:pos x="694" y="1057"/>
                </a:cxn>
                <a:cxn ang="0">
                  <a:pos x="765" y="1032"/>
                </a:cxn>
                <a:cxn ang="0">
                  <a:pos x="830" y="994"/>
                </a:cxn>
                <a:cxn ang="0">
                  <a:pos x="891" y="945"/>
                </a:cxn>
                <a:cxn ang="0">
                  <a:pos x="941" y="888"/>
                </a:cxn>
                <a:cxn ang="0">
                  <a:pos x="982" y="823"/>
                </a:cxn>
                <a:cxn ang="0">
                  <a:pos x="1011" y="751"/>
                </a:cxn>
                <a:cxn ang="0">
                  <a:pos x="451" y="612"/>
                </a:cxn>
                <a:cxn ang="0">
                  <a:pos x="1144" y="702"/>
                </a:cxn>
                <a:cxn ang="0">
                  <a:pos x="1114" y="812"/>
                </a:cxn>
                <a:cxn ang="0">
                  <a:pos x="1065" y="911"/>
                </a:cxn>
                <a:cxn ang="0">
                  <a:pos x="997" y="999"/>
                </a:cxn>
                <a:cxn ang="0">
                  <a:pos x="913" y="1073"/>
                </a:cxn>
                <a:cxn ang="0">
                  <a:pos x="820" y="1128"/>
                </a:cxn>
                <a:cxn ang="0">
                  <a:pos x="716" y="1162"/>
                </a:cxn>
                <a:cxn ang="0">
                  <a:pos x="605" y="1177"/>
                </a:cxn>
                <a:cxn ang="0">
                  <a:pos x="486" y="1172"/>
                </a:cxn>
                <a:cxn ang="0">
                  <a:pos x="377" y="1146"/>
                </a:cxn>
                <a:cxn ang="0">
                  <a:pos x="276" y="1096"/>
                </a:cxn>
                <a:cxn ang="0">
                  <a:pos x="186" y="1028"/>
                </a:cxn>
                <a:cxn ang="0">
                  <a:pos x="109" y="940"/>
                </a:cxn>
                <a:cxn ang="0">
                  <a:pos x="52" y="842"/>
                </a:cxn>
                <a:cxn ang="0">
                  <a:pos x="16" y="732"/>
                </a:cxn>
                <a:cxn ang="0">
                  <a:pos x="1" y="613"/>
                </a:cxn>
                <a:cxn ang="0">
                  <a:pos x="6" y="495"/>
                </a:cxn>
                <a:cxn ang="0">
                  <a:pos x="35" y="384"/>
                </a:cxn>
                <a:cxn ang="0">
                  <a:pos x="85" y="280"/>
                </a:cxn>
                <a:cxn ang="0">
                  <a:pos x="156" y="186"/>
                </a:cxn>
                <a:cxn ang="0">
                  <a:pos x="241" y="109"/>
                </a:cxn>
                <a:cxn ang="0">
                  <a:pos x="334" y="52"/>
                </a:cxn>
                <a:cxn ang="0">
                  <a:pos x="436" y="17"/>
                </a:cxn>
                <a:cxn ang="0">
                  <a:pos x="546" y="1"/>
                </a:cxn>
                <a:cxn ang="0">
                  <a:pos x="639" y="3"/>
                </a:cxn>
                <a:cxn ang="0">
                  <a:pos x="720" y="15"/>
                </a:cxn>
                <a:cxn ang="0">
                  <a:pos x="795" y="37"/>
                </a:cxn>
                <a:cxn ang="0">
                  <a:pos x="865" y="68"/>
                </a:cxn>
                <a:cxn ang="0">
                  <a:pos x="929" y="110"/>
                </a:cxn>
                <a:cxn ang="0">
                  <a:pos x="986" y="160"/>
                </a:cxn>
                <a:cxn ang="0">
                  <a:pos x="1038" y="219"/>
                </a:cxn>
                <a:cxn ang="0">
                  <a:pos x="1084" y="287"/>
                </a:cxn>
              </a:cxnLst>
              <a:rect l="0" t="0" r="r" b="b"/>
              <a:pathLst>
                <a:path w="1156" h="1178">
                  <a:moveTo>
                    <a:pt x="1095" y="306"/>
                  </a:moveTo>
                  <a:lnTo>
                    <a:pt x="959" y="306"/>
                  </a:lnTo>
                  <a:lnTo>
                    <a:pt x="938" y="282"/>
                  </a:lnTo>
                  <a:lnTo>
                    <a:pt x="918" y="259"/>
                  </a:lnTo>
                  <a:lnTo>
                    <a:pt x="897" y="238"/>
                  </a:lnTo>
                  <a:lnTo>
                    <a:pt x="875" y="218"/>
                  </a:lnTo>
                  <a:lnTo>
                    <a:pt x="853" y="201"/>
                  </a:lnTo>
                  <a:lnTo>
                    <a:pt x="831" y="185"/>
                  </a:lnTo>
                  <a:lnTo>
                    <a:pt x="808" y="170"/>
                  </a:lnTo>
                  <a:lnTo>
                    <a:pt x="785" y="158"/>
                  </a:lnTo>
                  <a:lnTo>
                    <a:pt x="762" y="147"/>
                  </a:lnTo>
                  <a:lnTo>
                    <a:pt x="737" y="138"/>
                  </a:lnTo>
                  <a:lnTo>
                    <a:pt x="712" y="130"/>
                  </a:lnTo>
                  <a:lnTo>
                    <a:pt x="686" y="123"/>
                  </a:lnTo>
                  <a:lnTo>
                    <a:pt x="659" y="118"/>
                  </a:lnTo>
                  <a:lnTo>
                    <a:pt x="632" y="115"/>
                  </a:lnTo>
                  <a:lnTo>
                    <a:pt x="603" y="113"/>
                  </a:lnTo>
                  <a:lnTo>
                    <a:pt x="573" y="112"/>
                  </a:lnTo>
                  <a:lnTo>
                    <a:pt x="550" y="112"/>
                  </a:lnTo>
                  <a:lnTo>
                    <a:pt x="527" y="114"/>
                  </a:lnTo>
                  <a:lnTo>
                    <a:pt x="504" y="117"/>
                  </a:lnTo>
                  <a:lnTo>
                    <a:pt x="482" y="120"/>
                  </a:lnTo>
                  <a:lnTo>
                    <a:pt x="460" y="125"/>
                  </a:lnTo>
                  <a:lnTo>
                    <a:pt x="438" y="132"/>
                  </a:lnTo>
                  <a:lnTo>
                    <a:pt x="417" y="139"/>
                  </a:lnTo>
                  <a:lnTo>
                    <a:pt x="397" y="146"/>
                  </a:lnTo>
                  <a:lnTo>
                    <a:pt x="378" y="156"/>
                  </a:lnTo>
                  <a:lnTo>
                    <a:pt x="358" y="166"/>
                  </a:lnTo>
                  <a:lnTo>
                    <a:pt x="339" y="178"/>
                  </a:lnTo>
                  <a:lnTo>
                    <a:pt x="320" y="190"/>
                  </a:lnTo>
                  <a:lnTo>
                    <a:pt x="301" y="204"/>
                  </a:lnTo>
                  <a:lnTo>
                    <a:pt x="284" y="219"/>
                  </a:lnTo>
                  <a:lnTo>
                    <a:pt x="267" y="235"/>
                  </a:lnTo>
                  <a:lnTo>
                    <a:pt x="249" y="252"/>
                  </a:lnTo>
                  <a:lnTo>
                    <a:pt x="233" y="269"/>
                  </a:lnTo>
                  <a:lnTo>
                    <a:pt x="219" y="287"/>
                  </a:lnTo>
                  <a:lnTo>
                    <a:pt x="204" y="306"/>
                  </a:lnTo>
                  <a:lnTo>
                    <a:pt x="192" y="325"/>
                  </a:lnTo>
                  <a:lnTo>
                    <a:pt x="179" y="345"/>
                  </a:lnTo>
                  <a:lnTo>
                    <a:pt x="168" y="364"/>
                  </a:lnTo>
                  <a:lnTo>
                    <a:pt x="158" y="385"/>
                  </a:lnTo>
                  <a:lnTo>
                    <a:pt x="150" y="406"/>
                  </a:lnTo>
                  <a:lnTo>
                    <a:pt x="141" y="428"/>
                  </a:lnTo>
                  <a:lnTo>
                    <a:pt x="135" y="449"/>
                  </a:lnTo>
                  <a:lnTo>
                    <a:pt x="129" y="472"/>
                  </a:lnTo>
                  <a:lnTo>
                    <a:pt x="125" y="495"/>
                  </a:lnTo>
                  <a:lnTo>
                    <a:pt x="120" y="518"/>
                  </a:lnTo>
                  <a:lnTo>
                    <a:pt x="118" y="542"/>
                  </a:lnTo>
                  <a:lnTo>
                    <a:pt x="116" y="566"/>
                  </a:lnTo>
                  <a:lnTo>
                    <a:pt x="116" y="590"/>
                  </a:lnTo>
                  <a:lnTo>
                    <a:pt x="116" y="615"/>
                  </a:lnTo>
                  <a:lnTo>
                    <a:pt x="118" y="640"/>
                  </a:lnTo>
                  <a:lnTo>
                    <a:pt x="120" y="664"/>
                  </a:lnTo>
                  <a:lnTo>
                    <a:pt x="125" y="688"/>
                  </a:lnTo>
                  <a:lnTo>
                    <a:pt x="130" y="711"/>
                  </a:lnTo>
                  <a:lnTo>
                    <a:pt x="135" y="734"/>
                  </a:lnTo>
                  <a:lnTo>
                    <a:pt x="142" y="756"/>
                  </a:lnTo>
                  <a:lnTo>
                    <a:pt x="150" y="777"/>
                  </a:lnTo>
                  <a:lnTo>
                    <a:pt x="159" y="799"/>
                  </a:lnTo>
                  <a:lnTo>
                    <a:pt x="168" y="819"/>
                  </a:lnTo>
                  <a:lnTo>
                    <a:pt x="180" y="840"/>
                  </a:lnTo>
                  <a:lnTo>
                    <a:pt x="193" y="858"/>
                  </a:lnTo>
                  <a:lnTo>
                    <a:pt x="205" y="878"/>
                  </a:lnTo>
                  <a:lnTo>
                    <a:pt x="220" y="896"/>
                  </a:lnTo>
                  <a:lnTo>
                    <a:pt x="235" y="915"/>
                  </a:lnTo>
                  <a:lnTo>
                    <a:pt x="251" y="933"/>
                  </a:lnTo>
                  <a:lnTo>
                    <a:pt x="269" y="949"/>
                  </a:lnTo>
                  <a:lnTo>
                    <a:pt x="286" y="965"/>
                  </a:lnTo>
                  <a:lnTo>
                    <a:pt x="304" y="980"/>
                  </a:lnTo>
                  <a:lnTo>
                    <a:pt x="323" y="993"/>
                  </a:lnTo>
                  <a:lnTo>
                    <a:pt x="342" y="1006"/>
                  </a:lnTo>
                  <a:lnTo>
                    <a:pt x="361" y="1017"/>
                  </a:lnTo>
                  <a:lnTo>
                    <a:pt x="381" y="1026"/>
                  </a:lnTo>
                  <a:lnTo>
                    <a:pt x="402" y="1036"/>
                  </a:lnTo>
                  <a:lnTo>
                    <a:pt x="423" y="1044"/>
                  </a:lnTo>
                  <a:lnTo>
                    <a:pt x="445" y="1052"/>
                  </a:lnTo>
                  <a:lnTo>
                    <a:pt x="467" y="1057"/>
                  </a:lnTo>
                  <a:lnTo>
                    <a:pt x="488" y="1062"/>
                  </a:lnTo>
                  <a:lnTo>
                    <a:pt x="511" y="1066"/>
                  </a:lnTo>
                  <a:lnTo>
                    <a:pt x="534" y="1068"/>
                  </a:lnTo>
                  <a:lnTo>
                    <a:pt x="559" y="1070"/>
                  </a:lnTo>
                  <a:lnTo>
                    <a:pt x="583" y="1070"/>
                  </a:lnTo>
                  <a:lnTo>
                    <a:pt x="601" y="1070"/>
                  </a:lnTo>
                  <a:lnTo>
                    <a:pt x="621" y="1069"/>
                  </a:lnTo>
                  <a:lnTo>
                    <a:pt x="640" y="1067"/>
                  </a:lnTo>
                  <a:lnTo>
                    <a:pt x="658" y="1064"/>
                  </a:lnTo>
                  <a:lnTo>
                    <a:pt x="677" y="1061"/>
                  </a:lnTo>
                  <a:lnTo>
                    <a:pt x="694" y="1057"/>
                  </a:lnTo>
                  <a:lnTo>
                    <a:pt x="712" y="1052"/>
                  </a:lnTo>
                  <a:lnTo>
                    <a:pt x="730" y="1046"/>
                  </a:lnTo>
                  <a:lnTo>
                    <a:pt x="747" y="1039"/>
                  </a:lnTo>
                  <a:lnTo>
                    <a:pt x="765" y="1032"/>
                  </a:lnTo>
                  <a:lnTo>
                    <a:pt x="781" y="1023"/>
                  </a:lnTo>
                  <a:lnTo>
                    <a:pt x="798" y="1015"/>
                  </a:lnTo>
                  <a:lnTo>
                    <a:pt x="814" y="1005"/>
                  </a:lnTo>
                  <a:lnTo>
                    <a:pt x="830" y="994"/>
                  </a:lnTo>
                  <a:lnTo>
                    <a:pt x="846" y="984"/>
                  </a:lnTo>
                  <a:lnTo>
                    <a:pt x="861" y="971"/>
                  </a:lnTo>
                  <a:lnTo>
                    <a:pt x="876" y="959"/>
                  </a:lnTo>
                  <a:lnTo>
                    <a:pt x="891" y="945"/>
                  </a:lnTo>
                  <a:lnTo>
                    <a:pt x="905" y="931"/>
                  </a:lnTo>
                  <a:lnTo>
                    <a:pt x="917" y="918"/>
                  </a:lnTo>
                  <a:lnTo>
                    <a:pt x="930" y="903"/>
                  </a:lnTo>
                  <a:lnTo>
                    <a:pt x="941" y="888"/>
                  </a:lnTo>
                  <a:lnTo>
                    <a:pt x="953" y="873"/>
                  </a:lnTo>
                  <a:lnTo>
                    <a:pt x="963" y="856"/>
                  </a:lnTo>
                  <a:lnTo>
                    <a:pt x="973" y="841"/>
                  </a:lnTo>
                  <a:lnTo>
                    <a:pt x="982" y="823"/>
                  </a:lnTo>
                  <a:lnTo>
                    <a:pt x="990" y="806"/>
                  </a:lnTo>
                  <a:lnTo>
                    <a:pt x="998" y="788"/>
                  </a:lnTo>
                  <a:lnTo>
                    <a:pt x="1005" y="770"/>
                  </a:lnTo>
                  <a:lnTo>
                    <a:pt x="1011" y="751"/>
                  </a:lnTo>
                  <a:lnTo>
                    <a:pt x="1016" y="732"/>
                  </a:lnTo>
                  <a:lnTo>
                    <a:pt x="1022" y="712"/>
                  </a:lnTo>
                  <a:lnTo>
                    <a:pt x="451" y="712"/>
                  </a:lnTo>
                  <a:lnTo>
                    <a:pt x="451" y="612"/>
                  </a:lnTo>
                  <a:lnTo>
                    <a:pt x="1156" y="612"/>
                  </a:lnTo>
                  <a:lnTo>
                    <a:pt x="1152" y="642"/>
                  </a:lnTo>
                  <a:lnTo>
                    <a:pt x="1149" y="673"/>
                  </a:lnTo>
                  <a:lnTo>
                    <a:pt x="1144" y="702"/>
                  </a:lnTo>
                  <a:lnTo>
                    <a:pt x="1139" y="731"/>
                  </a:lnTo>
                  <a:lnTo>
                    <a:pt x="1132" y="758"/>
                  </a:lnTo>
                  <a:lnTo>
                    <a:pt x="1123" y="785"/>
                  </a:lnTo>
                  <a:lnTo>
                    <a:pt x="1114" y="812"/>
                  </a:lnTo>
                  <a:lnTo>
                    <a:pt x="1103" y="837"/>
                  </a:lnTo>
                  <a:lnTo>
                    <a:pt x="1092" y="863"/>
                  </a:lnTo>
                  <a:lnTo>
                    <a:pt x="1078" y="888"/>
                  </a:lnTo>
                  <a:lnTo>
                    <a:pt x="1065" y="911"/>
                  </a:lnTo>
                  <a:lnTo>
                    <a:pt x="1049" y="935"/>
                  </a:lnTo>
                  <a:lnTo>
                    <a:pt x="1033" y="957"/>
                  </a:lnTo>
                  <a:lnTo>
                    <a:pt x="1015" y="978"/>
                  </a:lnTo>
                  <a:lnTo>
                    <a:pt x="997" y="999"/>
                  </a:lnTo>
                  <a:lnTo>
                    <a:pt x="977" y="1019"/>
                  </a:lnTo>
                  <a:lnTo>
                    <a:pt x="956" y="1038"/>
                  </a:lnTo>
                  <a:lnTo>
                    <a:pt x="935" y="1057"/>
                  </a:lnTo>
                  <a:lnTo>
                    <a:pt x="913" y="1073"/>
                  </a:lnTo>
                  <a:lnTo>
                    <a:pt x="891" y="1088"/>
                  </a:lnTo>
                  <a:lnTo>
                    <a:pt x="867" y="1103"/>
                  </a:lnTo>
                  <a:lnTo>
                    <a:pt x="844" y="1116"/>
                  </a:lnTo>
                  <a:lnTo>
                    <a:pt x="820" y="1128"/>
                  </a:lnTo>
                  <a:lnTo>
                    <a:pt x="795" y="1138"/>
                  </a:lnTo>
                  <a:lnTo>
                    <a:pt x="770" y="1148"/>
                  </a:lnTo>
                  <a:lnTo>
                    <a:pt x="744" y="1156"/>
                  </a:lnTo>
                  <a:lnTo>
                    <a:pt x="716" y="1162"/>
                  </a:lnTo>
                  <a:lnTo>
                    <a:pt x="689" y="1167"/>
                  </a:lnTo>
                  <a:lnTo>
                    <a:pt x="662" y="1173"/>
                  </a:lnTo>
                  <a:lnTo>
                    <a:pt x="634" y="1176"/>
                  </a:lnTo>
                  <a:lnTo>
                    <a:pt x="605" y="1177"/>
                  </a:lnTo>
                  <a:lnTo>
                    <a:pt x="575" y="1178"/>
                  </a:lnTo>
                  <a:lnTo>
                    <a:pt x="545" y="1177"/>
                  </a:lnTo>
                  <a:lnTo>
                    <a:pt x="516" y="1175"/>
                  </a:lnTo>
                  <a:lnTo>
                    <a:pt x="486" y="1172"/>
                  </a:lnTo>
                  <a:lnTo>
                    <a:pt x="458" y="1167"/>
                  </a:lnTo>
                  <a:lnTo>
                    <a:pt x="430" y="1161"/>
                  </a:lnTo>
                  <a:lnTo>
                    <a:pt x="403" y="1154"/>
                  </a:lnTo>
                  <a:lnTo>
                    <a:pt x="377" y="1146"/>
                  </a:lnTo>
                  <a:lnTo>
                    <a:pt x="350" y="1135"/>
                  </a:lnTo>
                  <a:lnTo>
                    <a:pt x="325" y="1124"/>
                  </a:lnTo>
                  <a:lnTo>
                    <a:pt x="300" y="1111"/>
                  </a:lnTo>
                  <a:lnTo>
                    <a:pt x="276" y="1096"/>
                  </a:lnTo>
                  <a:lnTo>
                    <a:pt x="252" y="1082"/>
                  </a:lnTo>
                  <a:lnTo>
                    <a:pt x="230" y="1065"/>
                  </a:lnTo>
                  <a:lnTo>
                    <a:pt x="207" y="1046"/>
                  </a:lnTo>
                  <a:lnTo>
                    <a:pt x="186" y="1028"/>
                  </a:lnTo>
                  <a:lnTo>
                    <a:pt x="165" y="1007"/>
                  </a:lnTo>
                  <a:lnTo>
                    <a:pt x="145" y="985"/>
                  </a:lnTo>
                  <a:lnTo>
                    <a:pt x="127" y="963"/>
                  </a:lnTo>
                  <a:lnTo>
                    <a:pt x="109" y="940"/>
                  </a:lnTo>
                  <a:lnTo>
                    <a:pt x="93" y="916"/>
                  </a:lnTo>
                  <a:lnTo>
                    <a:pt x="79" y="892"/>
                  </a:lnTo>
                  <a:lnTo>
                    <a:pt x="65" y="867"/>
                  </a:lnTo>
                  <a:lnTo>
                    <a:pt x="52" y="842"/>
                  </a:lnTo>
                  <a:lnTo>
                    <a:pt x="41" y="815"/>
                  </a:lnTo>
                  <a:lnTo>
                    <a:pt x="32" y="788"/>
                  </a:lnTo>
                  <a:lnTo>
                    <a:pt x="23" y="760"/>
                  </a:lnTo>
                  <a:lnTo>
                    <a:pt x="16" y="732"/>
                  </a:lnTo>
                  <a:lnTo>
                    <a:pt x="11" y="704"/>
                  </a:lnTo>
                  <a:lnTo>
                    <a:pt x="6" y="675"/>
                  </a:lnTo>
                  <a:lnTo>
                    <a:pt x="2" y="644"/>
                  </a:lnTo>
                  <a:lnTo>
                    <a:pt x="1" y="613"/>
                  </a:lnTo>
                  <a:lnTo>
                    <a:pt x="0" y="582"/>
                  </a:lnTo>
                  <a:lnTo>
                    <a:pt x="1" y="552"/>
                  </a:lnTo>
                  <a:lnTo>
                    <a:pt x="3" y="524"/>
                  </a:lnTo>
                  <a:lnTo>
                    <a:pt x="6" y="495"/>
                  </a:lnTo>
                  <a:lnTo>
                    <a:pt x="12" y="467"/>
                  </a:lnTo>
                  <a:lnTo>
                    <a:pt x="18" y="439"/>
                  </a:lnTo>
                  <a:lnTo>
                    <a:pt x="25" y="411"/>
                  </a:lnTo>
                  <a:lnTo>
                    <a:pt x="35" y="384"/>
                  </a:lnTo>
                  <a:lnTo>
                    <a:pt x="45" y="357"/>
                  </a:lnTo>
                  <a:lnTo>
                    <a:pt x="58" y="331"/>
                  </a:lnTo>
                  <a:lnTo>
                    <a:pt x="70" y="305"/>
                  </a:lnTo>
                  <a:lnTo>
                    <a:pt x="85" y="280"/>
                  </a:lnTo>
                  <a:lnTo>
                    <a:pt x="101" y="256"/>
                  </a:lnTo>
                  <a:lnTo>
                    <a:pt x="117" y="232"/>
                  </a:lnTo>
                  <a:lnTo>
                    <a:pt x="136" y="209"/>
                  </a:lnTo>
                  <a:lnTo>
                    <a:pt x="156" y="186"/>
                  </a:lnTo>
                  <a:lnTo>
                    <a:pt x="177" y="164"/>
                  </a:lnTo>
                  <a:lnTo>
                    <a:pt x="198" y="144"/>
                  </a:lnTo>
                  <a:lnTo>
                    <a:pt x="219" y="126"/>
                  </a:lnTo>
                  <a:lnTo>
                    <a:pt x="241" y="109"/>
                  </a:lnTo>
                  <a:lnTo>
                    <a:pt x="263" y="93"/>
                  </a:lnTo>
                  <a:lnTo>
                    <a:pt x="286" y="78"/>
                  </a:lnTo>
                  <a:lnTo>
                    <a:pt x="310" y="65"/>
                  </a:lnTo>
                  <a:lnTo>
                    <a:pt x="334" y="52"/>
                  </a:lnTo>
                  <a:lnTo>
                    <a:pt x="359" y="42"/>
                  </a:lnTo>
                  <a:lnTo>
                    <a:pt x="384" y="32"/>
                  </a:lnTo>
                  <a:lnTo>
                    <a:pt x="410" y="23"/>
                  </a:lnTo>
                  <a:lnTo>
                    <a:pt x="436" y="17"/>
                  </a:lnTo>
                  <a:lnTo>
                    <a:pt x="462" y="11"/>
                  </a:lnTo>
                  <a:lnTo>
                    <a:pt x="491" y="6"/>
                  </a:lnTo>
                  <a:lnTo>
                    <a:pt x="518" y="3"/>
                  </a:lnTo>
                  <a:lnTo>
                    <a:pt x="546" y="1"/>
                  </a:lnTo>
                  <a:lnTo>
                    <a:pt x="575" y="0"/>
                  </a:lnTo>
                  <a:lnTo>
                    <a:pt x="597" y="1"/>
                  </a:lnTo>
                  <a:lnTo>
                    <a:pt x="618" y="1"/>
                  </a:lnTo>
                  <a:lnTo>
                    <a:pt x="639" y="3"/>
                  </a:lnTo>
                  <a:lnTo>
                    <a:pt x="660" y="5"/>
                  </a:lnTo>
                  <a:lnTo>
                    <a:pt x="681" y="8"/>
                  </a:lnTo>
                  <a:lnTo>
                    <a:pt x="701" y="12"/>
                  </a:lnTo>
                  <a:lnTo>
                    <a:pt x="720" y="15"/>
                  </a:lnTo>
                  <a:lnTo>
                    <a:pt x="739" y="20"/>
                  </a:lnTo>
                  <a:lnTo>
                    <a:pt x="758" y="25"/>
                  </a:lnTo>
                  <a:lnTo>
                    <a:pt x="777" y="30"/>
                  </a:lnTo>
                  <a:lnTo>
                    <a:pt x="795" y="37"/>
                  </a:lnTo>
                  <a:lnTo>
                    <a:pt x="813" y="44"/>
                  </a:lnTo>
                  <a:lnTo>
                    <a:pt x="830" y="51"/>
                  </a:lnTo>
                  <a:lnTo>
                    <a:pt x="848" y="60"/>
                  </a:lnTo>
                  <a:lnTo>
                    <a:pt x="865" y="68"/>
                  </a:lnTo>
                  <a:lnTo>
                    <a:pt x="882" y="77"/>
                  </a:lnTo>
                  <a:lnTo>
                    <a:pt x="897" y="88"/>
                  </a:lnTo>
                  <a:lnTo>
                    <a:pt x="913" y="98"/>
                  </a:lnTo>
                  <a:lnTo>
                    <a:pt x="929" y="110"/>
                  </a:lnTo>
                  <a:lnTo>
                    <a:pt x="943" y="121"/>
                  </a:lnTo>
                  <a:lnTo>
                    <a:pt x="958" y="134"/>
                  </a:lnTo>
                  <a:lnTo>
                    <a:pt x="973" y="146"/>
                  </a:lnTo>
                  <a:lnTo>
                    <a:pt x="986" y="160"/>
                  </a:lnTo>
                  <a:lnTo>
                    <a:pt x="1000" y="173"/>
                  </a:lnTo>
                  <a:lnTo>
                    <a:pt x="1013" y="188"/>
                  </a:lnTo>
                  <a:lnTo>
                    <a:pt x="1026" y="204"/>
                  </a:lnTo>
                  <a:lnTo>
                    <a:pt x="1038" y="219"/>
                  </a:lnTo>
                  <a:lnTo>
                    <a:pt x="1050" y="235"/>
                  </a:lnTo>
                  <a:lnTo>
                    <a:pt x="1061" y="252"/>
                  </a:lnTo>
                  <a:lnTo>
                    <a:pt x="1073" y="269"/>
                  </a:lnTo>
                  <a:lnTo>
                    <a:pt x="1084" y="287"/>
                  </a:lnTo>
                  <a:lnTo>
                    <a:pt x="1095" y="306"/>
                  </a:lnTo>
                  <a:close/>
                </a:path>
              </a:pathLst>
            </a:custGeom>
            <a:grpFill/>
            <a:ln w="9525">
              <a:noFill/>
              <a:round/>
            </a:ln>
          </p:spPr>
          <p:txBody>
            <a:bodyPr vert="horz" wrap="square" lIns="91440" tIns="45720" rIns="91440" bIns="45720" numCol="1" anchor="t" anchorCtr="0" compatLnSpc="1"/>
            <a:lstStyle/>
            <a:p>
              <a:endParaRPr lang="en-US"/>
            </a:p>
          </p:txBody>
        </p:sp>
        <p:sp>
          <p:nvSpPr>
            <p:cNvPr id="20" name="Rectangle 15"/>
            <p:cNvSpPr>
              <a:spLocks noChangeArrowheads="1"/>
            </p:cNvSpPr>
            <p:nvPr userDrawn="1"/>
          </p:nvSpPr>
          <p:spPr bwMode="auto">
            <a:xfrm>
              <a:off x="8305800" y="2400300"/>
              <a:ext cx="17462" cy="180975"/>
            </a:xfrm>
            <a:prstGeom prst="rect">
              <a:avLst/>
            </a:prstGeom>
            <a:grpFill/>
            <a:ln w="9525">
              <a:noFill/>
              <a:miter lim="800000"/>
            </a:ln>
          </p:spPr>
          <p:txBody>
            <a:bodyPr vert="horz" wrap="square" lIns="91440" tIns="45720" rIns="91440" bIns="45720" numCol="1" anchor="t" anchorCtr="0" compatLnSpc="1"/>
            <a:lstStyle/>
            <a:p>
              <a:endParaRPr lang="en-US"/>
            </a:p>
          </p:txBody>
        </p:sp>
        <p:sp>
          <p:nvSpPr>
            <p:cNvPr id="21" name="Freeform 16"/>
            <p:cNvSpPr/>
            <p:nvPr userDrawn="1"/>
          </p:nvSpPr>
          <p:spPr bwMode="auto">
            <a:xfrm>
              <a:off x="8359775" y="2400300"/>
              <a:ext cx="93662" cy="180975"/>
            </a:xfrm>
            <a:custGeom>
              <a:avLst/>
              <a:gdLst/>
              <a:ahLst/>
              <a:cxnLst>
                <a:cxn ang="0">
                  <a:pos x="0" y="0"/>
                </a:cxn>
                <a:cxn ang="0">
                  <a:pos x="589" y="0"/>
                </a:cxn>
                <a:cxn ang="0">
                  <a:pos x="589" y="108"/>
                </a:cxn>
                <a:cxn ang="0">
                  <a:pos x="111" y="108"/>
                </a:cxn>
                <a:cxn ang="0">
                  <a:pos x="111" y="510"/>
                </a:cxn>
                <a:cxn ang="0">
                  <a:pos x="588" y="510"/>
                </a:cxn>
                <a:cxn ang="0">
                  <a:pos x="588" y="618"/>
                </a:cxn>
                <a:cxn ang="0">
                  <a:pos x="111" y="618"/>
                </a:cxn>
                <a:cxn ang="0">
                  <a:pos x="111" y="1025"/>
                </a:cxn>
                <a:cxn ang="0">
                  <a:pos x="588" y="1025"/>
                </a:cxn>
                <a:cxn ang="0">
                  <a:pos x="588" y="1132"/>
                </a:cxn>
                <a:cxn ang="0">
                  <a:pos x="0" y="1132"/>
                </a:cxn>
                <a:cxn ang="0">
                  <a:pos x="0" y="0"/>
                </a:cxn>
              </a:cxnLst>
              <a:rect l="0" t="0" r="r" b="b"/>
              <a:pathLst>
                <a:path w="589" h="1132">
                  <a:moveTo>
                    <a:pt x="0" y="0"/>
                  </a:moveTo>
                  <a:lnTo>
                    <a:pt x="589" y="0"/>
                  </a:lnTo>
                  <a:lnTo>
                    <a:pt x="589" y="108"/>
                  </a:lnTo>
                  <a:lnTo>
                    <a:pt x="111" y="108"/>
                  </a:lnTo>
                  <a:lnTo>
                    <a:pt x="111" y="510"/>
                  </a:lnTo>
                  <a:lnTo>
                    <a:pt x="588" y="510"/>
                  </a:lnTo>
                  <a:lnTo>
                    <a:pt x="588" y="618"/>
                  </a:lnTo>
                  <a:lnTo>
                    <a:pt x="111" y="618"/>
                  </a:lnTo>
                  <a:lnTo>
                    <a:pt x="111" y="1025"/>
                  </a:lnTo>
                  <a:lnTo>
                    <a:pt x="588" y="1025"/>
                  </a:lnTo>
                  <a:lnTo>
                    <a:pt x="588"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2" name="Freeform 17"/>
            <p:cNvSpPr/>
            <p:nvPr userDrawn="1"/>
          </p:nvSpPr>
          <p:spPr bwMode="auto">
            <a:xfrm>
              <a:off x="8480425" y="2397125"/>
              <a:ext cx="103187" cy="187325"/>
            </a:xfrm>
            <a:custGeom>
              <a:avLst/>
              <a:gdLst/>
              <a:ahLst/>
              <a:cxnLst>
                <a:cxn ang="0">
                  <a:pos x="502" y="236"/>
                </a:cxn>
                <a:cxn ang="0">
                  <a:pos x="459" y="158"/>
                </a:cxn>
                <a:cxn ang="0">
                  <a:pos x="388" y="115"/>
                </a:cxn>
                <a:cxn ang="0">
                  <a:pos x="293" y="111"/>
                </a:cxn>
                <a:cxn ang="0">
                  <a:pos x="209" y="148"/>
                </a:cxn>
                <a:cxn ang="0">
                  <a:pos x="156" y="224"/>
                </a:cxn>
                <a:cxn ang="0">
                  <a:pos x="142" y="311"/>
                </a:cxn>
                <a:cxn ang="0">
                  <a:pos x="151" y="361"/>
                </a:cxn>
                <a:cxn ang="0">
                  <a:pos x="173" y="403"/>
                </a:cxn>
                <a:cxn ang="0">
                  <a:pos x="209" y="437"/>
                </a:cxn>
                <a:cxn ang="0">
                  <a:pos x="280" y="472"/>
                </a:cxn>
                <a:cxn ang="0">
                  <a:pos x="399" y="513"/>
                </a:cxn>
                <a:cxn ang="0">
                  <a:pos x="506" y="563"/>
                </a:cxn>
                <a:cxn ang="0">
                  <a:pos x="592" y="646"/>
                </a:cxn>
                <a:cxn ang="0">
                  <a:pos x="638" y="756"/>
                </a:cxn>
                <a:cxn ang="0">
                  <a:pos x="644" y="868"/>
                </a:cxn>
                <a:cxn ang="0">
                  <a:pos x="628" y="949"/>
                </a:cxn>
                <a:cxn ang="0">
                  <a:pos x="595" y="1022"/>
                </a:cxn>
                <a:cxn ang="0">
                  <a:pos x="543" y="1087"/>
                </a:cxn>
                <a:cxn ang="0">
                  <a:pos x="480" y="1136"/>
                </a:cxn>
                <a:cxn ang="0">
                  <a:pos x="403" y="1165"/>
                </a:cxn>
                <a:cxn ang="0">
                  <a:pos x="317" y="1176"/>
                </a:cxn>
                <a:cxn ang="0">
                  <a:pos x="235" y="1167"/>
                </a:cxn>
                <a:cxn ang="0">
                  <a:pos x="163" y="1138"/>
                </a:cxn>
                <a:cxn ang="0">
                  <a:pos x="101" y="1092"/>
                </a:cxn>
                <a:cxn ang="0">
                  <a:pos x="51" y="1029"/>
                </a:cxn>
                <a:cxn ang="0">
                  <a:pos x="18" y="955"/>
                </a:cxn>
                <a:cxn ang="0">
                  <a:pos x="2" y="868"/>
                </a:cxn>
                <a:cxn ang="0">
                  <a:pos x="114" y="881"/>
                </a:cxn>
                <a:cxn ang="0">
                  <a:pos x="138" y="958"/>
                </a:cxn>
                <a:cxn ang="0">
                  <a:pos x="168" y="1002"/>
                </a:cxn>
                <a:cxn ang="0">
                  <a:pos x="208" y="1036"/>
                </a:cxn>
                <a:cxn ang="0">
                  <a:pos x="255" y="1058"/>
                </a:cxn>
                <a:cxn ang="0">
                  <a:pos x="309" y="1066"/>
                </a:cxn>
                <a:cxn ang="0">
                  <a:pos x="366" y="1062"/>
                </a:cxn>
                <a:cxn ang="0">
                  <a:pos x="416" y="1046"/>
                </a:cxn>
                <a:cxn ang="0">
                  <a:pos x="459" y="1017"/>
                </a:cxn>
                <a:cxn ang="0">
                  <a:pos x="493" y="975"/>
                </a:cxn>
                <a:cxn ang="0">
                  <a:pos x="516" y="926"/>
                </a:cxn>
                <a:cxn ang="0">
                  <a:pos x="530" y="810"/>
                </a:cxn>
                <a:cxn ang="0">
                  <a:pos x="497" y="722"/>
                </a:cxn>
                <a:cxn ang="0">
                  <a:pos x="418" y="651"/>
                </a:cxn>
                <a:cxn ang="0">
                  <a:pos x="291" y="596"/>
                </a:cxn>
                <a:cxn ang="0">
                  <a:pos x="182" y="555"/>
                </a:cxn>
                <a:cxn ang="0">
                  <a:pos x="100" y="497"/>
                </a:cxn>
                <a:cxn ang="0">
                  <a:pos x="67" y="454"/>
                </a:cxn>
                <a:cxn ang="0">
                  <a:pos x="33" y="358"/>
                </a:cxn>
                <a:cxn ang="0">
                  <a:pos x="33" y="259"/>
                </a:cxn>
                <a:cxn ang="0">
                  <a:pos x="51" y="185"/>
                </a:cxn>
                <a:cxn ang="0">
                  <a:pos x="87" y="121"/>
                </a:cxn>
                <a:cxn ang="0">
                  <a:pos x="137" y="67"/>
                </a:cxn>
                <a:cxn ang="0">
                  <a:pos x="198" y="28"/>
                </a:cxn>
                <a:cxn ang="0">
                  <a:pos x="270" y="6"/>
                </a:cxn>
                <a:cxn ang="0">
                  <a:pos x="349" y="1"/>
                </a:cxn>
                <a:cxn ang="0">
                  <a:pos x="422" y="12"/>
                </a:cxn>
                <a:cxn ang="0">
                  <a:pos x="484" y="38"/>
                </a:cxn>
                <a:cxn ang="0">
                  <a:pos x="537" y="80"/>
                </a:cxn>
                <a:cxn ang="0">
                  <a:pos x="577" y="135"/>
                </a:cxn>
                <a:cxn ang="0">
                  <a:pos x="605" y="202"/>
                </a:cxn>
                <a:cxn ang="0">
                  <a:pos x="620" y="282"/>
                </a:cxn>
              </a:cxnLst>
              <a:rect l="0" t="0" r="r" b="b"/>
              <a:pathLst>
                <a:path w="645" h="1176">
                  <a:moveTo>
                    <a:pt x="621" y="300"/>
                  </a:moveTo>
                  <a:lnTo>
                    <a:pt x="514" y="300"/>
                  </a:lnTo>
                  <a:lnTo>
                    <a:pt x="511" y="278"/>
                  </a:lnTo>
                  <a:lnTo>
                    <a:pt x="507" y="256"/>
                  </a:lnTo>
                  <a:lnTo>
                    <a:pt x="502" y="236"/>
                  </a:lnTo>
                  <a:lnTo>
                    <a:pt x="495" y="218"/>
                  </a:lnTo>
                  <a:lnTo>
                    <a:pt x="488" y="201"/>
                  </a:lnTo>
                  <a:lnTo>
                    <a:pt x="480" y="185"/>
                  </a:lnTo>
                  <a:lnTo>
                    <a:pt x="469" y="170"/>
                  </a:lnTo>
                  <a:lnTo>
                    <a:pt x="459" y="158"/>
                  </a:lnTo>
                  <a:lnTo>
                    <a:pt x="446" y="146"/>
                  </a:lnTo>
                  <a:lnTo>
                    <a:pt x="433" y="136"/>
                  </a:lnTo>
                  <a:lnTo>
                    <a:pt x="419" y="128"/>
                  </a:lnTo>
                  <a:lnTo>
                    <a:pt x="403" y="120"/>
                  </a:lnTo>
                  <a:lnTo>
                    <a:pt x="388" y="115"/>
                  </a:lnTo>
                  <a:lnTo>
                    <a:pt x="371" y="111"/>
                  </a:lnTo>
                  <a:lnTo>
                    <a:pt x="352" y="109"/>
                  </a:lnTo>
                  <a:lnTo>
                    <a:pt x="333" y="108"/>
                  </a:lnTo>
                  <a:lnTo>
                    <a:pt x="312" y="109"/>
                  </a:lnTo>
                  <a:lnTo>
                    <a:pt x="293" y="111"/>
                  </a:lnTo>
                  <a:lnTo>
                    <a:pt x="274" y="115"/>
                  </a:lnTo>
                  <a:lnTo>
                    <a:pt x="256" y="121"/>
                  </a:lnTo>
                  <a:lnTo>
                    <a:pt x="239" y="129"/>
                  </a:lnTo>
                  <a:lnTo>
                    <a:pt x="223" y="138"/>
                  </a:lnTo>
                  <a:lnTo>
                    <a:pt x="209" y="148"/>
                  </a:lnTo>
                  <a:lnTo>
                    <a:pt x="195" y="162"/>
                  </a:lnTo>
                  <a:lnTo>
                    <a:pt x="183" y="176"/>
                  </a:lnTo>
                  <a:lnTo>
                    <a:pt x="171" y="190"/>
                  </a:lnTo>
                  <a:lnTo>
                    <a:pt x="163" y="206"/>
                  </a:lnTo>
                  <a:lnTo>
                    <a:pt x="156" y="224"/>
                  </a:lnTo>
                  <a:lnTo>
                    <a:pt x="149" y="241"/>
                  </a:lnTo>
                  <a:lnTo>
                    <a:pt x="145" y="260"/>
                  </a:lnTo>
                  <a:lnTo>
                    <a:pt x="143" y="279"/>
                  </a:lnTo>
                  <a:lnTo>
                    <a:pt x="142" y="300"/>
                  </a:lnTo>
                  <a:lnTo>
                    <a:pt x="142" y="311"/>
                  </a:lnTo>
                  <a:lnTo>
                    <a:pt x="143" y="322"/>
                  </a:lnTo>
                  <a:lnTo>
                    <a:pt x="144" y="332"/>
                  </a:lnTo>
                  <a:lnTo>
                    <a:pt x="146" y="343"/>
                  </a:lnTo>
                  <a:lnTo>
                    <a:pt x="148" y="352"/>
                  </a:lnTo>
                  <a:lnTo>
                    <a:pt x="151" y="361"/>
                  </a:lnTo>
                  <a:lnTo>
                    <a:pt x="154" y="370"/>
                  </a:lnTo>
                  <a:lnTo>
                    <a:pt x="159" y="379"/>
                  </a:lnTo>
                  <a:lnTo>
                    <a:pt x="163" y="388"/>
                  </a:lnTo>
                  <a:lnTo>
                    <a:pt x="168" y="395"/>
                  </a:lnTo>
                  <a:lnTo>
                    <a:pt x="173" y="403"/>
                  </a:lnTo>
                  <a:lnTo>
                    <a:pt x="180" y="411"/>
                  </a:lnTo>
                  <a:lnTo>
                    <a:pt x="186" y="417"/>
                  </a:lnTo>
                  <a:lnTo>
                    <a:pt x="193" y="424"/>
                  </a:lnTo>
                  <a:lnTo>
                    <a:pt x="200" y="430"/>
                  </a:lnTo>
                  <a:lnTo>
                    <a:pt x="209" y="437"/>
                  </a:lnTo>
                  <a:lnTo>
                    <a:pt x="219" y="444"/>
                  </a:lnTo>
                  <a:lnTo>
                    <a:pt x="231" y="450"/>
                  </a:lnTo>
                  <a:lnTo>
                    <a:pt x="245" y="458"/>
                  </a:lnTo>
                  <a:lnTo>
                    <a:pt x="262" y="465"/>
                  </a:lnTo>
                  <a:lnTo>
                    <a:pt x="280" y="472"/>
                  </a:lnTo>
                  <a:lnTo>
                    <a:pt x="301" y="480"/>
                  </a:lnTo>
                  <a:lnTo>
                    <a:pt x="324" y="488"/>
                  </a:lnTo>
                  <a:lnTo>
                    <a:pt x="348" y="496"/>
                  </a:lnTo>
                  <a:lnTo>
                    <a:pt x="375" y="504"/>
                  </a:lnTo>
                  <a:lnTo>
                    <a:pt x="399" y="513"/>
                  </a:lnTo>
                  <a:lnTo>
                    <a:pt x="419" y="520"/>
                  </a:lnTo>
                  <a:lnTo>
                    <a:pt x="436" y="526"/>
                  </a:lnTo>
                  <a:lnTo>
                    <a:pt x="461" y="537"/>
                  </a:lnTo>
                  <a:lnTo>
                    <a:pt x="484" y="549"/>
                  </a:lnTo>
                  <a:lnTo>
                    <a:pt x="506" y="563"/>
                  </a:lnTo>
                  <a:lnTo>
                    <a:pt x="526" y="578"/>
                  </a:lnTo>
                  <a:lnTo>
                    <a:pt x="545" y="593"/>
                  </a:lnTo>
                  <a:lnTo>
                    <a:pt x="561" y="610"/>
                  </a:lnTo>
                  <a:lnTo>
                    <a:pt x="577" y="628"/>
                  </a:lnTo>
                  <a:lnTo>
                    <a:pt x="592" y="646"/>
                  </a:lnTo>
                  <a:lnTo>
                    <a:pt x="604" y="666"/>
                  </a:lnTo>
                  <a:lnTo>
                    <a:pt x="615" y="687"/>
                  </a:lnTo>
                  <a:lnTo>
                    <a:pt x="624" y="709"/>
                  </a:lnTo>
                  <a:lnTo>
                    <a:pt x="631" y="732"/>
                  </a:lnTo>
                  <a:lnTo>
                    <a:pt x="638" y="756"/>
                  </a:lnTo>
                  <a:lnTo>
                    <a:pt x="642" y="780"/>
                  </a:lnTo>
                  <a:lnTo>
                    <a:pt x="644" y="806"/>
                  </a:lnTo>
                  <a:lnTo>
                    <a:pt x="645" y="833"/>
                  </a:lnTo>
                  <a:lnTo>
                    <a:pt x="645" y="851"/>
                  </a:lnTo>
                  <a:lnTo>
                    <a:pt x="644" y="868"/>
                  </a:lnTo>
                  <a:lnTo>
                    <a:pt x="642" y="886"/>
                  </a:lnTo>
                  <a:lnTo>
                    <a:pt x="640" y="901"/>
                  </a:lnTo>
                  <a:lnTo>
                    <a:pt x="637" y="918"/>
                  </a:lnTo>
                  <a:lnTo>
                    <a:pt x="632" y="934"/>
                  </a:lnTo>
                  <a:lnTo>
                    <a:pt x="628" y="949"/>
                  </a:lnTo>
                  <a:lnTo>
                    <a:pt x="623" y="965"/>
                  </a:lnTo>
                  <a:lnTo>
                    <a:pt x="617" y="980"/>
                  </a:lnTo>
                  <a:lnTo>
                    <a:pt x="610" y="994"/>
                  </a:lnTo>
                  <a:lnTo>
                    <a:pt x="603" y="1009"/>
                  </a:lnTo>
                  <a:lnTo>
                    <a:pt x="595" y="1022"/>
                  </a:lnTo>
                  <a:lnTo>
                    <a:pt x="586" y="1036"/>
                  </a:lnTo>
                  <a:lnTo>
                    <a:pt x="577" y="1050"/>
                  </a:lnTo>
                  <a:lnTo>
                    <a:pt x="566" y="1062"/>
                  </a:lnTo>
                  <a:lnTo>
                    <a:pt x="555" y="1076"/>
                  </a:lnTo>
                  <a:lnTo>
                    <a:pt x="543" y="1087"/>
                  </a:lnTo>
                  <a:lnTo>
                    <a:pt x="532" y="1099"/>
                  </a:lnTo>
                  <a:lnTo>
                    <a:pt x="519" y="1109"/>
                  </a:lnTo>
                  <a:lnTo>
                    <a:pt x="506" y="1120"/>
                  </a:lnTo>
                  <a:lnTo>
                    <a:pt x="493" y="1128"/>
                  </a:lnTo>
                  <a:lnTo>
                    <a:pt x="480" y="1136"/>
                  </a:lnTo>
                  <a:lnTo>
                    <a:pt x="465" y="1144"/>
                  </a:lnTo>
                  <a:lnTo>
                    <a:pt x="450" y="1151"/>
                  </a:lnTo>
                  <a:lnTo>
                    <a:pt x="435" y="1156"/>
                  </a:lnTo>
                  <a:lnTo>
                    <a:pt x="419" y="1161"/>
                  </a:lnTo>
                  <a:lnTo>
                    <a:pt x="403" y="1165"/>
                  </a:lnTo>
                  <a:lnTo>
                    <a:pt x="387" y="1170"/>
                  </a:lnTo>
                  <a:lnTo>
                    <a:pt x="370" y="1173"/>
                  </a:lnTo>
                  <a:lnTo>
                    <a:pt x="352" y="1174"/>
                  </a:lnTo>
                  <a:lnTo>
                    <a:pt x="334" y="1176"/>
                  </a:lnTo>
                  <a:lnTo>
                    <a:pt x="317" y="1176"/>
                  </a:lnTo>
                  <a:lnTo>
                    <a:pt x="299" y="1176"/>
                  </a:lnTo>
                  <a:lnTo>
                    <a:pt x="282" y="1174"/>
                  </a:lnTo>
                  <a:lnTo>
                    <a:pt x="266" y="1173"/>
                  </a:lnTo>
                  <a:lnTo>
                    <a:pt x="250" y="1170"/>
                  </a:lnTo>
                  <a:lnTo>
                    <a:pt x="235" y="1167"/>
                  </a:lnTo>
                  <a:lnTo>
                    <a:pt x="219" y="1162"/>
                  </a:lnTo>
                  <a:lnTo>
                    <a:pt x="205" y="1157"/>
                  </a:lnTo>
                  <a:lnTo>
                    <a:pt x="190" y="1152"/>
                  </a:lnTo>
                  <a:lnTo>
                    <a:pt x="176" y="1146"/>
                  </a:lnTo>
                  <a:lnTo>
                    <a:pt x="163" y="1138"/>
                  </a:lnTo>
                  <a:lnTo>
                    <a:pt x="149" y="1131"/>
                  </a:lnTo>
                  <a:lnTo>
                    <a:pt x="137" y="1123"/>
                  </a:lnTo>
                  <a:lnTo>
                    <a:pt x="124" y="1113"/>
                  </a:lnTo>
                  <a:lnTo>
                    <a:pt x="113" y="1103"/>
                  </a:lnTo>
                  <a:lnTo>
                    <a:pt x="101" y="1092"/>
                  </a:lnTo>
                  <a:lnTo>
                    <a:pt x="90" y="1081"/>
                  </a:lnTo>
                  <a:lnTo>
                    <a:pt x="79" y="1068"/>
                  </a:lnTo>
                  <a:lnTo>
                    <a:pt x="69" y="1056"/>
                  </a:lnTo>
                  <a:lnTo>
                    <a:pt x="59" y="1042"/>
                  </a:lnTo>
                  <a:lnTo>
                    <a:pt x="51" y="1029"/>
                  </a:lnTo>
                  <a:lnTo>
                    <a:pt x="44" y="1015"/>
                  </a:lnTo>
                  <a:lnTo>
                    <a:pt x="36" y="1000"/>
                  </a:lnTo>
                  <a:lnTo>
                    <a:pt x="29" y="986"/>
                  </a:lnTo>
                  <a:lnTo>
                    <a:pt x="23" y="970"/>
                  </a:lnTo>
                  <a:lnTo>
                    <a:pt x="18" y="955"/>
                  </a:lnTo>
                  <a:lnTo>
                    <a:pt x="13" y="938"/>
                  </a:lnTo>
                  <a:lnTo>
                    <a:pt x="9" y="921"/>
                  </a:lnTo>
                  <a:lnTo>
                    <a:pt x="6" y="904"/>
                  </a:lnTo>
                  <a:lnTo>
                    <a:pt x="4" y="887"/>
                  </a:lnTo>
                  <a:lnTo>
                    <a:pt x="2" y="868"/>
                  </a:lnTo>
                  <a:lnTo>
                    <a:pt x="0" y="850"/>
                  </a:lnTo>
                  <a:lnTo>
                    <a:pt x="0" y="830"/>
                  </a:lnTo>
                  <a:lnTo>
                    <a:pt x="108" y="830"/>
                  </a:lnTo>
                  <a:lnTo>
                    <a:pt x="111" y="856"/>
                  </a:lnTo>
                  <a:lnTo>
                    <a:pt x="114" y="881"/>
                  </a:lnTo>
                  <a:lnTo>
                    <a:pt x="118" y="904"/>
                  </a:lnTo>
                  <a:lnTo>
                    <a:pt x="125" y="926"/>
                  </a:lnTo>
                  <a:lnTo>
                    <a:pt x="128" y="937"/>
                  </a:lnTo>
                  <a:lnTo>
                    <a:pt x="134" y="947"/>
                  </a:lnTo>
                  <a:lnTo>
                    <a:pt x="138" y="958"/>
                  </a:lnTo>
                  <a:lnTo>
                    <a:pt x="143" y="967"/>
                  </a:lnTo>
                  <a:lnTo>
                    <a:pt x="149" y="976"/>
                  </a:lnTo>
                  <a:lnTo>
                    <a:pt x="154" y="985"/>
                  </a:lnTo>
                  <a:lnTo>
                    <a:pt x="162" y="993"/>
                  </a:lnTo>
                  <a:lnTo>
                    <a:pt x="168" y="1002"/>
                  </a:lnTo>
                  <a:lnTo>
                    <a:pt x="175" y="1010"/>
                  </a:lnTo>
                  <a:lnTo>
                    <a:pt x="183" y="1017"/>
                  </a:lnTo>
                  <a:lnTo>
                    <a:pt x="191" y="1023"/>
                  </a:lnTo>
                  <a:lnTo>
                    <a:pt x="199" y="1030"/>
                  </a:lnTo>
                  <a:lnTo>
                    <a:pt x="208" y="1036"/>
                  </a:lnTo>
                  <a:lnTo>
                    <a:pt x="216" y="1041"/>
                  </a:lnTo>
                  <a:lnTo>
                    <a:pt x="226" y="1046"/>
                  </a:lnTo>
                  <a:lnTo>
                    <a:pt x="235" y="1051"/>
                  </a:lnTo>
                  <a:lnTo>
                    <a:pt x="244" y="1054"/>
                  </a:lnTo>
                  <a:lnTo>
                    <a:pt x="255" y="1058"/>
                  </a:lnTo>
                  <a:lnTo>
                    <a:pt x="265" y="1060"/>
                  </a:lnTo>
                  <a:lnTo>
                    <a:pt x="276" y="1062"/>
                  </a:lnTo>
                  <a:lnTo>
                    <a:pt x="286" y="1064"/>
                  </a:lnTo>
                  <a:lnTo>
                    <a:pt x="298" y="1065"/>
                  </a:lnTo>
                  <a:lnTo>
                    <a:pt x="309" y="1066"/>
                  </a:lnTo>
                  <a:lnTo>
                    <a:pt x="321" y="1066"/>
                  </a:lnTo>
                  <a:lnTo>
                    <a:pt x="333" y="1066"/>
                  </a:lnTo>
                  <a:lnTo>
                    <a:pt x="345" y="1065"/>
                  </a:lnTo>
                  <a:lnTo>
                    <a:pt x="355" y="1064"/>
                  </a:lnTo>
                  <a:lnTo>
                    <a:pt x="366" y="1062"/>
                  </a:lnTo>
                  <a:lnTo>
                    <a:pt x="377" y="1060"/>
                  </a:lnTo>
                  <a:lnTo>
                    <a:pt x="387" y="1058"/>
                  </a:lnTo>
                  <a:lnTo>
                    <a:pt x="397" y="1054"/>
                  </a:lnTo>
                  <a:lnTo>
                    <a:pt x="406" y="1051"/>
                  </a:lnTo>
                  <a:lnTo>
                    <a:pt x="416" y="1046"/>
                  </a:lnTo>
                  <a:lnTo>
                    <a:pt x="425" y="1041"/>
                  </a:lnTo>
                  <a:lnTo>
                    <a:pt x="434" y="1036"/>
                  </a:lnTo>
                  <a:lnTo>
                    <a:pt x="442" y="1030"/>
                  </a:lnTo>
                  <a:lnTo>
                    <a:pt x="450" y="1023"/>
                  </a:lnTo>
                  <a:lnTo>
                    <a:pt x="459" y="1017"/>
                  </a:lnTo>
                  <a:lnTo>
                    <a:pt x="466" y="1010"/>
                  </a:lnTo>
                  <a:lnTo>
                    <a:pt x="473" y="1002"/>
                  </a:lnTo>
                  <a:lnTo>
                    <a:pt x="481" y="993"/>
                  </a:lnTo>
                  <a:lnTo>
                    <a:pt x="487" y="985"/>
                  </a:lnTo>
                  <a:lnTo>
                    <a:pt x="493" y="975"/>
                  </a:lnTo>
                  <a:lnTo>
                    <a:pt x="498" y="967"/>
                  </a:lnTo>
                  <a:lnTo>
                    <a:pt x="504" y="957"/>
                  </a:lnTo>
                  <a:lnTo>
                    <a:pt x="509" y="947"/>
                  </a:lnTo>
                  <a:lnTo>
                    <a:pt x="513" y="937"/>
                  </a:lnTo>
                  <a:lnTo>
                    <a:pt x="516" y="926"/>
                  </a:lnTo>
                  <a:lnTo>
                    <a:pt x="523" y="904"/>
                  </a:lnTo>
                  <a:lnTo>
                    <a:pt x="528" y="880"/>
                  </a:lnTo>
                  <a:lnTo>
                    <a:pt x="530" y="856"/>
                  </a:lnTo>
                  <a:lnTo>
                    <a:pt x="531" y="830"/>
                  </a:lnTo>
                  <a:lnTo>
                    <a:pt x="530" y="810"/>
                  </a:lnTo>
                  <a:lnTo>
                    <a:pt x="528" y="791"/>
                  </a:lnTo>
                  <a:lnTo>
                    <a:pt x="523" y="773"/>
                  </a:lnTo>
                  <a:lnTo>
                    <a:pt x="516" y="755"/>
                  </a:lnTo>
                  <a:lnTo>
                    <a:pt x="508" y="737"/>
                  </a:lnTo>
                  <a:lnTo>
                    <a:pt x="497" y="722"/>
                  </a:lnTo>
                  <a:lnTo>
                    <a:pt x="485" y="706"/>
                  </a:lnTo>
                  <a:lnTo>
                    <a:pt x="471" y="690"/>
                  </a:lnTo>
                  <a:lnTo>
                    <a:pt x="456" y="677"/>
                  </a:lnTo>
                  <a:lnTo>
                    <a:pt x="438" y="663"/>
                  </a:lnTo>
                  <a:lnTo>
                    <a:pt x="418" y="651"/>
                  </a:lnTo>
                  <a:lnTo>
                    <a:pt x="396" y="638"/>
                  </a:lnTo>
                  <a:lnTo>
                    <a:pt x="373" y="627"/>
                  </a:lnTo>
                  <a:lnTo>
                    <a:pt x="348" y="616"/>
                  </a:lnTo>
                  <a:lnTo>
                    <a:pt x="321" y="606"/>
                  </a:lnTo>
                  <a:lnTo>
                    <a:pt x="291" y="596"/>
                  </a:lnTo>
                  <a:lnTo>
                    <a:pt x="276" y="592"/>
                  </a:lnTo>
                  <a:lnTo>
                    <a:pt x="264" y="588"/>
                  </a:lnTo>
                  <a:lnTo>
                    <a:pt x="235" y="578"/>
                  </a:lnTo>
                  <a:lnTo>
                    <a:pt x="207" y="566"/>
                  </a:lnTo>
                  <a:lnTo>
                    <a:pt x="182" y="555"/>
                  </a:lnTo>
                  <a:lnTo>
                    <a:pt x="158" y="541"/>
                  </a:lnTo>
                  <a:lnTo>
                    <a:pt x="137" y="527"/>
                  </a:lnTo>
                  <a:lnTo>
                    <a:pt x="118" y="513"/>
                  </a:lnTo>
                  <a:lnTo>
                    <a:pt x="108" y="506"/>
                  </a:lnTo>
                  <a:lnTo>
                    <a:pt x="100" y="497"/>
                  </a:lnTo>
                  <a:lnTo>
                    <a:pt x="93" y="489"/>
                  </a:lnTo>
                  <a:lnTo>
                    <a:pt x="85" y="480"/>
                  </a:lnTo>
                  <a:lnTo>
                    <a:pt x="79" y="472"/>
                  </a:lnTo>
                  <a:lnTo>
                    <a:pt x="73" y="464"/>
                  </a:lnTo>
                  <a:lnTo>
                    <a:pt x="67" y="454"/>
                  </a:lnTo>
                  <a:lnTo>
                    <a:pt x="61" y="445"/>
                  </a:lnTo>
                  <a:lnTo>
                    <a:pt x="52" y="425"/>
                  </a:lnTo>
                  <a:lnTo>
                    <a:pt x="44" y="404"/>
                  </a:lnTo>
                  <a:lnTo>
                    <a:pt x="38" y="382"/>
                  </a:lnTo>
                  <a:lnTo>
                    <a:pt x="33" y="358"/>
                  </a:lnTo>
                  <a:lnTo>
                    <a:pt x="31" y="334"/>
                  </a:lnTo>
                  <a:lnTo>
                    <a:pt x="30" y="308"/>
                  </a:lnTo>
                  <a:lnTo>
                    <a:pt x="30" y="291"/>
                  </a:lnTo>
                  <a:lnTo>
                    <a:pt x="31" y="276"/>
                  </a:lnTo>
                  <a:lnTo>
                    <a:pt x="33" y="259"/>
                  </a:lnTo>
                  <a:lnTo>
                    <a:pt x="35" y="243"/>
                  </a:lnTo>
                  <a:lnTo>
                    <a:pt x="38" y="229"/>
                  </a:lnTo>
                  <a:lnTo>
                    <a:pt x="43" y="214"/>
                  </a:lnTo>
                  <a:lnTo>
                    <a:pt x="47" y="200"/>
                  </a:lnTo>
                  <a:lnTo>
                    <a:pt x="51" y="185"/>
                  </a:lnTo>
                  <a:lnTo>
                    <a:pt x="57" y="171"/>
                  </a:lnTo>
                  <a:lnTo>
                    <a:pt x="64" y="159"/>
                  </a:lnTo>
                  <a:lnTo>
                    <a:pt x="70" y="145"/>
                  </a:lnTo>
                  <a:lnTo>
                    <a:pt x="78" y="133"/>
                  </a:lnTo>
                  <a:lnTo>
                    <a:pt x="87" y="121"/>
                  </a:lnTo>
                  <a:lnTo>
                    <a:pt x="95" y="109"/>
                  </a:lnTo>
                  <a:lnTo>
                    <a:pt x="104" y="98"/>
                  </a:lnTo>
                  <a:lnTo>
                    <a:pt x="115" y="87"/>
                  </a:lnTo>
                  <a:lnTo>
                    <a:pt x="125" y="76"/>
                  </a:lnTo>
                  <a:lnTo>
                    <a:pt x="137" y="67"/>
                  </a:lnTo>
                  <a:lnTo>
                    <a:pt x="148" y="58"/>
                  </a:lnTo>
                  <a:lnTo>
                    <a:pt x="160" y="49"/>
                  </a:lnTo>
                  <a:lnTo>
                    <a:pt x="172" y="41"/>
                  </a:lnTo>
                  <a:lnTo>
                    <a:pt x="185" y="35"/>
                  </a:lnTo>
                  <a:lnTo>
                    <a:pt x="198" y="28"/>
                  </a:lnTo>
                  <a:lnTo>
                    <a:pt x="212" y="22"/>
                  </a:lnTo>
                  <a:lnTo>
                    <a:pt x="226" y="17"/>
                  </a:lnTo>
                  <a:lnTo>
                    <a:pt x="240" y="13"/>
                  </a:lnTo>
                  <a:lnTo>
                    <a:pt x="255" y="9"/>
                  </a:lnTo>
                  <a:lnTo>
                    <a:pt x="270" y="6"/>
                  </a:lnTo>
                  <a:lnTo>
                    <a:pt x="285" y="3"/>
                  </a:lnTo>
                  <a:lnTo>
                    <a:pt x="301" y="2"/>
                  </a:lnTo>
                  <a:lnTo>
                    <a:pt x="317" y="1"/>
                  </a:lnTo>
                  <a:lnTo>
                    <a:pt x="333" y="0"/>
                  </a:lnTo>
                  <a:lnTo>
                    <a:pt x="349" y="1"/>
                  </a:lnTo>
                  <a:lnTo>
                    <a:pt x="365" y="2"/>
                  </a:lnTo>
                  <a:lnTo>
                    <a:pt x="379" y="3"/>
                  </a:lnTo>
                  <a:lnTo>
                    <a:pt x="394" y="5"/>
                  </a:lnTo>
                  <a:lnTo>
                    <a:pt x="409" y="9"/>
                  </a:lnTo>
                  <a:lnTo>
                    <a:pt x="422" y="12"/>
                  </a:lnTo>
                  <a:lnTo>
                    <a:pt x="435" y="16"/>
                  </a:lnTo>
                  <a:lnTo>
                    <a:pt x="448" y="20"/>
                  </a:lnTo>
                  <a:lnTo>
                    <a:pt x="461" y="25"/>
                  </a:lnTo>
                  <a:lnTo>
                    <a:pt x="472" y="31"/>
                  </a:lnTo>
                  <a:lnTo>
                    <a:pt x="484" y="38"/>
                  </a:lnTo>
                  <a:lnTo>
                    <a:pt x="495" y="45"/>
                  </a:lnTo>
                  <a:lnTo>
                    <a:pt x="507" y="52"/>
                  </a:lnTo>
                  <a:lnTo>
                    <a:pt x="517" y="61"/>
                  </a:lnTo>
                  <a:lnTo>
                    <a:pt x="527" y="69"/>
                  </a:lnTo>
                  <a:lnTo>
                    <a:pt x="537" y="80"/>
                  </a:lnTo>
                  <a:lnTo>
                    <a:pt x="546" y="89"/>
                  </a:lnTo>
                  <a:lnTo>
                    <a:pt x="555" y="99"/>
                  </a:lnTo>
                  <a:lnTo>
                    <a:pt x="562" y="111"/>
                  </a:lnTo>
                  <a:lnTo>
                    <a:pt x="571" y="122"/>
                  </a:lnTo>
                  <a:lnTo>
                    <a:pt x="577" y="135"/>
                  </a:lnTo>
                  <a:lnTo>
                    <a:pt x="584" y="147"/>
                  </a:lnTo>
                  <a:lnTo>
                    <a:pt x="591" y="160"/>
                  </a:lnTo>
                  <a:lnTo>
                    <a:pt x="596" y="173"/>
                  </a:lnTo>
                  <a:lnTo>
                    <a:pt x="601" y="187"/>
                  </a:lnTo>
                  <a:lnTo>
                    <a:pt x="605" y="202"/>
                  </a:lnTo>
                  <a:lnTo>
                    <a:pt x="609" y="217"/>
                  </a:lnTo>
                  <a:lnTo>
                    <a:pt x="612" y="233"/>
                  </a:lnTo>
                  <a:lnTo>
                    <a:pt x="616" y="249"/>
                  </a:lnTo>
                  <a:lnTo>
                    <a:pt x="618" y="265"/>
                  </a:lnTo>
                  <a:lnTo>
                    <a:pt x="620" y="282"/>
                  </a:lnTo>
                  <a:lnTo>
                    <a:pt x="621" y="300"/>
                  </a:ln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8"/>
            <p:cNvSpPr>
              <a:spLocks noEditPoints="1"/>
            </p:cNvSpPr>
            <p:nvPr userDrawn="1"/>
          </p:nvSpPr>
          <p:spPr bwMode="auto">
            <a:xfrm>
              <a:off x="6302375" y="1695450"/>
              <a:ext cx="717550" cy="690563"/>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9"/>
            <p:cNvSpPr>
              <a:spLocks noEditPoints="1"/>
            </p:cNvSpPr>
            <p:nvPr userDrawn="1"/>
          </p:nvSpPr>
          <p:spPr bwMode="auto">
            <a:xfrm>
              <a:off x="6938963" y="1954213"/>
              <a:ext cx="363537" cy="377825"/>
            </a:xfrm>
            <a:custGeom>
              <a:avLst/>
              <a:gdLst/>
              <a:ahLst/>
              <a:cxnLst>
                <a:cxn ang="0">
                  <a:pos x="1761" y="1"/>
                </a:cxn>
                <a:cxn ang="0">
                  <a:pos x="1882" y="11"/>
                </a:cxn>
                <a:cxn ang="0">
                  <a:pos x="2003" y="36"/>
                </a:cxn>
                <a:cxn ang="0">
                  <a:pos x="2113" y="79"/>
                </a:cxn>
                <a:cxn ang="0">
                  <a:pos x="2204" y="145"/>
                </a:cxn>
                <a:cxn ang="0">
                  <a:pos x="2268" y="237"/>
                </a:cxn>
                <a:cxn ang="0">
                  <a:pos x="2294" y="360"/>
                </a:cxn>
                <a:cxn ang="0">
                  <a:pos x="2276" y="517"/>
                </a:cxn>
                <a:cxn ang="0">
                  <a:pos x="2227" y="662"/>
                </a:cxn>
                <a:cxn ang="0">
                  <a:pos x="2174" y="760"/>
                </a:cxn>
                <a:cxn ang="0">
                  <a:pos x="2108" y="849"/>
                </a:cxn>
                <a:cxn ang="0">
                  <a:pos x="2031" y="928"/>
                </a:cxn>
                <a:cxn ang="0">
                  <a:pos x="1943" y="996"/>
                </a:cxn>
                <a:cxn ang="0">
                  <a:pos x="1848" y="1053"/>
                </a:cxn>
                <a:cxn ang="0">
                  <a:pos x="1744" y="1098"/>
                </a:cxn>
                <a:cxn ang="0">
                  <a:pos x="1635" y="1131"/>
                </a:cxn>
                <a:cxn ang="0">
                  <a:pos x="1605" y="1153"/>
                </a:cxn>
                <a:cxn ang="0">
                  <a:pos x="1711" y="1177"/>
                </a:cxn>
                <a:cxn ang="0">
                  <a:pos x="1798" y="1217"/>
                </a:cxn>
                <a:cxn ang="0">
                  <a:pos x="1868" y="1272"/>
                </a:cxn>
                <a:cxn ang="0">
                  <a:pos x="1920" y="1341"/>
                </a:cxn>
                <a:cxn ang="0">
                  <a:pos x="1950" y="1420"/>
                </a:cxn>
                <a:cxn ang="0">
                  <a:pos x="1960" y="1511"/>
                </a:cxn>
                <a:cxn ang="0">
                  <a:pos x="1949" y="1611"/>
                </a:cxn>
                <a:cxn ang="0">
                  <a:pos x="1904" y="1747"/>
                </a:cxn>
                <a:cxn ang="0">
                  <a:pos x="1799" y="1937"/>
                </a:cxn>
                <a:cxn ang="0">
                  <a:pos x="1671" y="2086"/>
                </a:cxn>
                <a:cxn ang="0">
                  <a:pos x="1525" y="2199"/>
                </a:cxn>
                <a:cxn ang="0">
                  <a:pos x="1371" y="2279"/>
                </a:cxn>
                <a:cxn ang="0">
                  <a:pos x="1215" y="2333"/>
                </a:cxn>
                <a:cxn ang="0">
                  <a:pos x="1063" y="2364"/>
                </a:cxn>
                <a:cxn ang="0">
                  <a:pos x="924" y="2379"/>
                </a:cxn>
                <a:cxn ang="0">
                  <a:pos x="0" y="2381"/>
                </a:cxn>
                <a:cxn ang="0">
                  <a:pos x="882" y="2005"/>
                </a:cxn>
                <a:cxn ang="0">
                  <a:pos x="1038" y="1989"/>
                </a:cxn>
                <a:cxn ang="0">
                  <a:pos x="1127" y="1967"/>
                </a:cxn>
                <a:cxn ang="0">
                  <a:pos x="1213" y="1935"/>
                </a:cxn>
                <a:cxn ang="0">
                  <a:pos x="1292" y="1888"/>
                </a:cxn>
                <a:cxn ang="0">
                  <a:pos x="1362" y="1826"/>
                </a:cxn>
                <a:cxn ang="0">
                  <a:pos x="1420" y="1747"/>
                </a:cxn>
                <a:cxn ang="0">
                  <a:pos x="1463" y="1647"/>
                </a:cxn>
                <a:cxn ang="0">
                  <a:pos x="1482" y="1547"/>
                </a:cxn>
                <a:cxn ang="0">
                  <a:pos x="1473" y="1470"/>
                </a:cxn>
                <a:cxn ang="0">
                  <a:pos x="1442" y="1412"/>
                </a:cxn>
                <a:cxn ang="0">
                  <a:pos x="1390" y="1370"/>
                </a:cxn>
                <a:cxn ang="0">
                  <a:pos x="1323" y="1342"/>
                </a:cxn>
                <a:cxn ang="0">
                  <a:pos x="1244" y="1326"/>
                </a:cxn>
                <a:cxn ang="0">
                  <a:pos x="1137" y="1317"/>
                </a:cxn>
                <a:cxn ang="0">
                  <a:pos x="995" y="962"/>
                </a:cxn>
                <a:cxn ang="0">
                  <a:pos x="1309" y="956"/>
                </a:cxn>
                <a:cxn ang="0">
                  <a:pos x="1412" y="940"/>
                </a:cxn>
                <a:cxn ang="0">
                  <a:pos x="1491" y="916"/>
                </a:cxn>
                <a:cxn ang="0">
                  <a:pos x="1566" y="882"/>
                </a:cxn>
                <a:cxn ang="0">
                  <a:pos x="1635" y="834"/>
                </a:cxn>
                <a:cxn ang="0">
                  <a:pos x="1693" y="773"/>
                </a:cxn>
                <a:cxn ang="0">
                  <a:pos x="1738" y="694"/>
                </a:cxn>
                <a:cxn ang="0">
                  <a:pos x="1767" y="600"/>
                </a:cxn>
                <a:cxn ang="0">
                  <a:pos x="1768" y="524"/>
                </a:cxn>
                <a:cxn ang="0">
                  <a:pos x="1746" y="468"/>
                </a:cxn>
                <a:cxn ang="0">
                  <a:pos x="1703" y="427"/>
                </a:cxn>
                <a:cxn ang="0">
                  <a:pos x="1645" y="401"/>
                </a:cxn>
                <a:cxn ang="0">
                  <a:pos x="1575" y="385"/>
                </a:cxn>
                <a:cxn ang="0">
                  <a:pos x="1435" y="375"/>
                </a:cxn>
              </a:cxnLst>
              <a:rect l="0" t="0" r="r" b="b"/>
              <a:pathLst>
                <a:path w="2294" h="2381">
                  <a:moveTo>
                    <a:pt x="868" y="0"/>
                  </a:moveTo>
                  <a:lnTo>
                    <a:pt x="1701" y="0"/>
                  </a:lnTo>
                  <a:lnTo>
                    <a:pt x="1730" y="0"/>
                  </a:lnTo>
                  <a:lnTo>
                    <a:pt x="1761" y="1"/>
                  </a:lnTo>
                  <a:lnTo>
                    <a:pt x="1791" y="2"/>
                  </a:lnTo>
                  <a:lnTo>
                    <a:pt x="1821" y="4"/>
                  </a:lnTo>
                  <a:lnTo>
                    <a:pt x="1852" y="7"/>
                  </a:lnTo>
                  <a:lnTo>
                    <a:pt x="1882" y="11"/>
                  </a:lnTo>
                  <a:lnTo>
                    <a:pt x="1913" y="16"/>
                  </a:lnTo>
                  <a:lnTo>
                    <a:pt x="1944" y="22"/>
                  </a:lnTo>
                  <a:lnTo>
                    <a:pt x="1973" y="28"/>
                  </a:lnTo>
                  <a:lnTo>
                    <a:pt x="2003" y="36"/>
                  </a:lnTo>
                  <a:lnTo>
                    <a:pt x="2032" y="45"/>
                  </a:lnTo>
                  <a:lnTo>
                    <a:pt x="2060" y="55"/>
                  </a:lnTo>
                  <a:lnTo>
                    <a:pt x="2087" y="67"/>
                  </a:lnTo>
                  <a:lnTo>
                    <a:pt x="2113" y="79"/>
                  </a:lnTo>
                  <a:lnTo>
                    <a:pt x="2138" y="94"/>
                  </a:lnTo>
                  <a:lnTo>
                    <a:pt x="2161" y="110"/>
                  </a:lnTo>
                  <a:lnTo>
                    <a:pt x="2183" y="126"/>
                  </a:lnTo>
                  <a:lnTo>
                    <a:pt x="2204" y="145"/>
                  </a:lnTo>
                  <a:lnTo>
                    <a:pt x="2223" y="165"/>
                  </a:lnTo>
                  <a:lnTo>
                    <a:pt x="2240" y="188"/>
                  </a:lnTo>
                  <a:lnTo>
                    <a:pt x="2254" y="212"/>
                  </a:lnTo>
                  <a:lnTo>
                    <a:pt x="2268" y="237"/>
                  </a:lnTo>
                  <a:lnTo>
                    <a:pt x="2278" y="265"/>
                  </a:lnTo>
                  <a:lnTo>
                    <a:pt x="2286" y="294"/>
                  </a:lnTo>
                  <a:lnTo>
                    <a:pt x="2292" y="326"/>
                  </a:lnTo>
                  <a:lnTo>
                    <a:pt x="2294" y="360"/>
                  </a:lnTo>
                  <a:lnTo>
                    <a:pt x="2294" y="396"/>
                  </a:lnTo>
                  <a:lnTo>
                    <a:pt x="2292" y="434"/>
                  </a:lnTo>
                  <a:lnTo>
                    <a:pt x="2286" y="474"/>
                  </a:lnTo>
                  <a:lnTo>
                    <a:pt x="2276" y="517"/>
                  </a:lnTo>
                  <a:lnTo>
                    <a:pt x="2264" y="563"/>
                  </a:lnTo>
                  <a:lnTo>
                    <a:pt x="2248" y="610"/>
                  </a:lnTo>
                  <a:lnTo>
                    <a:pt x="2238" y="637"/>
                  </a:lnTo>
                  <a:lnTo>
                    <a:pt x="2227" y="662"/>
                  </a:lnTo>
                  <a:lnTo>
                    <a:pt x="2215" y="687"/>
                  </a:lnTo>
                  <a:lnTo>
                    <a:pt x="2202" y="712"/>
                  </a:lnTo>
                  <a:lnTo>
                    <a:pt x="2188" y="736"/>
                  </a:lnTo>
                  <a:lnTo>
                    <a:pt x="2174" y="760"/>
                  </a:lnTo>
                  <a:lnTo>
                    <a:pt x="2158" y="783"/>
                  </a:lnTo>
                  <a:lnTo>
                    <a:pt x="2142" y="806"/>
                  </a:lnTo>
                  <a:lnTo>
                    <a:pt x="2126" y="828"/>
                  </a:lnTo>
                  <a:lnTo>
                    <a:pt x="2108" y="849"/>
                  </a:lnTo>
                  <a:lnTo>
                    <a:pt x="2089" y="870"/>
                  </a:lnTo>
                  <a:lnTo>
                    <a:pt x="2070" y="890"/>
                  </a:lnTo>
                  <a:lnTo>
                    <a:pt x="2050" y="909"/>
                  </a:lnTo>
                  <a:lnTo>
                    <a:pt x="2031" y="928"/>
                  </a:lnTo>
                  <a:lnTo>
                    <a:pt x="2010" y="946"/>
                  </a:lnTo>
                  <a:lnTo>
                    <a:pt x="1988" y="964"/>
                  </a:lnTo>
                  <a:lnTo>
                    <a:pt x="1966" y="980"/>
                  </a:lnTo>
                  <a:lnTo>
                    <a:pt x="1943" y="996"/>
                  </a:lnTo>
                  <a:lnTo>
                    <a:pt x="1920" y="1012"/>
                  </a:lnTo>
                  <a:lnTo>
                    <a:pt x="1896" y="1026"/>
                  </a:lnTo>
                  <a:lnTo>
                    <a:pt x="1872" y="1040"/>
                  </a:lnTo>
                  <a:lnTo>
                    <a:pt x="1848" y="1053"/>
                  </a:lnTo>
                  <a:lnTo>
                    <a:pt x="1822" y="1066"/>
                  </a:lnTo>
                  <a:lnTo>
                    <a:pt x="1796" y="1078"/>
                  </a:lnTo>
                  <a:lnTo>
                    <a:pt x="1770" y="1088"/>
                  </a:lnTo>
                  <a:lnTo>
                    <a:pt x="1744" y="1098"/>
                  </a:lnTo>
                  <a:lnTo>
                    <a:pt x="1717" y="1108"/>
                  </a:lnTo>
                  <a:lnTo>
                    <a:pt x="1690" y="1116"/>
                  </a:lnTo>
                  <a:lnTo>
                    <a:pt x="1662" y="1124"/>
                  </a:lnTo>
                  <a:lnTo>
                    <a:pt x="1635" y="1131"/>
                  </a:lnTo>
                  <a:lnTo>
                    <a:pt x="1607" y="1137"/>
                  </a:lnTo>
                  <a:lnTo>
                    <a:pt x="1579" y="1142"/>
                  </a:lnTo>
                  <a:lnTo>
                    <a:pt x="1577" y="1150"/>
                  </a:lnTo>
                  <a:lnTo>
                    <a:pt x="1605" y="1153"/>
                  </a:lnTo>
                  <a:lnTo>
                    <a:pt x="1633" y="1157"/>
                  </a:lnTo>
                  <a:lnTo>
                    <a:pt x="1660" y="1163"/>
                  </a:lnTo>
                  <a:lnTo>
                    <a:pt x="1685" y="1169"/>
                  </a:lnTo>
                  <a:lnTo>
                    <a:pt x="1711" y="1177"/>
                  </a:lnTo>
                  <a:lnTo>
                    <a:pt x="1735" y="1185"/>
                  </a:lnTo>
                  <a:lnTo>
                    <a:pt x="1757" y="1195"/>
                  </a:lnTo>
                  <a:lnTo>
                    <a:pt x="1779" y="1206"/>
                  </a:lnTo>
                  <a:lnTo>
                    <a:pt x="1798" y="1217"/>
                  </a:lnTo>
                  <a:lnTo>
                    <a:pt x="1818" y="1230"/>
                  </a:lnTo>
                  <a:lnTo>
                    <a:pt x="1836" y="1242"/>
                  </a:lnTo>
                  <a:lnTo>
                    <a:pt x="1853" y="1257"/>
                  </a:lnTo>
                  <a:lnTo>
                    <a:pt x="1868" y="1272"/>
                  </a:lnTo>
                  <a:lnTo>
                    <a:pt x="1883" y="1287"/>
                  </a:lnTo>
                  <a:lnTo>
                    <a:pt x="1897" y="1304"/>
                  </a:lnTo>
                  <a:lnTo>
                    <a:pt x="1908" y="1322"/>
                  </a:lnTo>
                  <a:lnTo>
                    <a:pt x="1920" y="1341"/>
                  </a:lnTo>
                  <a:lnTo>
                    <a:pt x="1929" y="1359"/>
                  </a:lnTo>
                  <a:lnTo>
                    <a:pt x="1937" y="1379"/>
                  </a:lnTo>
                  <a:lnTo>
                    <a:pt x="1945" y="1399"/>
                  </a:lnTo>
                  <a:lnTo>
                    <a:pt x="1950" y="1420"/>
                  </a:lnTo>
                  <a:lnTo>
                    <a:pt x="1955" y="1442"/>
                  </a:lnTo>
                  <a:lnTo>
                    <a:pt x="1958" y="1465"/>
                  </a:lnTo>
                  <a:lnTo>
                    <a:pt x="1960" y="1488"/>
                  </a:lnTo>
                  <a:lnTo>
                    <a:pt x="1960" y="1511"/>
                  </a:lnTo>
                  <a:lnTo>
                    <a:pt x="1959" y="1535"/>
                  </a:lnTo>
                  <a:lnTo>
                    <a:pt x="1957" y="1560"/>
                  </a:lnTo>
                  <a:lnTo>
                    <a:pt x="1954" y="1585"/>
                  </a:lnTo>
                  <a:lnTo>
                    <a:pt x="1949" y="1611"/>
                  </a:lnTo>
                  <a:lnTo>
                    <a:pt x="1943" y="1637"/>
                  </a:lnTo>
                  <a:lnTo>
                    <a:pt x="1934" y="1664"/>
                  </a:lnTo>
                  <a:lnTo>
                    <a:pt x="1926" y="1691"/>
                  </a:lnTo>
                  <a:lnTo>
                    <a:pt x="1904" y="1747"/>
                  </a:lnTo>
                  <a:lnTo>
                    <a:pt x="1880" y="1798"/>
                  </a:lnTo>
                  <a:lnTo>
                    <a:pt x="1855" y="1847"/>
                  </a:lnTo>
                  <a:lnTo>
                    <a:pt x="1828" y="1894"/>
                  </a:lnTo>
                  <a:lnTo>
                    <a:pt x="1799" y="1937"/>
                  </a:lnTo>
                  <a:lnTo>
                    <a:pt x="1769" y="1979"/>
                  </a:lnTo>
                  <a:lnTo>
                    <a:pt x="1738" y="2017"/>
                  </a:lnTo>
                  <a:lnTo>
                    <a:pt x="1705" y="2053"/>
                  </a:lnTo>
                  <a:lnTo>
                    <a:pt x="1671" y="2086"/>
                  </a:lnTo>
                  <a:lnTo>
                    <a:pt x="1636" y="2118"/>
                  </a:lnTo>
                  <a:lnTo>
                    <a:pt x="1600" y="2147"/>
                  </a:lnTo>
                  <a:lnTo>
                    <a:pt x="1563" y="2174"/>
                  </a:lnTo>
                  <a:lnTo>
                    <a:pt x="1525" y="2199"/>
                  </a:lnTo>
                  <a:lnTo>
                    <a:pt x="1488" y="2222"/>
                  </a:lnTo>
                  <a:lnTo>
                    <a:pt x="1449" y="2243"/>
                  </a:lnTo>
                  <a:lnTo>
                    <a:pt x="1410" y="2262"/>
                  </a:lnTo>
                  <a:lnTo>
                    <a:pt x="1371" y="2279"/>
                  </a:lnTo>
                  <a:lnTo>
                    <a:pt x="1332" y="2295"/>
                  </a:lnTo>
                  <a:lnTo>
                    <a:pt x="1292" y="2309"/>
                  </a:lnTo>
                  <a:lnTo>
                    <a:pt x="1254" y="2321"/>
                  </a:lnTo>
                  <a:lnTo>
                    <a:pt x="1215" y="2333"/>
                  </a:lnTo>
                  <a:lnTo>
                    <a:pt x="1176" y="2342"/>
                  </a:lnTo>
                  <a:lnTo>
                    <a:pt x="1138" y="2350"/>
                  </a:lnTo>
                  <a:lnTo>
                    <a:pt x="1100" y="2358"/>
                  </a:lnTo>
                  <a:lnTo>
                    <a:pt x="1063" y="2364"/>
                  </a:lnTo>
                  <a:lnTo>
                    <a:pt x="1027" y="2369"/>
                  </a:lnTo>
                  <a:lnTo>
                    <a:pt x="992" y="2372"/>
                  </a:lnTo>
                  <a:lnTo>
                    <a:pt x="958" y="2375"/>
                  </a:lnTo>
                  <a:lnTo>
                    <a:pt x="924" y="2379"/>
                  </a:lnTo>
                  <a:lnTo>
                    <a:pt x="893" y="2380"/>
                  </a:lnTo>
                  <a:lnTo>
                    <a:pt x="863" y="2381"/>
                  </a:lnTo>
                  <a:lnTo>
                    <a:pt x="833" y="2381"/>
                  </a:lnTo>
                  <a:lnTo>
                    <a:pt x="0" y="2381"/>
                  </a:lnTo>
                  <a:lnTo>
                    <a:pt x="868" y="0"/>
                  </a:lnTo>
                  <a:close/>
                  <a:moveTo>
                    <a:pt x="615" y="2006"/>
                  </a:moveTo>
                  <a:lnTo>
                    <a:pt x="841" y="2006"/>
                  </a:lnTo>
                  <a:lnTo>
                    <a:pt x="882" y="2005"/>
                  </a:lnTo>
                  <a:lnTo>
                    <a:pt x="926" y="2003"/>
                  </a:lnTo>
                  <a:lnTo>
                    <a:pt x="971" y="1998"/>
                  </a:lnTo>
                  <a:lnTo>
                    <a:pt x="1015" y="1993"/>
                  </a:lnTo>
                  <a:lnTo>
                    <a:pt x="1038" y="1989"/>
                  </a:lnTo>
                  <a:lnTo>
                    <a:pt x="1060" y="1985"/>
                  </a:lnTo>
                  <a:lnTo>
                    <a:pt x="1083" y="1980"/>
                  </a:lnTo>
                  <a:lnTo>
                    <a:pt x="1105" y="1973"/>
                  </a:lnTo>
                  <a:lnTo>
                    <a:pt x="1127" y="1967"/>
                  </a:lnTo>
                  <a:lnTo>
                    <a:pt x="1149" y="1960"/>
                  </a:lnTo>
                  <a:lnTo>
                    <a:pt x="1171" y="1953"/>
                  </a:lnTo>
                  <a:lnTo>
                    <a:pt x="1192" y="1944"/>
                  </a:lnTo>
                  <a:lnTo>
                    <a:pt x="1213" y="1935"/>
                  </a:lnTo>
                  <a:lnTo>
                    <a:pt x="1234" y="1924"/>
                  </a:lnTo>
                  <a:lnTo>
                    <a:pt x="1254" y="1913"/>
                  </a:lnTo>
                  <a:lnTo>
                    <a:pt x="1273" y="1901"/>
                  </a:lnTo>
                  <a:lnTo>
                    <a:pt x="1292" y="1888"/>
                  </a:lnTo>
                  <a:lnTo>
                    <a:pt x="1311" y="1874"/>
                  </a:lnTo>
                  <a:lnTo>
                    <a:pt x="1329" y="1859"/>
                  </a:lnTo>
                  <a:lnTo>
                    <a:pt x="1346" y="1843"/>
                  </a:lnTo>
                  <a:lnTo>
                    <a:pt x="1362" y="1826"/>
                  </a:lnTo>
                  <a:lnTo>
                    <a:pt x="1378" y="1807"/>
                  </a:lnTo>
                  <a:lnTo>
                    <a:pt x="1393" y="1789"/>
                  </a:lnTo>
                  <a:lnTo>
                    <a:pt x="1407" y="1769"/>
                  </a:lnTo>
                  <a:lnTo>
                    <a:pt x="1420" y="1747"/>
                  </a:lnTo>
                  <a:lnTo>
                    <a:pt x="1432" y="1724"/>
                  </a:lnTo>
                  <a:lnTo>
                    <a:pt x="1443" y="1700"/>
                  </a:lnTo>
                  <a:lnTo>
                    <a:pt x="1453" y="1675"/>
                  </a:lnTo>
                  <a:lnTo>
                    <a:pt x="1463" y="1647"/>
                  </a:lnTo>
                  <a:lnTo>
                    <a:pt x="1470" y="1619"/>
                  </a:lnTo>
                  <a:lnTo>
                    <a:pt x="1476" y="1594"/>
                  </a:lnTo>
                  <a:lnTo>
                    <a:pt x="1479" y="1570"/>
                  </a:lnTo>
                  <a:lnTo>
                    <a:pt x="1482" y="1547"/>
                  </a:lnTo>
                  <a:lnTo>
                    <a:pt x="1483" y="1527"/>
                  </a:lnTo>
                  <a:lnTo>
                    <a:pt x="1481" y="1507"/>
                  </a:lnTo>
                  <a:lnTo>
                    <a:pt x="1478" y="1488"/>
                  </a:lnTo>
                  <a:lnTo>
                    <a:pt x="1473" y="1470"/>
                  </a:lnTo>
                  <a:lnTo>
                    <a:pt x="1468" y="1454"/>
                  </a:lnTo>
                  <a:lnTo>
                    <a:pt x="1461" y="1439"/>
                  </a:lnTo>
                  <a:lnTo>
                    <a:pt x="1451" y="1425"/>
                  </a:lnTo>
                  <a:lnTo>
                    <a:pt x="1442" y="1412"/>
                  </a:lnTo>
                  <a:lnTo>
                    <a:pt x="1430" y="1400"/>
                  </a:lnTo>
                  <a:lnTo>
                    <a:pt x="1418" y="1389"/>
                  </a:lnTo>
                  <a:lnTo>
                    <a:pt x="1404" y="1379"/>
                  </a:lnTo>
                  <a:lnTo>
                    <a:pt x="1390" y="1370"/>
                  </a:lnTo>
                  <a:lnTo>
                    <a:pt x="1375" y="1362"/>
                  </a:lnTo>
                  <a:lnTo>
                    <a:pt x="1358" y="1354"/>
                  </a:lnTo>
                  <a:lnTo>
                    <a:pt x="1340" y="1348"/>
                  </a:lnTo>
                  <a:lnTo>
                    <a:pt x="1323" y="1342"/>
                  </a:lnTo>
                  <a:lnTo>
                    <a:pt x="1304" y="1338"/>
                  </a:lnTo>
                  <a:lnTo>
                    <a:pt x="1285" y="1332"/>
                  </a:lnTo>
                  <a:lnTo>
                    <a:pt x="1265" y="1329"/>
                  </a:lnTo>
                  <a:lnTo>
                    <a:pt x="1244" y="1326"/>
                  </a:lnTo>
                  <a:lnTo>
                    <a:pt x="1223" y="1323"/>
                  </a:lnTo>
                  <a:lnTo>
                    <a:pt x="1202" y="1321"/>
                  </a:lnTo>
                  <a:lnTo>
                    <a:pt x="1180" y="1319"/>
                  </a:lnTo>
                  <a:lnTo>
                    <a:pt x="1137" y="1317"/>
                  </a:lnTo>
                  <a:lnTo>
                    <a:pt x="1092" y="1317"/>
                  </a:lnTo>
                  <a:lnTo>
                    <a:pt x="866" y="1317"/>
                  </a:lnTo>
                  <a:lnTo>
                    <a:pt x="615" y="2006"/>
                  </a:lnTo>
                  <a:close/>
                  <a:moveTo>
                    <a:pt x="995" y="962"/>
                  </a:moveTo>
                  <a:lnTo>
                    <a:pt x="1190" y="962"/>
                  </a:lnTo>
                  <a:lnTo>
                    <a:pt x="1229" y="961"/>
                  </a:lnTo>
                  <a:lnTo>
                    <a:pt x="1268" y="960"/>
                  </a:lnTo>
                  <a:lnTo>
                    <a:pt x="1309" y="956"/>
                  </a:lnTo>
                  <a:lnTo>
                    <a:pt x="1350" y="951"/>
                  </a:lnTo>
                  <a:lnTo>
                    <a:pt x="1370" y="948"/>
                  </a:lnTo>
                  <a:lnTo>
                    <a:pt x="1391" y="944"/>
                  </a:lnTo>
                  <a:lnTo>
                    <a:pt x="1412" y="940"/>
                  </a:lnTo>
                  <a:lnTo>
                    <a:pt x="1431" y="934"/>
                  </a:lnTo>
                  <a:lnTo>
                    <a:pt x="1451" y="929"/>
                  </a:lnTo>
                  <a:lnTo>
                    <a:pt x="1471" y="923"/>
                  </a:lnTo>
                  <a:lnTo>
                    <a:pt x="1491" y="916"/>
                  </a:lnTo>
                  <a:lnTo>
                    <a:pt x="1511" y="908"/>
                  </a:lnTo>
                  <a:lnTo>
                    <a:pt x="1530" y="900"/>
                  </a:lnTo>
                  <a:lnTo>
                    <a:pt x="1548" y="892"/>
                  </a:lnTo>
                  <a:lnTo>
                    <a:pt x="1566" y="882"/>
                  </a:lnTo>
                  <a:lnTo>
                    <a:pt x="1585" y="871"/>
                  </a:lnTo>
                  <a:lnTo>
                    <a:pt x="1602" y="860"/>
                  </a:lnTo>
                  <a:lnTo>
                    <a:pt x="1619" y="848"/>
                  </a:lnTo>
                  <a:lnTo>
                    <a:pt x="1635" y="834"/>
                  </a:lnTo>
                  <a:lnTo>
                    <a:pt x="1651" y="821"/>
                  </a:lnTo>
                  <a:lnTo>
                    <a:pt x="1666" y="805"/>
                  </a:lnTo>
                  <a:lnTo>
                    <a:pt x="1679" y="789"/>
                  </a:lnTo>
                  <a:lnTo>
                    <a:pt x="1693" y="773"/>
                  </a:lnTo>
                  <a:lnTo>
                    <a:pt x="1705" y="755"/>
                  </a:lnTo>
                  <a:lnTo>
                    <a:pt x="1718" y="735"/>
                  </a:lnTo>
                  <a:lnTo>
                    <a:pt x="1728" y="715"/>
                  </a:lnTo>
                  <a:lnTo>
                    <a:pt x="1738" y="694"/>
                  </a:lnTo>
                  <a:lnTo>
                    <a:pt x="1747" y="671"/>
                  </a:lnTo>
                  <a:lnTo>
                    <a:pt x="1756" y="646"/>
                  </a:lnTo>
                  <a:lnTo>
                    <a:pt x="1762" y="622"/>
                  </a:lnTo>
                  <a:lnTo>
                    <a:pt x="1767" y="600"/>
                  </a:lnTo>
                  <a:lnTo>
                    <a:pt x="1770" y="579"/>
                  </a:lnTo>
                  <a:lnTo>
                    <a:pt x="1771" y="560"/>
                  </a:lnTo>
                  <a:lnTo>
                    <a:pt x="1770" y="542"/>
                  </a:lnTo>
                  <a:lnTo>
                    <a:pt x="1768" y="524"/>
                  </a:lnTo>
                  <a:lnTo>
                    <a:pt x="1765" y="508"/>
                  </a:lnTo>
                  <a:lnTo>
                    <a:pt x="1760" y="494"/>
                  </a:lnTo>
                  <a:lnTo>
                    <a:pt x="1753" y="480"/>
                  </a:lnTo>
                  <a:lnTo>
                    <a:pt x="1746" y="468"/>
                  </a:lnTo>
                  <a:lnTo>
                    <a:pt x="1737" y="456"/>
                  </a:lnTo>
                  <a:lnTo>
                    <a:pt x="1727" y="446"/>
                  </a:lnTo>
                  <a:lnTo>
                    <a:pt x="1716" y="436"/>
                  </a:lnTo>
                  <a:lnTo>
                    <a:pt x="1703" y="427"/>
                  </a:lnTo>
                  <a:lnTo>
                    <a:pt x="1690" y="420"/>
                  </a:lnTo>
                  <a:lnTo>
                    <a:pt x="1676" y="412"/>
                  </a:lnTo>
                  <a:lnTo>
                    <a:pt x="1660" y="406"/>
                  </a:lnTo>
                  <a:lnTo>
                    <a:pt x="1645" y="401"/>
                  </a:lnTo>
                  <a:lnTo>
                    <a:pt x="1628" y="396"/>
                  </a:lnTo>
                  <a:lnTo>
                    <a:pt x="1611" y="391"/>
                  </a:lnTo>
                  <a:lnTo>
                    <a:pt x="1592" y="388"/>
                  </a:lnTo>
                  <a:lnTo>
                    <a:pt x="1575" y="385"/>
                  </a:lnTo>
                  <a:lnTo>
                    <a:pt x="1556" y="382"/>
                  </a:lnTo>
                  <a:lnTo>
                    <a:pt x="1516" y="378"/>
                  </a:lnTo>
                  <a:lnTo>
                    <a:pt x="1475" y="376"/>
                  </a:lnTo>
                  <a:lnTo>
                    <a:pt x="1435" y="375"/>
                  </a:lnTo>
                  <a:lnTo>
                    <a:pt x="1394" y="375"/>
                  </a:lnTo>
                  <a:lnTo>
                    <a:pt x="1209" y="375"/>
                  </a:lnTo>
                  <a:lnTo>
                    <a:pt x="995" y="962"/>
                  </a:ln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20"/>
            <p:cNvSpPr/>
            <p:nvPr userDrawn="1"/>
          </p:nvSpPr>
          <p:spPr bwMode="auto">
            <a:xfrm>
              <a:off x="7234238" y="1954213"/>
              <a:ext cx="315912" cy="392113"/>
            </a:xfrm>
            <a:custGeom>
              <a:avLst/>
              <a:gdLst/>
              <a:ahLst/>
              <a:cxnLst>
                <a:cxn ang="0">
                  <a:pos x="180" y="1924"/>
                </a:cxn>
                <a:cxn ang="0">
                  <a:pos x="228" y="1939"/>
                </a:cxn>
                <a:cxn ang="0">
                  <a:pos x="282" y="1950"/>
                </a:cxn>
                <a:cxn ang="0">
                  <a:pos x="346" y="1956"/>
                </a:cxn>
                <a:cxn ang="0">
                  <a:pos x="412" y="1956"/>
                </a:cxn>
                <a:cxn ang="0">
                  <a:pos x="470" y="1951"/>
                </a:cxn>
                <a:cxn ang="0">
                  <a:pos x="522" y="1943"/>
                </a:cxn>
                <a:cxn ang="0">
                  <a:pos x="571" y="1931"/>
                </a:cxn>
                <a:cxn ang="0">
                  <a:pos x="617" y="1914"/>
                </a:cxn>
                <a:cxn ang="0">
                  <a:pos x="659" y="1895"/>
                </a:cxn>
                <a:cxn ang="0">
                  <a:pos x="698" y="1873"/>
                </a:cxn>
                <a:cxn ang="0">
                  <a:pos x="732" y="1848"/>
                </a:cxn>
                <a:cxn ang="0">
                  <a:pos x="764" y="1822"/>
                </a:cxn>
                <a:cxn ang="0">
                  <a:pos x="793" y="1793"/>
                </a:cxn>
                <a:cxn ang="0">
                  <a:pos x="819" y="1764"/>
                </a:cxn>
                <a:cxn ang="0">
                  <a:pos x="843" y="1732"/>
                </a:cxn>
                <a:cxn ang="0">
                  <a:pos x="863" y="1700"/>
                </a:cxn>
                <a:cxn ang="0">
                  <a:pos x="882" y="1667"/>
                </a:cxn>
                <a:cxn ang="0">
                  <a:pos x="906" y="1618"/>
                </a:cxn>
                <a:cxn ang="0">
                  <a:pos x="1487" y="0"/>
                </a:cxn>
                <a:cxn ang="0">
                  <a:pos x="1333" y="1815"/>
                </a:cxn>
                <a:cxn ang="0">
                  <a:pos x="1312" y="1864"/>
                </a:cxn>
                <a:cxn ang="0">
                  <a:pos x="1287" y="1915"/>
                </a:cxn>
                <a:cxn ang="0">
                  <a:pos x="1257" y="1969"/>
                </a:cxn>
                <a:cxn ang="0">
                  <a:pos x="1221" y="2024"/>
                </a:cxn>
                <a:cxn ang="0">
                  <a:pos x="1181" y="2079"/>
                </a:cxn>
                <a:cxn ang="0">
                  <a:pos x="1136" y="2133"/>
                </a:cxn>
                <a:cxn ang="0">
                  <a:pos x="1085" y="2186"/>
                </a:cxn>
                <a:cxn ang="0">
                  <a:pos x="1031" y="2238"/>
                </a:cxn>
                <a:cxn ang="0">
                  <a:pos x="970" y="2286"/>
                </a:cxn>
                <a:cxn ang="0">
                  <a:pos x="906" y="2329"/>
                </a:cxn>
                <a:cxn ang="0">
                  <a:pos x="837" y="2369"/>
                </a:cxn>
                <a:cxn ang="0">
                  <a:pos x="762" y="2404"/>
                </a:cxn>
                <a:cxn ang="0">
                  <a:pos x="683" y="2432"/>
                </a:cxn>
                <a:cxn ang="0">
                  <a:pos x="598" y="2453"/>
                </a:cxn>
                <a:cxn ang="0">
                  <a:pos x="509" y="2466"/>
                </a:cxn>
                <a:cxn ang="0">
                  <a:pos x="415" y="2471"/>
                </a:cxn>
                <a:cxn ang="0">
                  <a:pos x="311" y="2468"/>
                </a:cxn>
                <a:cxn ang="0">
                  <a:pos x="204" y="2462"/>
                </a:cxn>
                <a:cxn ang="0">
                  <a:pos x="98" y="2447"/>
                </a:cxn>
                <a:cxn ang="0">
                  <a:pos x="48" y="2438"/>
                </a:cxn>
                <a:cxn ang="0">
                  <a:pos x="0" y="2427"/>
                </a:cxn>
              </a:cxnLst>
              <a:rect l="0" t="0" r="r" b="b"/>
              <a:pathLst>
                <a:path w="1989" h="2471">
                  <a:moveTo>
                    <a:pt x="158" y="1916"/>
                  </a:moveTo>
                  <a:lnTo>
                    <a:pt x="180" y="1924"/>
                  </a:lnTo>
                  <a:lnTo>
                    <a:pt x="203" y="1932"/>
                  </a:lnTo>
                  <a:lnTo>
                    <a:pt x="228" y="1939"/>
                  </a:lnTo>
                  <a:lnTo>
                    <a:pt x="254" y="1945"/>
                  </a:lnTo>
                  <a:lnTo>
                    <a:pt x="282" y="1950"/>
                  </a:lnTo>
                  <a:lnTo>
                    <a:pt x="313" y="1954"/>
                  </a:lnTo>
                  <a:lnTo>
                    <a:pt x="346" y="1956"/>
                  </a:lnTo>
                  <a:lnTo>
                    <a:pt x="382" y="1957"/>
                  </a:lnTo>
                  <a:lnTo>
                    <a:pt x="412" y="1956"/>
                  </a:lnTo>
                  <a:lnTo>
                    <a:pt x="441" y="1955"/>
                  </a:lnTo>
                  <a:lnTo>
                    <a:pt x="470" y="1951"/>
                  </a:lnTo>
                  <a:lnTo>
                    <a:pt x="497" y="1947"/>
                  </a:lnTo>
                  <a:lnTo>
                    <a:pt x="522" y="1943"/>
                  </a:lnTo>
                  <a:lnTo>
                    <a:pt x="547" y="1937"/>
                  </a:lnTo>
                  <a:lnTo>
                    <a:pt x="571" y="1931"/>
                  </a:lnTo>
                  <a:lnTo>
                    <a:pt x="595" y="1922"/>
                  </a:lnTo>
                  <a:lnTo>
                    <a:pt x="617" y="1914"/>
                  </a:lnTo>
                  <a:lnTo>
                    <a:pt x="638" y="1904"/>
                  </a:lnTo>
                  <a:lnTo>
                    <a:pt x="659" y="1895"/>
                  </a:lnTo>
                  <a:lnTo>
                    <a:pt x="679" y="1885"/>
                  </a:lnTo>
                  <a:lnTo>
                    <a:pt x="698" y="1873"/>
                  </a:lnTo>
                  <a:lnTo>
                    <a:pt x="715" y="1861"/>
                  </a:lnTo>
                  <a:lnTo>
                    <a:pt x="732" y="1848"/>
                  </a:lnTo>
                  <a:lnTo>
                    <a:pt x="749" y="1836"/>
                  </a:lnTo>
                  <a:lnTo>
                    <a:pt x="764" y="1822"/>
                  </a:lnTo>
                  <a:lnTo>
                    <a:pt x="779" y="1807"/>
                  </a:lnTo>
                  <a:lnTo>
                    <a:pt x="793" y="1793"/>
                  </a:lnTo>
                  <a:lnTo>
                    <a:pt x="806" y="1778"/>
                  </a:lnTo>
                  <a:lnTo>
                    <a:pt x="819" y="1764"/>
                  </a:lnTo>
                  <a:lnTo>
                    <a:pt x="831" y="1748"/>
                  </a:lnTo>
                  <a:lnTo>
                    <a:pt x="843" y="1732"/>
                  </a:lnTo>
                  <a:lnTo>
                    <a:pt x="853" y="1716"/>
                  </a:lnTo>
                  <a:lnTo>
                    <a:pt x="863" y="1700"/>
                  </a:lnTo>
                  <a:lnTo>
                    <a:pt x="873" y="1683"/>
                  </a:lnTo>
                  <a:lnTo>
                    <a:pt x="882" y="1667"/>
                  </a:lnTo>
                  <a:lnTo>
                    <a:pt x="890" y="1651"/>
                  </a:lnTo>
                  <a:lnTo>
                    <a:pt x="906" y="1618"/>
                  </a:lnTo>
                  <a:lnTo>
                    <a:pt x="918" y="1586"/>
                  </a:lnTo>
                  <a:lnTo>
                    <a:pt x="1487" y="0"/>
                  </a:lnTo>
                  <a:lnTo>
                    <a:pt x="1989" y="0"/>
                  </a:lnTo>
                  <a:lnTo>
                    <a:pt x="1333" y="1815"/>
                  </a:lnTo>
                  <a:lnTo>
                    <a:pt x="1324" y="1839"/>
                  </a:lnTo>
                  <a:lnTo>
                    <a:pt x="1312" y="1864"/>
                  </a:lnTo>
                  <a:lnTo>
                    <a:pt x="1301" y="1889"/>
                  </a:lnTo>
                  <a:lnTo>
                    <a:pt x="1287" y="1915"/>
                  </a:lnTo>
                  <a:lnTo>
                    <a:pt x="1273" y="1942"/>
                  </a:lnTo>
                  <a:lnTo>
                    <a:pt x="1257" y="1969"/>
                  </a:lnTo>
                  <a:lnTo>
                    <a:pt x="1239" y="1996"/>
                  </a:lnTo>
                  <a:lnTo>
                    <a:pt x="1221" y="2024"/>
                  </a:lnTo>
                  <a:lnTo>
                    <a:pt x="1202" y="2052"/>
                  </a:lnTo>
                  <a:lnTo>
                    <a:pt x="1181" y="2079"/>
                  </a:lnTo>
                  <a:lnTo>
                    <a:pt x="1159" y="2106"/>
                  </a:lnTo>
                  <a:lnTo>
                    <a:pt x="1136" y="2133"/>
                  </a:lnTo>
                  <a:lnTo>
                    <a:pt x="1112" y="2160"/>
                  </a:lnTo>
                  <a:lnTo>
                    <a:pt x="1085" y="2186"/>
                  </a:lnTo>
                  <a:lnTo>
                    <a:pt x="1059" y="2213"/>
                  </a:lnTo>
                  <a:lnTo>
                    <a:pt x="1031" y="2238"/>
                  </a:lnTo>
                  <a:lnTo>
                    <a:pt x="1002" y="2262"/>
                  </a:lnTo>
                  <a:lnTo>
                    <a:pt x="970" y="2286"/>
                  </a:lnTo>
                  <a:lnTo>
                    <a:pt x="939" y="2309"/>
                  </a:lnTo>
                  <a:lnTo>
                    <a:pt x="906" y="2329"/>
                  </a:lnTo>
                  <a:lnTo>
                    <a:pt x="872" y="2350"/>
                  </a:lnTo>
                  <a:lnTo>
                    <a:pt x="837" y="2369"/>
                  </a:lnTo>
                  <a:lnTo>
                    <a:pt x="800" y="2388"/>
                  </a:lnTo>
                  <a:lnTo>
                    <a:pt x="762" y="2404"/>
                  </a:lnTo>
                  <a:lnTo>
                    <a:pt x="723" y="2419"/>
                  </a:lnTo>
                  <a:lnTo>
                    <a:pt x="683" y="2432"/>
                  </a:lnTo>
                  <a:lnTo>
                    <a:pt x="641" y="2443"/>
                  </a:lnTo>
                  <a:lnTo>
                    <a:pt x="598" y="2453"/>
                  </a:lnTo>
                  <a:lnTo>
                    <a:pt x="554" y="2461"/>
                  </a:lnTo>
                  <a:lnTo>
                    <a:pt x="509" y="2466"/>
                  </a:lnTo>
                  <a:lnTo>
                    <a:pt x="463" y="2469"/>
                  </a:lnTo>
                  <a:lnTo>
                    <a:pt x="415" y="2471"/>
                  </a:lnTo>
                  <a:lnTo>
                    <a:pt x="364" y="2470"/>
                  </a:lnTo>
                  <a:lnTo>
                    <a:pt x="311" y="2468"/>
                  </a:lnTo>
                  <a:lnTo>
                    <a:pt x="257" y="2466"/>
                  </a:lnTo>
                  <a:lnTo>
                    <a:pt x="204" y="2462"/>
                  </a:lnTo>
                  <a:lnTo>
                    <a:pt x="151" y="2456"/>
                  </a:lnTo>
                  <a:lnTo>
                    <a:pt x="98" y="2447"/>
                  </a:lnTo>
                  <a:lnTo>
                    <a:pt x="73" y="2443"/>
                  </a:lnTo>
                  <a:lnTo>
                    <a:pt x="48" y="2438"/>
                  </a:lnTo>
                  <a:lnTo>
                    <a:pt x="24" y="2433"/>
                  </a:lnTo>
                  <a:lnTo>
                    <a:pt x="0" y="2427"/>
                  </a:lnTo>
                  <a:lnTo>
                    <a:pt x="158" y="1916"/>
                  </a:ln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21"/>
            <p:cNvSpPr/>
            <p:nvPr userDrawn="1"/>
          </p:nvSpPr>
          <p:spPr bwMode="auto">
            <a:xfrm>
              <a:off x="7502525" y="1954213"/>
              <a:ext cx="369887" cy="377825"/>
            </a:xfrm>
            <a:custGeom>
              <a:avLst/>
              <a:gdLst/>
              <a:ahLst/>
              <a:cxnLst>
                <a:cxn ang="0">
                  <a:pos x="868" y="0"/>
                </a:cxn>
                <a:cxn ang="0">
                  <a:pos x="2323" y="0"/>
                </a:cxn>
                <a:cxn ang="0">
                  <a:pos x="2186" y="469"/>
                </a:cxn>
                <a:cxn ang="0">
                  <a:pos x="1210" y="469"/>
                </a:cxn>
                <a:cxn ang="0">
                  <a:pos x="1078" y="923"/>
                </a:cxn>
                <a:cxn ang="0">
                  <a:pos x="1847" y="923"/>
                </a:cxn>
                <a:cxn ang="0">
                  <a:pos x="1710" y="1399"/>
                </a:cxn>
                <a:cxn ang="0">
                  <a:pos x="860" y="1399"/>
                </a:cxn>
                <a:cxn ang="0">
                  <a:pos x="710" y="1904"/>
                </a:cxn>
                <a:cxn ang="0">
                  <a:pos x="1630" y="1904"/>
                </a:cxn>
                <a:cxn ang="0">
                  <a:pos x="1493" y="2381"/>
                </a:cxn>
                <a:cxn ang="0">
                  <a:pos x="0" y="2381"/>
                </a:cxn>
                <a:cxn ang="0">
                  <a:pos x="868" y="0"/>
                </a:cxn>
              </a:cxnLst>
              <a:rect l="0" t="0" r="r" b="b"/>
              <a:pathLst>
                <a:path w="2323" h="2381">
                  <a:moveTo>
                    <a:pt x="868" y="0"/>
                  </a:moveTo>
                  <a:lnTo>
                    <a:pt x="2323" y="0"/>
                  </a:lnTo>
                  <a:lnTo>
                    <a:pt x="2186" y="469"/>
                  </a:lnTo>
                  <a:lnTo>
                    <a:pt x="1210" y="469"/>
                  </a:lnTo>
                  <a:lnTo>
                    <a:pt x="1078" y="923"/>
                  </a:lnTo>
                  <a:lnTo>
                    <a:pt x="1847" y="923"/>
                  </a:lnTo>
                  <a:lnTo>
                    <a:pt x="1710" y="1399"/>
                  </a:lnTo>
                  <a:lnTo>
                    <a:pt x="860" y="1399"/>
                  </a:lnTo>
                  <a:lnTo>
                    <a:pt x="710" y="1904"/>
                  </a:lnTo>
                  <a:lnTo>
                    <a:pt x="1630" y="1904"/>
                  </a:lnTo>
                  <a:lnTo>
                    <a:pt x="1493" y="2381"/>
                  </a:lnTo>
                  <a:lnTo>
                    <a:pt x="0" y="2381"/>
                  </a:lnTo>
                  <a:lnTo>
                    <a:pt x="868" y="0"/>
                  </a:ln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22"/>
            <p:cNvSpPr/>
            <p:nvPr userDrawn="1"/>
          </p:nvSpPr>
          <p:spPr bwMode="auto">
            <a:xfrm>
              <a:off x="8234363" y="1954213"/>
              <a:ext cx="352425" cy="377825"/>
            </a:xfrm>
            <a:custGeom>
              <a:avLst/>
              <a:gdLst/>
              <a:ahLst/>
              <a:cxnLst>
                <a:cxn ang="0">
                  <a:pos x="732" y="476"/>
                </a:cxn>
                <a:cxn ang="0">
                  <a:pos x="1" y="476"/>
                </a:cxn>
                <a:cxn ang="0">
                  <a:pos x="138" y="0"/>
                </a:cxn>
                <a:cxn ang="0">
                  <a:pos x="2219" y="0"/>
                </a:cxn>
                <a:cxn ang="0">
                  <a:pos x="2082" y="476"/>
                </a:cxn>
                <a:cxn ang="0">
                  <a:pos x="1320" y="476"/>
                </a:cxn>
                <a:cxn ang="0">
                  <a:pos x="589" y="2381"/>
                </a:cxn>
                <a:cxn ang="0">
                  <a:pos x="0" y="2381"/>
                </a:cxn>
                <a:cxn ang="0">
                  <a:pos x="732" y="476"/>
                </a:cxn>
              </a:cxnLst>
              <a:rect l="0" t="0" r="r" b="b"/>
              <a:pathLst>
                <a:path w="2219" h="2381">
                  <a:moveTo>
                    <a:pt x="732" y="476"/>
                  </a:moveTo>
                  <a:lnTo>
                    <a:pt x="1" y="476"/>
                  </a:lnTo>
                  <a:lnTo>
                    <a:pt x="138" y="0"/>
                  </a:lnTo>
                  <a:lnTo>
                    <a:pt x="2219" y="0"/>
                  </a:lnTo>
                  <a:lnTo>
                    <a:pt x="2082" y="476"/>
                  </a:lnTo>
                  <a:lnTo>
                    <a:pt x="1320" y="476"/>
                  </a:lnTo>
                  <a:lnTo>
                    <a:pt x="589" y="2381"/>
                  </a:lnTo>
                  <a:lnTo>
                    <a:pt x="0" y="2381"/>
                  </a:lnTo>
                  <a:lnTo>
                    <a:pt x="732" y="476"/>
                  </a:ln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23"/>
            <p:cNvSpPr/>
            <p:nvPr userDrawn="1"/>
          </p:nvSpPr>
          <p:spPr bwMode="auto">
            <a:xfrm>
              <a:off x="7839075" y="1938338"/>
              <a:ext cx="390525" cy="406400"/>
            </a:xfrm>
            <a:custGeom>
              <a:avLst/>
              <a:gdLst/>
              <a:ahLst/>
              <a:cxnLst>
                <a:cxn ang="0">
                  <a:pos x="2433" y="204"/>
                </a:cxn>
                <a:cxn ang="0">
                  <a:pos x="2294" y="116"/>
                </a:cxn>
                <a:cxn ang="0">
                  <a:pos x="2162" y="51"/>
                </a:cxn>
                <a:cxn ang="0">
                  <a:pos x="2042" y="13"/>
                </a:cxn>
                <a:cxn ang="0">
                  <a:pos x="1893" y="1"/>
                </a:cxn>
                <a:cxn ang="0">
                  <a:pos x="1683" y="9"/>
                </a:cxn>
                <a:cxn ang="0">
                  <a:pos x="1429" y="51"/>
                </a:cxn>
                <a:cxn ang="0">
                  <a:pos x="1148" y="139"/>
                </a:cxn>
                <a:cxn ang="0">
                  <a:pos x="860" y="284"/>
                </a:cxn>
                <a:cxn ang="0">
                  <a:pos x="581" y="499"/>
                </a:cxn>
                <a:cxn ang="0">
                  <a:pos x="329" y="795"/>
                </a:cxn>
                <a:cxn ang="0">
                  <a:pos x="127" y="1167"/>
                </a:cxn>
                <a:cxn ang="0">
                  <a:pos x="21" y="1511"/>
                </a:cxn>
                <a:cxn ang="0">
                  <a:pos x="2" y="1807"/>
                </a:cxn>
                <a:cxn ang="0">
                  <a:pos x="57" y="2056"/>
                </a:cxn>
                <a:cxn ang="0">
                  <a:pos x="166" y="2256"/>
                </a:cxn>
                <a:cxn ang="0">
                  <a:pos x="318" y="2407"/>
                </a:cxn>
                <a:cxn ang="0">
                  <a:pos x="495" y="2508"/>
                </a:cxn>
                <a:cxn ang="0">
                  <a:pos x="681" y="2559"/>
                </a:cxn>
                <a:cxn ang="0">
                  <a:pos x="864" y="2563"/>
                </a:cxn>
                <a:cxn ang="0">
                  <a:pos x="1037" y="2544"/>
                </a:cxn>
                <a:cxn ang="0">
                  <a:pos x="1197" y="2511"/>
                </a:cxn>
                <a:cxn ang="0">
                  <a:pos x="1342" y="2470"/>
                </a:cxn>
                <a:cxn ang="0">
                  <a:pos x="1517" y="2405"/>
                </a:cxn>
                <a:cxn ang="0">
                  <a:pos x="1655" y="2341"/>
                </a:cxn>
                <a:cxn ang="0">
                  <a:pos x="1935" y="1725"/>
                </a:cxn>
                <a:cxn ang="0">
                  <a:pos x="1811" y="1794"/>
                </a:cxn>
                <a:cxn ang="0">
                  <a:pos x="1574" y="1908"/>
                </a:cxn>
                <a:cxn ang="0">
                  <a:pos x="1396" y="1976"/>
                </a:cxn>
                <a:cxn ang="0">
                  <a:pos x="1249" y="2018"/>
                </a:cxn>
                <a:cxn ang="0">
                  <a:pos x="1105" y="2040"/>
                </a:cxn>
                <a:cxn ang="0">
                  <a:pos x="975" y="2035"/>
                </a:cxn>
                <a:cxn ang="0">
                  <a:pos x="861" y="1997"/>
                </a:cxn>
                <a:cxn ang="0">
                  <a:pos x="767" y="1931"/>
                </a:cxn>
                <a:cxn ang="0">
                  <a:pos x="693" y="1842"/>
                </a:cxn>
                <a:cxn ang="0">
                  <a:pos x="643" y="1731"/>
                </a:cxn>
                <a:cxn ang="0">
                  <a:pos x="617" y="1602"/>
                </a:cxn>
                <a:cxn ang="0">
                  <a:pos x="617" y="1459"/>
                </a:cxn>
                <a:cxn ang="0">
                  <a:pos x="644" y="1307"/>
                </a:cxn>
                <a:cxn ang="0">
                  <a:pos x="701" y="1151"/>
                </a:cxn>
                <a:cxn ang="0">
                  <a:pos x="780" y="1006"/>
                </a:cxn>
                <a:cxn ang="0">
                  <a:pos x="880" y="874"/>
                </a:cxn>
                <a:cxn ang="0">
                  <a:pos x="996" y="756"/>
                </a:cxn>
                <a:cxn ang="0">
                  <a:pos x="1122" y="655"/>
                </a:cxn>
                <a:cxn ang="0">
                  <a:pos x="1258" y="575"/>
                </a:cxn>
                <a:cxn ang="0">
                  <a:pos x="1397" y="517"/>
                </a:cxn>
                <a:cxn ang="0">
                  <a:pos x="1537" y="482"/>
                </a:cxn>
                <a:cxn ang="0">
                  <a:pos x="1672" y="478"/>
                </a:cxn>
                <a:cxn ang="0">
                  <a:pos x="1792" y="507"/>
                </a:cxn>
                <a:cxn ang="0">
                  <a:pos x="1898" y="560"/>
                </a:cxn>
                <a:cxn ang="0">
                  <a:pos x="1988" y="628"/>
                </a:cxn>
                <a:cxn ang="0">
                  <a:pos x="2061" y="701"/>
                </a:cxn>
                <a:cxn ang="0">
                  <a:pos x="2157" y="828"/>
                </a:cxn>
              </a:cxnLst>
              <a:rect l="0" t="0" r="r" b="b"/>
              <a:pathLst>
                <a:path w="2465" h="2565">
                  <a:moveTo>
                    <a:pt x="2168" y="845"/>
                  </a:moveTo>
                  <a:lnTo>
                    <a:pt x="2465" y="227"/>
                  </a:lnTo>
                  <a:lnTo>
                    <a:pt x="2457" y="221"/>
                  </a:lnTo>
                  <a:lnTo>
                    <a:pt x="2433" y="204"/>
                  </a:lnTo>
                  <a:lnTo>
                    <a:pt x="2398" y="179"/>
                  </a:lnTo>
                  <a:lnTo>
                    <a:pt x="2351" y="149"/>
                  </a:lnTo>
                  <a:lnTo>
                    <a:pt x="2324" y="133"/>
                  </a:lnTo>
                  <a:lnTo>
                    <a:pt x="2294" y="116"/>
                  </a:lnTo>
                  <a:lnTo>
                    <a:pt x="2263" y="99"/>
                  </a:lnTo>
                  <a:lnTo>
                    <a:pt x="2231" y="82"/>
                  </a:lnTo>
                  <a:lnTo>
                    <a:pt x="2196" y="66"/>
                  </a:lnTo>
                  <a:lnTo>
                    <a:pt x="2162" y="51"/>
                  </a:lnTo>
                  <a:lnTo>
                    <a:pt x="2126" y="37"/>
                  </a:lnTo>
                  <a:lnTo>
                    <a:pt x="2089" y="24"/>
                  </a:lnTo>
                  <a:lnTo>
                    <a:pt x="2068" y="18"/>
                  </a:lnTo>
                  <a:lnTo>
                    <a:pt x="2042" y="13"/>
                  </a:lnTo>
                  <a:lnTo>
                    <a:pt x="2012" y="9"/>
                  </a:lnTo>
                  <a:lnTo>
                    <a:pt x="1976" y="5"/>
                  </a:lnTo>
                  <a:lnTo>
                    <a:pt x="1937" y="2"/>
                  </a:lnTo>
                  <a:lnTo>
                    <a:pt x="1893" y="1"/>
                  </a:lnTo>
                  <a:lnTo>
                    <a:pt x="1846" y="0"/>
                  </a:lnTo>
                  <a:lnTo>
                    <a:pt x="1795" y="2"/>
                  </a:lnTo>
                  <a:lnTo>
                    <a:pt x="1740" y="4"/>
                  </a:lnTo>
                  <a:lnTo>
                    <a:pt x="1683" y="9"/>
                  </a:lnTo>
                  <a:lnTo>
                    <a:pt x="1622" y="16"/>
                  </a:lnTo>
                  <a:lnTo>
                    <a:pt x="1559" y="25"/>
                  </a:lnTo>
                  <a:lnTo>
                    <a:pt x="1494" y="36"/>
                  </a:lnTo>
                  <a:lnTo>
                    <a:pt x="1429" y="51"/>
                  </a:lnTo>
                  <a:lnTo>
                    <a:pt x="1360" y="69"/>
                  </a:lnTo>
                  <a:lnTo>
                    <a:pt x="1291" y="88"/>
                  </a:lnTo>
                  <a:lnTo>
                    <a:pt x="1219" y="111"/>
                  </a:lnTo>
                  <a:lnTo>
                    <a:pt x="1148" y="139"/>
                  </a:lnTo>
                  <a:lnTo>
                    <a:pt x="1076" y="169"/>
                  </a:lnTo>
                  <a:lnTo>
                    <a:pt x="1004" y="203"/>
                  </a:lnTo>
                  <a:lnTo>
                    <a:pt x="932" y="242"/>
                  </a:lnTo>
                  <a:lnTo>
                    <a:pt x="860" y="284"/>
                  </a:lnTo>
                  <a:lnTo>
                    <a:pt x="789" y="331"/>
                  </a:lnTo>
                  <a:lnTo>
                    <a:pt x="718" y="382"/>
                  </a:lnTo>
                  <a:lnTo>
                    <a:pt x="649" y="438"/>
                  </a:lnTo>
                  <a:lnTo>
                    <a:pt x="581" y="499"/>
                  </a:lnTo>
                  <a:lnTo>
                    <a:pt x="515" y="565"/>
                  </a:lnTo>
                  <a:lnTo>
                    <a:pt x="450" y="636"/>
                  </a:lnTo>
                  <a:lnTo>
                    <a:pt x="388" y="713"/>
                  </a:lnTo>
                  <a:lnTo>
                    <a:pt x="329" y="795"/>
                  </a:lnTo>
                  <a:lnTo>
                    <a:pt x="271" y="884"/>
                  </a:lnTo>
                  <a:lnTo>
                    <a:pt x="218" y="978"/>
                  </a:lnTo>
                  <a:lnTo>
                    <a:pt x="169" y="1074"/>
                  </a:lnTo>
                  <a:lnTo>
                    <a:pt x="127" y="1167"/>
                  </a:lnTo>
                  <a:lnTo>
                    <a:pt x="91" y="1258"/>
                  </a:lnTo>
                  <a:lnTo>
                    <a:pt x="62" y="1345"/>
                  </a:lnTo>
                  <a:lnTo>
                    <a:pt x="39" y="1429"/>
                  </a:lnTo>
                  <a:lnTo>
                    <a:pt x="21" y="1511"/>
                  </a:lnTo>
                  <a:lnTo>
                    <a:pt x="9" y="1589"/>
                  </a:lnTo>
                  <a:lnTo>
                    <a:pt x="2" y="1665"/>
                  </a:lnTo>
                  <a:lnTo>
                    <a:pt x="0" y="1737"/>
                  </a:lnTo>
                  <a:lnTo>
                    <a:pt x="2" y="1807"/>
                  </a:lnTo>
                  <a:lnTo>
                    <a:pt x="10" y="1874"/>
                  </a:lnTo>
                  <a:lnTo>
                    <a:pt x="21" y="1938"/>
                  </a:lnTo>
                  <a:lnTo>
                    <a:pt x="37" y="1998"/>
                  </a:lnTo>
                  <a:lnTo>
                    <a:pt x="57" y="2056"/>
                  </a:lnTo>
                  <a:lnTo>
                    <a:pt x="79" y="2110"/>
                  </a:lnTo>
                  <a:lnTo>
                    <a:pt x="105" y="2162"/>
                  </a:lnTo>
                  <a:lnTo>
                    <a:pt x="134" y="2210"/>
                  </a:lnTo>
                  <a:lnTo>
                    <a:pt x="166" y="2256"/>
                  </a:lnTo>
                  <a:lnTo>
                    <a:pt x="201" y="2298"/>
                  </a:lnTo>
                  <a:lnTo>
                    <a:pt x="238" y="2338"/>
                  </a:lnTo>
                  <a:lnTo>
                    <a:pt x="277" y="2374"/>
                  </a:lnTo>
                  <a:lnTo>
                    <a:pt x="318" y="2407"/>
                  </a:lnTo>
                  <a:lnTo>
                    <a:pt x="360" y="2437"/>
                  </a:lnTo>
                  <a:lnTo>
                    <a:pt x="404" y="2464"/>
                  </a:lnTo>
                  <a:lnTo>
                    <a:pt x="449" y="2488"/>
                  </a:lnTo>
                  <a:lnTo>
                    <a:pt x="495" y="2508"/>
                  </a:lnTo>
                  <a:lnTo>
                    <a:pt x="541" y="2526"/>
                  </a:lnTo>
                  <a:lnTo>
                    <a:pt x="588" y="2540"/>
                  </a:lnTo>
                  <a:lnTo>
                    <a:pt x="635" y="2552"/>
                  </a:lnTo>
                  <a:lnTo>
                    <a:pt x="681" y="2559"/>
                  </a:lnTo>
                  <a:lnTo>
                    <a:pt x="728" y="2564"/>
                  </a:lnTo>
                  <a:lnTo>
                    <a:pt x="774" y="2565"/>
                  </a:lnTo>
                  <a:lnTo>
                    <a:pt x="819" y="2565"/>
                  </a:lnTo>
                  <a:lnTo>
                    <a:pt x="864" y="2563"/>
                  </a:lnTo>
                  <a:lnTo>
                    <a:pt x="908" y="2560"/>
                  </a:lnTo>
                  <a:lnTo>
                    <a:pt x="952" y="2556"/>
                  </a:lnTo>
                  <a:lnTo>
                    <a:pt x="995" y="2551"/>
                  </a:lnTo>
                  <a:lnTo>
                    <a:pt x="1037" y="2544"/>
                  </a:lnTo>
                  <a:lnTo>
                    <a:pt x="1078" y="2537"/>
                  </a:lnTo>
                  <a:lnTo>
                    <a:pt x="1119" y="2529"/>
                  </a:lnTo>
                  <a:lnTo>
                    <a:pt x="1159" y="2520"/>
                  </a:lnTo>
                  <a:lnTo>
                    <a:pt x="1197" y="2511"/>
                  </a:lnTo>
                  <a:lnTo>
                    <a:pt x="1235" y="2502"/>
                  </a:lnTo>
                  <a:lnTo>
                    <a:pt x="1272" y="2491"/>
                  </a:lnTo>
                  <a:lnTo>
                    <a:pt x="1307" y="2481"/>
                  </a:lnTo>
                  <a:lnTo>
                    <a:pt x="1342" y="2470"/>
                  </a:lnTo>
                  <a:lnTo>
                    <a:pt x="1374" y="2459"/>
                  </a:lnTo>
                  <a:lnTo>
                    <a:pt x="1406" y="2448"/>
                  </a:lnTo>
                  <a:lnTo>
                    <a:pt x="1465" y="2426"/>
                  </a:lnTo>
                  <a:lnTo>
                    <a:pt x="1517" y="2405"/>
                  </a:lnTo>
                  <a:lnTo>
                    <a:pt x="1563" y="2386"/>
                  </a:lnTo>
                  <a:lnTo>
                    <a:pt x="1602" y="2368"/>
                  </a:lnTo>
                  <a:lnTo>
                    <a:pt x="1632" y="2352"/>
                  </a:lnTo>
                  <a:lnTo>
                    <a:pt x="1655" y="2341"/>
                  </a:lnTo>
                  <a:lnTo>
                    <a:pt x="1669" y="2333"/>
                  </a:lnTo>
                  <a:lnTo>
                    <a:pt x="1674" y="2331"/>
                  </a:lnTo>
                  <a:lnTo>
                    <a:pt x="1940" y="1720"/>
                  </a:lnTo>
                  <a:lnTo>
                    <a:pt x="1935" y="1725"/>
                  </a:lnTo>
                  <a:lnTo>
                    <a:pt x="1918" y="1734"/>
                  </a:lnTo>
                  <a:lnTo>
                    <a:pt x="1891" y="1750"/>
                  </a:lnTo>
                  <a:lnTo>
                    <a:pt x="1855" y="1770"/>
                  </a:lnTo>
                  <a:lnTo>
                    <a:pt x="1811" y="1794"/>
                  </a:lnTo>
                  <a:lnTo>
                    <a:pt x="1760" y="1821"/>
                  </a:lnTo>
                  <a:lnTo>
                    <a:pt x="1704" y="1849"/>
                  </a:lnTo>
                  <a:lnTo>
                    <a:pt x="1641" y="1878"/>
                  </a:lnTo>
                  <a:lnTo>
                    <a:pt x="1574" y="1908"/>
                  </a:lnTo>
                  <a:lnTo>
                    <a:pt x="1505" y="1937"/>
                  </a:lnTo>
                  <a:lnTo>
                    <a:pt x="1468" y="1950"/>
                  </a:lnTo>
                  <a:lnTo>
                    <a:pt x="1433" y="1964"/>
                  </a:lnTo>
                  <a:lnTo>
                    <a:pt x="1396" y="1976"/>
                  </a:lnTo>
                  <a:lnTo>
                    <a:pt x="1360" y="1988"/>
                  </a:lnTo>
                  <a:lnTo>
                    <a:pt x="1322" y="1999"/>
                  </a:lnTo>
                  <a:lnTo>
                    <a:pt x="1285" y="2009"/>
                  </a:lnTo>
                  <a:lnTo>
                    <a:pt x="1249" y="2018"/>
                  </a:lnTo>
                  <a:lnTo>
                    <a:pt x="1212" y="2025"/>
                  </a:lnTo>
                  <a:lnTo>
                    <a:pt x="1175" y="2032"/>
                  </a:lnTo>
                  <a:lnTo>
                    <a:pt x="1140" y="2037"/>
                  </a:lnTo>
                  <a:lnTo>
                    <a:pt x="1105" y="2040"/>
                  </a:lnTo>
                  <a:lnTo>
                    <a:pt x="1071" y="2042"/>
                  </a:lnTo>
                  <a:lnTo>
                    <a:pt x="1039" y="2041"/>
                  </a:lnTo>
                  <a:lnTo>
                    <a:pt x="1006" y="2039"/>
                  </a:lnTo>
                  <a:lnTo>
                    <a:pt x="975" y="2035"/>
                  </a:lnTo>
                  <a:lnTo>
                    <a:pt x="944" y="2027"/>
                  </a:lnTo>
                  <a:lnTo>
                    <a:pt x="915" y="2019"/>
                  </a:lnTo>
                  <a:lnTo>
                    <a:pt x="888" y="2010"/>
                  </a:lnTo>
                  <a:lnTo>
                    <a:pt x="861" y="1997"/>
                  </a:lnTo>
                  <a:lnTo>
                    <a:pt x="836" y="1984"/>
                  </a:lnTo>
                  <a:lnTo>
                    <a:pt x="812" y="1968"/>
                  </a:lnTo>
                  <a:lnTo>
                    <a:pt x="789" y="1950"/>
                  </a:lnTo>
                  <a:lnTo>
                    <a:pt x="767" y="1931"/>
                  </a:lnTo>
                  <a:lnTo>
                    <a:pt x="747" y="1912"/>
                  </a:lnTo>
                  <a:lnTo>
                    <a:pt x="728" y="1890"/>
                  </a:lnTo>
                  <a:lnTo>
                    <a:pt x="710" y="1867"/>
                  </a:lnTo>
                  <a:lnTo>
                    <a:pt x="693" y="1842"/>
                  </a:lnTo>
                  <a:lnTo>
                    <a:pt x="679" y="1816"/>
                  </a:lnTo>
                  <a:lnTo>
                    <a:pt x="665" y="1788"/>
                  </a:lnTo>
                  <a:lnTo>
                    <a:pt x="654" y="1760"/>
                  </a:lnTo>
                  <a:lnTo>
                    <a:pt x="643" y="1731"/>
                  </a:lnTo>
                  <a:lnTo>
                    <a:pt x="634" y="1700"/>
                  </a:lnTo>
                  <a:lnTo>
                    <a:pt x="627" y="1668"/>
                  </a:lnTo>
                  <a:lnTo>
                    <a:pt x="621" y="1636"/>
                  </a:lnTo>
                  <a:lnTo>
                    <a:pt x="617" y="1602"/>
                  </a:lnTo>
                  <a:lnTo>
                    <a:pt x="614" y="1568"/>
                  </a:lnTo>
                  <a:lnTo>
                    <a:pt x="613" y="1533"/>
                  </a:lnTo>
                  <a:lnTo>
                    <a:pt x="614" y="1496"/>
                  </a:lnTo>
                  <a:lnTo>
                    <a:pt x="617" y="1459"/>
                  </a:lnTo>
                  <a:lnTo>
                    <a:pt x="621" y="1422"/>
                  </a:lnTo>
                  <a:lnTo>
                    <a:pt x="628" y="1384"/>
                  </a:lnTo>
                  <a:lnTo>
                    <a:pt x="635" y="1346"/>
                  </a:lnTo>
                  <a:lnTo>
                    <a:pt x="644" y="1307"/>
                  </a:lnTo>
                  <a:lnTo>
                    <a:pt x="656" y="1267"/>
                  </a:lnTo>
                  <a:lnTo>
                    <a:pt x="669" y="1229"/>
                  </a:lnTo>
                  <a:lnTo>
                    <a:pt x="684" y="1189"/>
                  </a:lnTo>
                  <a:lnTo>
                    <a:pt x="701" y="1151"/>
                  </a:lnTo>
                  <a:lnTo>
                    <a:pt x="719" y="1114"/>
                  </a:lnTo>
                  <a:lnTo>
                    <a:pt x="738" y="1077"/>
                  </a:lnTo>
                  <a:lnTo>
                    <a:pt x="758" y="1041"/>
                  </a:lnTo>
                  <a:lnTo>
                    <a:pt x="780" y="1006"/>
                  </a:lnTo>
                  <a:lnTo>
                    <a:pt x="804" y="972"/>
                  </a:lnTo>
                  <a:lnTo>
                    <a:pt x="828" y="937"/>
                  </a:lnTo>
                  <a:lnTo>
                    <a:pt x="853" y="905"/>
                  </a:lnTo>
                  <a:lnTo>
                    <a:pt x="880" y="874"/>
                  </a:lnTo>
                  <a:lnTo>
                    <a:pt x="908" y="842"/>
                  </a:lnTo>
                  <a:lnTo>
                    <a:pt x="936" y="812"/>
                  </a:lnTo>
                  <a:lnTo>
                    <a:pt x="965" y="784"/>
                  </a:lnTo>
                  <a:lnTo>
                    <a:pt x="996" y="756"/>
                  </a:lnTo>
                  <a:lnTo>
                    <a:pt x="1026" y="728"/>
                  </a:lnTo>
                  <a:lnTo>
                    <a:pt x="1057" y="703"/>
                  </a:lnTo>
                  <a:lnTo>
                    <a:pt x="1090" y="678"/>
                  </a:lnTo>
                  <a:lnTo>
                    <a:pt x="1122" y="655"/>
                  </a:lnTo>
                  <a:lnTo>
                    <a:pt x="1156" y="633"/>
                  </a:lnTo>
                  <a:lnTo>
                    <a:pt x="1189" y="613"/>
                  </a:lnTo>
                  <a:lnTo>
                    <a:pt x="1224" y="593"/>
                  </a:lnTo>
                  <a:lnTo>
                    <a:pt x="1258" y="575"/>
                  </a:lnTo>
                  <a:lnTo>
                    <a:pt x="1293" y="558"/>
                  </a:lnTo>
                  <a:lnTo>
                    <a:pt x="1327" y="543"/>
                  </a:lnTo>
                  <a:lnTo>
                    <a:pt x="1363" y="529"/>
                  </a:lnTo>
                  <a:lnTo>
                    <a:pt x="1397" y="517"/>
                  </a:lnTo>
                  <a:lnTo>
                    <a:pt x="1433" y="505"/>
                  </a:lnTo>
                  <a:lnTo>
                    <a:pt x="1468" y="497"/>
                  </a:lnTo>
                  <a:lnTo>
                    <a:pt x="1503" y="488"/>
                  </a:lnTo>
                  <a:lnTo>
                    <a:pt x="1537" y="482"/>
                  </a:lnTo>
                  <a:lnTo>
                    <a:pt x="1573" y="478"/>
                  </a:lnTo>
                  <a:lnTo>
                    <a:pt x="1606" y="476"/>
                  </a:lnTo>
                  <a:lnTo>
                    <a:pt x="1640" y="476"/>
                  </a:lnTo>
                  <a:lnTo>
                    <a:pt x="1672" y="478"/>
                  </a:lnTo>
                  <a:lnTo>
                    <a:pt x="1704" y="482"/>
                  </a:lnTo>
                  <a:lnTo>
                    <a:pt x="1734" y="488"/>
                  </a:lnTo>
                  <a:lnTo>
                    <a:pt x="1764" y="497"/>
                  </a:lnTo>
                  <a:lnTo>
                    <a:pt x="1792" y="507"/>
                  </a:lnTo>
                  <a:lnTo>
                    <a:pt x="1821" y="519"/>
                  </a:lnTo>
                  <a:lnTo>
                    <a:pt x="1848" y="531"/>
                  </a:lnTo>
                  <a:lnTo>
                    <a:pt x="1874" y="546"/>
                  </a:lnTo>
                  <a:lnTo>
                    <a:pt x="1898" y="560"/>
                  </a:lnTo>
                  <a:lnTo>
                    <a:pt x="1922" y="577"/>
                  </a:lnTo>
                  <a:lnTo>
                    <a:pt x="1945" y="594"/>
                  </a:lnTo>
                  <a:lnTo>
                    <a:pt x="1967" y="611"/>
                  </a:lnTo>
                  <a:lnTo>
                    <a:pt x="1988" y="628"/>
                  </a:lnTo>
                  <a:lnTo>
                    <a:pt x="2008" y="647"/>
                  </a:lnTo>
                  <a:lnTo>
                    <a:pt x="2027" y="665"/>
                  </a:lnTo>
                  <a:lnTo>
                    <a:pt x="2044" y="683"/>
                  </a:lnTo>
                  <a:lnTo>
                    <a:pt x="2061" y="701"/>
                  </a:lnTo>
                  <a:lnTo>
                    <a:pt x="2076" y="718"/>
                  </a:lnTo>
                  <a:lnTo>
                    <a:pt x="2104" y="753"/>
                  </a:lnTo>
                  <a:lnTo>
                    <a:pt x="2126" y="782"/>
                  </a:lnTo>
                  <a:lnTo>
                    <a:pt x="2157" y="828"/>
                  </a:lnTo>
                  <a:lnTo>
                    <a:pt x="2168" y="845"/>
                  </a:ln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24"/>
            <p:cNvSpPr>
              <a:spLocks noEditPoints="1"/>
            </p:cNvSpPr>
            <p:nvPr userDrawn="1"/>
          </p:nvSpPr>
          <p:spPr bwMode="auto">
            <a:xfrm>
              <a:off x="8604250" y="1835150"/>
              <a:ext cx="179387" cy="95250"/>
            </a:xfrm>
            <a:custGeom>
              <a:avLst/>
              <a:gdLst/>
              <a:ahLst/>
              <a:cxnLst>
                <a:cxn ang="0">
                  <a:pos x="197" y="601"/>
                </a:cxn>
                <a:cxn ang="0">
                  <a:pos x="197" y="70"/>
                </a:cxn>
                <a:cxn ang="0">
                  <a:pos x="0" y="70"/>
                </a:cxn>
                <a:cxn ang="0">
                  <a:pos x="0" y="0"/>
                </a:cxn>
                <a:cxn ang="0">
                  <a:pos x="476" y="0"/>
                </a:cxn>
                <a:cxn ang="0">
                  <a:pos x="476" y="70"/>
                </a:cxn>
                <a:cxn ang="0">
                  <a:pos x="277" y="70"/>
                </a:cxn>
                <a:cxn ang="0">
                  <a:pos x="277" y="601"/>
                </a:cxn>
                <a:cxn ang="0">
                  <a:pos x="197" y="601"/>
                </a:cxn>
                <a:cxn ang="0">
                  <a:pos x="555" y="601"/>
                </a:cxn>
                <a:cxn ang="0">
                  <a:pos x="555" y="0"/>
                </a:cxn>
                <a:cxn ang="0">
                  <a:pos x="675" y="0"/>
                </a:cxn>
                <a:cxn ang="0">
                  <a:pos x="817" y="425"/>
                </a:cxn>
                <a:cxn ang="0">
                  <a:pos x="827" y="452"/>
                </a:cxn>
                <a:cxn ang="0">
                  <a:pos x="834" y="476"/>
                </a:cxn>
                <a:cxn ang="0">
                  <a:pos x="840" y="497"/>
                </a:cxn>
                <a:cxn ang="0">
                  <a:pos x="846" y="514"/>
                </a:cxn>
                <a:cxn ang="0">
                  <a:pos x="852" y="495"/>
                </a:cxn>
                <a:cxn ang="0">
                  <a:pos x="859" y="473"/>
                </a:cxn>
                <a:cxn ang="0">
                  <a:pos x="868" y="447"/>
                </a:cxn>
                <a:cxn ang="0">
                  <a:pos x="878" y="418"/>
                </a:cxn>
                <a:cxn ang="0">
                  <a:pos x="1022" y="0"/>
                </a:cxn>
                <a:cxn ang="0">
                  <a:pos x="1129" y="0"/>
                </a:cxn>
                <a:cxn ang="0">
                  <a:pos x="1129" y="601"/>
                </a:cxn>
                <a:cxn ang="0">
                  <a:pos x="1053" y="601"/>
                </a:cxn>
                <a:cxn ang="0">
                  <a:pos x="1053" y="97"/>
                </a:cxn>
                <a:cxn ang="0">
                  <a:pos x="877" y="601"/>
                </a:cxn>
                <a:cxn ang="0">
                  <a:pos x="806" y="601"/>
                </a:cxn>
                <a:cxn ang="0">
                  <a:pos x="632" y="89"/>
                </a:cxn>
                <a:cxn ang="0">
                  <a:pos x="632" y="601"/>
                </a:cxn>
                <a:cxn ang="0">
                  <a:pos x="555" y="601"/>
                </a:cxn>
              </a:cxnLst>
              <a:rect l="0" t="0" r="r" b="b"/>
              <a:pathLst>
                <a:path w="1129" h="601">
                  <a:moveTo>
                    <a:pt x="197" y="601"/>
                  </a:moveTo>
                  <a:lnTo>
                    <a:pt x="197" y="70"/>
                  </a:lnTo>
                  <a:lnTo>
                    <a:pt x="0" y="70"/>
                  </a:lnTo>
                  <a:lnTo>
                    <a:pt x="0" y="0"/>
                  </a:lnTo>
                  <a:lnTo>
                    <a:pt x="476" y="0"/>
                  </a:lnTo>
                  <a:lnTo>
                    <a:pt x="476" y="70"/>
                  </a:lnTo>
                  <a:lnTo>
                    <a:pt x="277" y="70"/>
                  </a:lnTo>
                  <a:lnTo>
                    <a:pt x="277" y="601"/>
                  </a:lnTo>
                  <a:lnTo>
                    <a:pt x="197" y="601"/>
                  </a:lnTo>
                  <a:close/>
                  <a:moveTo>
                    <a:pt x="555" y="601"/>
                  </a:moveTo>
                  <a:lnTo>
                    <a:pt x="555" y="0"/>
                  </a:lnTo>
                  <a:lnTo>
                    <a:pt x="675" y="0"/>
                  </a:lnTo>
                  <a:lnTo>
                    <a:pt x="817" y="425"/>
                  </a:lnTo>
                  <a:lnTo>
                    <a:pt x="827" y="452"/>
                  </a:lnTo>
                  <a:lnTo>
                    <a:pt x="834" y="476"/>
                  </a:lnTo>
                  <a:lnTo>
                    <a:pt x="840" y="497"/>
                  </a:lnTo>
                  <a:lnTo>
                    <a:pt x="846" y="514"/>
                  </a:lnTo>
                  <a:lnTo>
                    <a:pt x="852" y="495"/>
                  </a:lnTo>
                  <a:lnTo>
                    <a:pt x="859" y="473"/>
                  </a:lnTo>
                  <a:lnTo>
                    <a:pt x="868" y="447"/>
                  </a:lnTo>
                  <a:lnTo>
                    <a:pt x="878" y="418"/>
                  </a:lnTo>
                  <a:lnTo>
                    <a:pt x="1022" y="0"/>
                  </a:lnTo>
                  <a:lnTo>
                    <a:pt x="1129" y="0"/>
                  </a:lnTo>
                  <a:lnTo>
                    <a:pt x="1129" y="601"/>
                  </a:lnTo>
                  <a:lnTo>
                    <a:pt x="1053" y="601"/>
                  </a:lnTo>
                  <a:lnTo>
                    <a:pt x="1053" y="97"/>
                  </a:lnTo>
                  <a:lnTo>
                    <a:pt x="877" y="601"/>
                  </a:lnTo>
                  <a:lnTo>
                    <a:pt x="806" y="601"/>
                  </a:lnTo>
                  <a:lnTo>
                    <a:pt x="632" y="89"/>
                  </a:lnTo>
                  <a:lnTo>
                    <a:pt x="632" y="601"/>
                  </a:lnTo>
                  <a:lnTo>
                    <a:pt x="555" y="601"/>
                  </a:lnTo>
                  <a:close/>
                </a:path>
              </a:pathLst>
            </a:custGeom>
            <a:grpFill/>
            <a:ln w="9525">
              <a:noFill/>
              <a:round/>
            </a:ln>
          </p:spPr>
          <p:txBody>
            <a:bodyPr vert="horz" wrap="square" lIns="91440" tIns="45720" rIns="91440" bIns="45720" numCol="1" anchor="t" anchorCtr="0" compatLnSpc="1"/>
            <a:lstStyle/>
            <a:p>
              <a:endParaRPr lang="en-US"/>
            </a:p>
          </p:txBody>
        </p:sp>
      </p:grpSp>
      <p:sp>
        <p:nvSpPr>
          <p:cNvPr id="30" name="Slide Number Placeholder 5"/>
          <p:cNvSpPr txBox="1"/>
          <p:nvPr userDrawn="1"/>
        </p:nvSpPr>
        <p:spPr>
          <a:xfrm>
            <a:off x="6864138" y="5857891"/>
            <a:ext cx="2133600" cy="285753"/>
          </a:xfrm>
          <a:prstGeom prst="rect">
            <a:avLst/>
          </a:prstGeom>
        </p:spPr>
        <p:txBody>
          <a:bodyPr vert="horz" lIns="91440" tIns="45720" rIns="91440" bIns="45720" rtlCol="0" anchor="ctr"/>
          <a:lstStyle>
            <a:lvl1pPr algn="r">
              <a:defRPr sz="1200">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33BC7EB-769F-4D8F-B8CF-718FD71F14B6}" type="slidenum">
              <a:rPr kumimoji="0" lang="en-US" sz="12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a:t>
            </a:fld>
            <a:endParaRPr kumimoji="0" lang="en-US"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31" name="TextBox 30"/>
          <p:cNvSpPr txBox="1"/>
          <p:nvPr userDrawn="1"/>
        </p:nvSpPr>
        <p:spPr>
          <a:xfrm>
            <a:off x="7715272" y="6359023"/>
            <a:ext cx="1277529" cy="276999"/>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dirty="0" smtClean="0">
                <a:solidFill>
                  <a:schemeClr val="bg1"/>
                </a:solidFill>
              </a:rPr>
              <a:t>www.object.co.in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D48ADE-4089-450A-B6C3-97A5247EB803}"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47DEE-32BC-4F65-A3C1-8E57DB1D8179}" type="slidenum">
              <a:rPr lang="en-US" smtClean="0"/>
              <a:pPr/>
              <a:t>‹#›</a:t>
            </a:fld>
            <a:endParaRPr lang="en-US"/>
          </a:p>
        </p:txBody>
      </p:sp>
      <p:sp>
        <p:nvSpPr>
          <p:cNvPr id="7" name="Rectangle 6"/>
          <p:cNvSpPr/>
          <p:nvPr userDrawn="1"/>
        </p:nvSpPr>
        <p:spPr>
          <a:xfrm>
            <a:off x="0" y="0"/>
            <a:ext cx="9144000" cy="72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7696200" y="152400"/>
            <a:ext cx="1219210" cy="436825"/>
            <a:chOff x="6302375" y="1695450"/>
            <a:chExt cx="2481262" cy="889000"/>
          </a:xfrm>
          <a:solidFill>
            <a:schemeClr val="bg1"/>
          </a:solidFill>
        </p:grpSpPr>
        <p:sp>
          <p:nvSpPr>
            <p:cNvPr id="9" name="Freeform 6"/>
            <p:cNvSpPr/>
            <p:nvPr userDrawn="1"/>
          </p:nvSpPr>
          <p:spPr bwMode="auto">
            <a:xfrm>
              <a:off x="6753225" y="2400300"/>
              <a:ext cx="90487" cy="180975"/>
            </a:xfrm>
            <a:custGeom>
              <a:avLst/>
              <a:gdLst/>
              <a:ahLst/>
              <a:cxnLst>
                <a:cxn ang="0">
                  <a:pos x="0" y="0"/>
                </a:cxn>
                <a:cxn ang="0">
                  <a:pos x="567" y="0"/>
                </a:cxn>
                <a:cxn ang="0">
                  <a:pos x="567" y="112"/>
                </a:cxn>
                <a:cxn ang="0">
                  <a:pos x="340" y="112"/>
                </a:cxn>
                <a:cxn ang="0">
                  <a:pos x="340" y="1132"/>
                </a:cxn>
                <a:cxn ang="0">
                  <a:pos x="228" y="1132"/>
                </a:cxn>
                <a:cxn ang="0">
                  <a:pos x="228" y="112"/>
                </a:cxn>
                <a:cxn ang="0">
                  <a:pos x="0" y="112"/>
                </a:cxn>
                <a:cxn ang="0">
                  <a:pos x="0" y="0"/>
                </a:cxn>
              </a:cxnLst>
              <a:rect l="0" t="0" r="r" b="b"/>
              <a:pathLst>
                <a:path w="567" h="1132">
                  <a:moveTo>
                    <a:pt x="0" y="0"/>
                  </a:moveTo>
                  <a:lnTo>
                    <a:pt x="567" y="0"/>
                  </a:lnTo>
                  <a:lnTo>
                    <a:pt x="567" y="112"/>
                  </a:lnTo>
                  <a:lnTo>
                    <a:pt x="340" y="112"/>
                  </a:lnTo>
                  <a:lnTo>
                    <a:pt x="340" y="1132"/>
                  </a:lnTo>
                  <a:lnTo>
                    <a:pt x="228" y="1132"/>
                  </a:lnTo>
                  <a:lnTo>
                    <a:pt x="228" y="112"/>
                  </a:lnTo>
                  <a:lnTo>
                    <a:pt x="0" y="11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7"/>
            <p:cNvSpPr/>
            <p:nvPr userDrawn="1"/>
          </p:nvSpPr>
          <p:spPr bwMode="auto">
            <a:xfrm>
              <a:off x="6867525" y="2400300"/>
              <a:ext cx="93662" cy="180975"/>
            </a:xfrm>
            <a:custGeom>
              <a:avLst/>
              <a:gdLst/>
              <a:ahLst/>
              <a:cxnLst>
                <a:cxn ang="0">
                  <a:pos x="0" y="0"/>
                </a:cxn>
                <a:cxn ang="0">
                  <a:pos x="589" y="0"/>
                </a:cxn>
                <a:cxn ang="0">
                  <a:pos x="589" y="108"/>
                </a:cxn>
                <a:cxn ang="0">
                  <a:pos x="110" y="108"/>
                </a:cxn>
                <a:cxn ang="0">
                  <a:pos x="110" y="510"/>
                </a:cxn>
                <a:cxn ang="0">
                  <a:pos x="587" y="510"/>
                </a:cxn>
                <a:cxn ang="0">
                  <a:pos x="587" y="618"/>
                </a:cxn>
                <a:cxn ang="0">
                  <a:pos x="110" y="618"/>
                </a:cxn>
                <a:cxn ang="0">
                  <a:pos x="110" y="1025"/>
                </a:cxn>
                <a:cxn ang="0">
                  <a:pos x="587" y="1025"/>
                </a:cxn>
                <a:cxn ang="0">
                  <a:pos x="587" y="1132"/>
                </a:cxn>
                <a:cxn ang="0">
                  <a:pos x="0" y="1132"/>
                </a:cxn>
                <a:cxn ang="0">
                  <a:pos x="0" y="0"/>
                </a:cxn>
              </a:cxnLst>
              <a:rect l="0" t="0" r="r" b="b"/>
              <a:pathLst>
                <a:path w="589" h="1132">
                  <a:moveTo>
                    <a:pt x="0" y="0"/>
                  </a:moveTo>
                  <a:lnTo>
                    <a:pt x="589" y="0"/>
                  </a:lnTo>
                  <a:lnTo>
                    <a:pt x="589" y="108"/>
                  </a:lnTo>
                  <a:lnTo>
                    <a:pt x="110" y="108"/>
                  </a:lnTo>
                  <a:lnTo>
                    <a:pt x="110" y="510"/>
                  </a:lnTo>
                  <a:lnTo>
                    <a:pt x="587" y="510"/>
                  </a:lnTo>
                  <a:lnTo>
                    <a:pt x="587" y="618"/>
                  </a:lnTo>
                  <a:lnTo>
                    <a:pt x="110" y="618"/>
                  </a:lnTo>
                  <a:lnTo>
                    <a:pt x="110" y="1025"/>
                  </a:lnTo>
                  <a:lnTo>
                    <a:pt x="587" y="1025"/>
                  </a:lnTo>
                  <a:lnTo>
                    <a:pt x="58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8"/>
            <p:cNvSpPr/>
            <p:nvPr userDrawn="1"/>
          </p:nvSpPr>
          <p:spPr bwMode="auto">
            <a:xfrm>
              <a:off x="6992938" y="2397125"/>
              <a:ext cx="174625" cy="187325"/>
            </a:xfrm>
            <a:custGeom>
              <a:avLst/>
              <a:gdLst/>
              <a:ahLst/>
              <a:cxnLst>
                <a:cxn ang="0">
                  <a:pos x="920" y="267"/>
                </a:cxn>
                <a:cxn ang="0">
                  <a:pos x="835" y="189"/>
                </a:cxn>
                <a:cxn ang="0">
                  <a:pos x="741" y="140"/>
                </a:cxn>
                <a:cxn ang="0">
                  <a:pos x="634" y="115"/>
                </a:cxn>
                <a:cxn ang="0">
                  <a:pos x="528" y="114"/>
                </a:cxn>
                <a:cxn ang="0">
                  <a:pos x="440" y="132"/>
                </a:cxn>
                <a:cxn ang="0">
                  <a:pos x="359" y="166"/>
                </a:cxn>
                <a:cxn ang="0">
                  <a:pos x="284" y="219"/>
                </a:cxn>
                <a:cxn ang="0">
                  <a:pos x="218" y="288"/>
                </a:cxn>
                <a:cxn ang="0">
                  <a:pos x="168" y="366"/>
                </a:cxn>
                <a:cxn ang="0">
                  <a:pos x="135" y="450"/>
                </a:cxn>
                <a:cxn ang="0">
                  <a:pos x="118" y="542"/>
                </a:cxn>
                <a:cxn ang="0">
                  <a:pos x="118" y="639"/>
                </a:cxn>
                <a:cxn ang="0">
                  <a:pos x="135" y="732"/>
                </a:cxn>
                <a:cxn ang="0">
                  <a:pos x="168" y="817"/>
                </a:cxn>
                <a:cxn ang="0">
                  <a:pos x="218" y="895"/>
                </a:cxn>
                <a:cxn ang="0">
                  <a:pos x="285" y="964"/>
                </a:cxn>
                <a:cxn ang="0">
                  <a:pos x="360" y="1016"/>
                </a:cxn>
                <a:cxn ang="0">
                  <a:pos x="440" y="1052"/>
                </a:cxn>
                <a:cxn ang="0">
                  <a:pos x="528" y="1068"/>
                </a:cxn>
                <a:cxn ang="0">
                  <a:pos x="633" y="1067"/>
                </a:cxn>
                <a:cxn ang="0">
                  <a:pos x="738" y="1043"/>
                </a:cxn>
                <a:cxn ang="0">
                  <a:pos x="832" y="994"/>
                </a:cxn>
                <a:cxn ang="0">
                  <a:pos x="915" y="920"/>
                </a:cxn>
                <a:cxn ang="0">
                  <a:pos x="1075" y="893"/>
                </a:cxn>
                <a:cxn ang="0">
                  <a:pos x="1030" y="960"/>
                </a:cxn>
                <a:cxn ang="0">
                  <a:pos x="979" y="1018"/>
                </a:cxn>
                <a:cxn ang="0">
                  <a:pos x="922" y="1068"/>
                </a:cxn>
                <a:cxn ang="0">
                  <a:pos x="858" y="1109"/>
                </a:cxn>
                <a:cxn ang="0">
                  <a:pos x="789" y="1141"/>
                </a:cxn>
                <a:cxn ang="0">
                  <a:pos x="716" y="1163"/>
                </a:cxn>
                <a:cxn ang="0">
                  <a:pos x="637" y="1175"/>
                </a:cxn>
                <a:cxn ang="0">
                  <a:pos x="545" y="1177"/>
                </a:cxn>
                <a:cxn ang="0">
                  <a:pos x="431" y="1161"/>
                </a:cxn>
                <a:cxn ang="0">
                  <a:pos x="325" y="1124"/>
                </a:cxn>
                <a:cxn ang="0">
                  <a:pos x="230" y="1065"/>
                </a:cxn>
                <a:cxn ang="0">
                  <a:pos x="145" y="985"/>
                </a:cxn>
                <a:cxn ang="0">
                  <a:pos x="78" y="891"/>
                </a:cxn>
                <a:cxn ang="0">
                  <a:pos x="31" y="787"/>
                </a:cxn>
                <a:cxn ang="0">
                  <a:pos x="5" y="674"/>
                </a:cxn>
                <a:cxn ang="0">
                  <a:pos x="0" y="552"/>
                </a:cxn>
                <a:cxn ang="0">
                  <a:pos x="18" y="439"/>
                </a:cxn>
                <a:cxn ang="0">
                  <a:pos x="56" y="330"/>
                </a:cxn>
                <a:cxn ang="0">
                  <a:pos x="117" y="232"/>
                </a:cxn>
                <a:cxn ang="0">
                  <a:pos x="197" y="144"/>
                </a:cxn>
                <a:cxn ang="0">
                  <a:pos x="285" y="78"/>
                </a:cxn>
                <a:cxn ang="0">
                  <a:pos x="384" y="32"/>
                </a:cxn>
                <a:cxn ang="0">
                  <a:pos x="489" y="6"/>
                </a:cxn>
                <a:cxn ang="0">
                  <a:pos x="596" y="1"/>
                </a:cxn>
                <a:cxn ang="0">
                  <a:pos x="678" y="8"/>
                </a:cxn>
                <a:cxn ang="0">
                  <a:pos x="754" y="26"/>
                </a:cxn>
                <a:cxn ang="0">
                  <a:pos x="827" y="54"/>
                </a:cxn>
                <a:cxn ang="0">
                  <a:pos x="895" y="93"/>
                </a:cxn>
                <a:cxn ang="0">
                  <a:pos x="958" y="141"/>
                </a:cxn>
                <a:cxn ang="0">
                  <a:pos x="1013" y="197"/>
                </a:cxn>
                <a:cxn ang="0">
                  <a:pos x="1061" y="262"/>
                </a:cxn>
              </a:cxnLst>
              <a:rect l="0" t="0" r="r" b="b"/>
              <a:pathLst>
                <a:path w="1094" h="1178">
                  <a:moveTo>
                    <a:pt x="1094" y="317"/>
                  </a:moveTo>
                  <a:lnTo>
                    <a:pt x="960" y="317"/>
                  </a:lnTo>
                  <a:lnTo>
                    <a:pt x="940" y="291"/>
                  </a:lnTo>
                  <a:lnTo>
                    <a:pt x="920" y="267"/>
                  </a:lnTo>
                  <a:lnTo>
                    <a:pt x="900" y="245"/>
                  </a:lnTo>
                  <a:lnTo>
                    <a:pt x="878" y="225"/>
                  </a:lnTo>
                  <a:lnTo>
                    <a:pt x="857" y="206"/>
                  </a:lnTo>
                  <a:lnTo>
                    <a:pt x="835" y="189"/>
                  </a:lnTo>
                  <a:lnTo>
                    <a:pt x="812" y="174"/>
                  </a:lnTo>
                  <a:lnTo>
                    <a:pt x="789" y="161"/>
                  </a:lnTo>
                  <a:lnTo>
                    <a:pt x="765" y="149"/>
                  </a:lnTo>
                  <a:lnTo>
                    <a:pt x="741" y="140"/>
                  </a:lnTo>
                  <a:lnTo>
                    <a:pt x="715" y="131"/>
                  </a:lnTo>
                  <a:lnTo>
                    <a:pt x="689" y="124"/>
                  </a:lnTo>
                  <a:lnTo>
                    <a:pt x="662" y="119"/>
                  </a:lnTo>
                  <a:lnTo>
                    <a:pt x="634" y="115"/>
                  </a:lnTo>
                  <a:lnTo>
                    <a:pt x="605" y="113"/>
                  </a:lnTo>
                  <a:lnTo>
                    <a:pt x="575" y="112"/>
                  </a:lnTo>
                  <a:lnTo>
                    <a:pt x="551" y="112"/>
                  </a:lnTo>
                  <a:lnTo>
                    <a:pt x="528" y="114"/>
                  </a:lnTo>
                  <a:lnTo>
                    <a:pt x="506" y="117"/>
                  </a:lnTo>
                  <a:lnTo>
                    <a:pt x="483" y="120"/>
                  </a:lnTo>
                  <a:lnTo>
                    <a:pt x="461" y="125"/>
                  </a:lnTo>
                  <a:lnTo>
                    <a:pt x="440" y="132"/>
                  </a:lnTo>
                  <a:lnTo>
                    <a:pt x="419" y="139"/>
                  </a:lnTo>
                  <a:lnTo>
                    <a:pt x="398" y="147"/>
                  </a:lnTo>
                  <a:lnTo>
                    <a:pt x="378" y="156"/>
                  </a:lnTo>
                  <a:lnTo>
                    <a:pt x="359" y="166"/>
                  </a:lnTo>
                  <a:lnTo>
                    <a:pt x="340" y="178"/>
                  </a:lnTo>
                  <a:lnTo>
                    <a:pt x="321" y="191"/>
                  </a:lnTo>
                  <a:lnTo>
                    <a:pt x="302" y="205"/>
                  </a:lnTo>
                  <a:lnTo>
                    <a:pt x="284" y="219"/>
                  </a:lnTo>
                  <a:lnTo>
                    <a:pt x="267" y="235"/>
                  </a:lnTo>
                  <a:lnTo>
                    <a:pt x="250" y="252"/>
                  </a:lnTo>
                  <a:lnTo>
                    <a:pt x="233" y="269"/>
                  </a:lnTo>
                  <a:lnTo>
                    <a:pt x="218" y="288"/>
                  </a:lnTo>
                  <a:lnTo>
                    <a:pt x="204" y="307"/>
                  </a:lnTo>
                  <a:lnTo>
                    <a:pt x="191" y="326"/>
                  </a:lnTo>
                  <a:lnTo>
                    <a:pt x="179" y="346"/>
                  </a:lnTo>
                  <a:lnTo>
                    <a:pt x="168" y="366"/>
                  </a:lnTo>
                  <a:lnTo>
                    <a:pt x="158" y="385"/>
                  </a:lnTo>
                  <a:lnTo>
                    <a:pt x="149" y="407"/>
                  </a:lnTo>
                  <a:lnTo>
                    <a:pt x="141" y="428"/>
                  </a:lnTo>
                  <a:lnTo>
                    <a:pt x="135" y="450"/>
                  </a:lnTo>
                  <a:lnTo>
                    <a:pt x="129" y="472"/>
                  </a:lnTo>
                  <a:lnTo>
                    <a:pt x="124" y="495"/>
                  </a:lnTo>
                  <a:lnTo>
                    <a:pt x="120" y="518"/>
                  </a:lnTo>
                  <a:lnTo>
                    <a:pt x="118" y="542"/>
                  </a:lnTo>
                  <a:lnTo>
                    <a:pt x="116" y="566"/>
                  </a:lnTo>
                  <a:lnTo>
                    <a:pt x="116" y="590"/>
                  </a:lnTo>
                  <a:lnTo>
                    <a:pt x="116" y="615"/>
                  </a:lnTo>
                  <a:lnTo>
                    <a:pt x="118" y="639"/>
                  </a:lnTo>
                  <a:lnTo>
                    <a:pt x="120" y="663"/>
                  </a:lnTo>
                  <a:lnTo>
                    <a:pt x="124" y="687"/>
                  </a:lnTo>
                  <a:lnTo>
                    <a:pt x="129" y="709"/>
                  </a:lnTo>
                  <a:lnTo>
                    <a:pt x="135" y="732"/>
                  </a:lnTo>
                  <a:lnTo>
                    <a:pt x="141" y="754"/>
                  </a:lnTo>
                  <a:lnTo>
                    <a:pt x="149" y="776"/>
                  </a:lnTo>
                  <a:lnTo>
                    <a:pt x="158" y="797"/>
                  </a:lnTo>
                  <a:lnTo>
                    <a:pt x="168" y="817"/>
                  </a:lnTo>
                  <a:lnTo>
                    <a:pt x="180" y="837"/>
                  </a:lnTo>
                  <a:lnTo>
                    <a:pt x="191" y="856"/>
                  </a:lnTo>
                  <a:lnTo>
                    <a:pt x="205" y="876"/>
                  </a:lnTo>
                  <a:lnTo>
                    <a:pt x="218" y="895"/>
                  </a:lnTo>
                  <a:lnTo>
                    <a:pt x="234" y="913"/>
                  </a:lnTo>
                  <a:lnTo>
                    <a:pt x="251" y="930"/>
                  </a:lnTo>
                  <a:lnTo>
                    <a:pt x="268" y="947"/>
                  </a:lnTo>
                  <a:lnTo>
                    <a:pt x="285" y="964"/>
                  </a:lnTo>
                  <a:lnTo>
                    <a:pt x="303" y="978"/>
                  </a:lnTo>
                  <a:lnTo>
                    <a:pt x="321" y="992"/>
                  </a:lnTo>
                  <a:lnTo>
                    <a:pt x="340" y="1005"/>
                  </a:lnTo>
                  <a:lnTo>
                    <a:pt x="360" y="1016"/>
                  </a:lnTo>
                  <a:lnTo>
                    <a:pt x="378" y="1026"/>
                  </a:lnTo>
                  <a:lnTo>
                    <a:pt x="399" y="1036"/>
                  </a:lnTo>
                  <a:lnTo>
                    <a:pt x="419" y="1044"/>
                  </a:lnTo>
                  <a:lnTo>
                    <a:pt x="440" y="1052"/>
                  </a:lnTo>
                  <a:lnTo>
                    <a:pt x="462" y="1057"/>
                  </a:lnTo>
                  <a:lnTo>
                    <a:pt x="483" y="1062"/>
                  </a:lnTo>
                  <a:lnTo>
                    <a:pt x="506" y="1066"/>
                  </a:lnTo>
                  <a:lnTo>
                    <a:pt x="528" y="1068"/>
                  </a:lnTo>
                  <a:lnTo>
                    <a:pt x="551" y="1070"/>
                  </a:lnTo>
                  <a:lnTo>
                    <a:pt x="575" y="1070"/>
                  </a:lnTo>
                  <a:lnTo>
                    <a:pt x="603" y="1070"/>
                  </a:lnTo>
                  <a:lnTo>
                    <a:pt x="633" y="1067"/>
                  </a:lnTo>
                  <a:lnTo>
                    <a:pt x="660" y="1064"/>
                  </a:lnTo>
                  <a:lnTo>
                    <a:pt x="687" y="1059"/>
                  </a:lnTo>
                  <a:lnTo>
                    <a:pt x="713" y="1052"/>
                  </a:lnTo>
                  <a:lnTo>
                    <a:pt x="738" y="1043"/>
                  </a:lnTo>
                  <a:lnTo>
                    <a:pt x="763" y="1034"/>
                  </a:lnTo>
                  <a:lnTo>
                    <a:pt x="786" y="1022"/>
                  </a:lnTo>
                  <a:lnTo>
                    <a:pt x="809" y="1009"/>
                  </a:lnTo>
                  <a:lnTo>
                    <a:pt x="832" y="994"/>
                  </a:lnTo>
                  <a:lnTo>
                    <a:pt x="854" y="978"/>
                  </a:lnTo>
                  <a:lnTo>
                    <a:pt x="875" y="961"/>
                  </a:lnTo>
                  <a:lnTo>
                    <a:pt x="895" y="941"/>
                  </a:lnTo>
                  <a:lnTo>
                    <a:pt x="915" y="920"/>
                  </a:lnTo>
                  <a:lnTo>
                    <a:pt x="933" y="898"/>
                  </a:lnTo>
                  <a:lnTo>
                    <a:pt x="951" y="874"/>
                  </a:lnTo>
                  <a:lnTo>
                    <a:pt x="1084" y="874"/>
                  </a:lnTo>
                  <a:lnTo>
                    <a:pt x="1075" y="893"/>
                  </a:lnTo>
                  <a:lnTo>
                    <a:pt x="1064" y="910"/>
                  </a:lnTo>
                  <a:lnTo>
                    <a:pt x="1053" y="927"/>
                  </a:lnTo>
                  <a:lnTo>
                    <a:pt x="1041" y="944"/>
                  </a:lnTo>
                  <a:lnTo>
                    <a:pt x="1030" y="960"/>
                  </a:lnTo>
                  <a:lnTo>
                    <a:pt x="1018" y="975"/>
                  </a:lnTo>
                  <a:lnTo>
                    <a:pt x="1006" y="990"/>
                  </a:lnTo>
                  <a:lnTo>
                    <a:pt x="992" y="1005"/>
                  </a:lnTo>
                  <a:lnTo>
                    <a:pt x="979" y="1018"/>
                  </a:lnTo>
                  <a:lnTo>
                    <a:pt x="965" y="1032"/>
                  </a:lnTo>
                  <a:lnTo>
                    <a:pt x="951" y="1044"/>
                  </a:lnTo>
                  <a:lnTo>
                    <a:pt x="937" y="1057"/>
                  </a:lnTo>
                  <a:lnTo>
                    <a:pt x="922" y="1068"/>
                  </a:lnTo>
                  <a:lnTo>
                    <a:pt x="906" y="1079"/>
                  </a:lnTo>
                  <a:lnTo>
                    <a:pt x="891" y="1090"/>
                  </a:lnTo>
                  <a:lnTo>
                    <a:pt x="875" y="1100"/>
                  </a:lnTo>
                  <a:lnTo>
                    <a:pt x="858" y="1109"/>
                  </a:lnTo>
                  <a:lnTo>
                    <a:pt x="842" y="1118"/>
                  </a:lnTo>
                  <a:lnTo>
                    <a:pt x="825" y="1127"/>
                  </a:lnTo>
                  <a:lnTo>
                    <a:pt x="807" y="1134"/>
                  </a:lnTo>
                  <a:lnTo>
                    <a:pt x="789" y="1141"/>
                  </a:lnTo>
                  <a:lnTo>
                    <a:pt x="772" y="1148"/>
                  </a:lnTo>
                  <a:lnTo>
                    <a:pt x="753" y="1153"/>
                  </a:lnTo>
                  <a:lnTo>
                    <a:pt x="735" y="1158"/>
                  </a:lnTo>
                  <a:lnTo>
                    <a:pt x="716" y="1163"/>
                  </a:lnTo>
                  <a:lnTo>
                    <a:pt x="696" y="1166"/>
                  </a:lnTo>
                  <a:lnTo>
                    <a:pt x="678" y="1171"/>
                  </a:lnTo>
                  <a:lnTo>
                    <a:pt x="658" y="1173"/>
                  </a:lnTo>
                  <a:lnTo>
                    <a:pt x="637" y="1175"/>
                  </a:lnTo>
                  <a:lnTo>
                    <a:pt x="617" y="1177"/>
                  </a:lnTo>
                  <a:lnTo>
                    <a:pt x="596" y="1178"/>
                  </a:lnTo>
                  <a:lnTo>
                    <a:pt x="575" y="1178"/>
                  </a:lnTo>
                  <a:lnTo>
                    <a:pt x="545" y="1177"/>
                  </a:lnTo>
                  <a:lnTo>
                    <a:pt x="515" y="1175"/>
                  </a:lnTo>
                  <a:lnTo>
                    <a:pt x="486" y="1172"/>
                  </a:lnTo>
                  <a:lnTo>
                    <a:pt x="458" y="1167"/>
                  </a:lnTo>
                  <a:lnTo>
                    <a:pt x="431" y="1161"/>
                  </a:lnTo>
                  <a:lnTo>
                    <a:pt x="404" y="1154"/>
                  </a:lnTo>
                  <a:lnTo>
                    <a:pt x="376" y="1144"/>
                  </a:lnTo>
                  <a:lnTo>
                    <a:pt x="351" y="1135"/>
                  </a:lnTo>
                  <a:lnTo>
                    <a:pt x="325" y="1124"/>
                  </a:lnTo>
                  <a:lnTo>
                    <a:pt x="301" y="1111"/>
                  </a:lnTo>
                  <a:lnTo>
                    <a:pt x="277" y="1096"/>
                  </a:lnTo>
                  <a:lnTo>
                    <a:pt x="253" y="1082"/>
                  </a:lnTo>
                  <a:lnTo>
                    <a:pt x="230" y="1065"/>
                  </a:lnTo>
                  <a:lnTo>
                    <a:pt x="208" y="1046"/>
                  </a:lnTo>
                  <a:lnTo>
                    <a:pt x="186" y="1028"/>
                  </a:lnTo>
                  <a:lnTo>
                    <a:pt x="165" y="1007"/>
                  </a:lnTo>
                  <a:lnTo>
                    <a:pt x="145" y="985"/>
                  </a:lnTo>
                  <a:lnTo>
                    <a:pt x="126" y="962"/>
                  </a:lnTo>
                  <a:lnTo>
                    <a:pt x="109" y="939"/>
                  </a:lnTo>
                  <a:lnTo>
                    <a:pt x="93" y="916"/>
                  </a:lnTo>
                  <a:lnTo>
                    <a:pt x="78" y="891"/>
                  </a:lnTo>
                  <a:lnTo>
                    <a:pt x="65" y="867"/>
                  </a:lnTo>
                  <a:lnTo>
                    <a:pt x="52" y="841"/>
                  </a:lnTo>
                  <a:lnTo>
                    <a:pt x="41" y="815"/>
                  </a:lnTo>
                  <a:lnTo>
                    <a:pt x="31" y="787"/>
                  </a:lnTo>
                  <a:lnTo>
                    <a:pt x="23" y="760"/>
                  </a:lnTo>
                  <a:lnTo>
                    <a:pt x="16" y="732"/>
                  </a:lnTo>
                  <a:lnTo>
                    <a:pt x="10" y="704"/>
                  </a:lnTo>
                  <a:lnTo>
                    <a:pt x="5" y="674"/>
                  </a:lnTo>
                  <a:lnTo>
                    <a:pt x="2" y="644"/>
                  </a:lnTo>
                  <a:lnTo>
                    <a:pt x="0" y="613"/>
                  </a:lnTo>
                  <a:lnTo>
                    <a:pt x="0" y="582"/>
                  </a:lnTo>
                  <a:lnTo>
                    <a:pt x="0" y="552"/>
                  </a:lnTo>
                  <a:lnTo>
                    <a:pt x="2" y="523"/>
                  </a:lnTo>
                  <a:lnTo>
                    <a:pt x="6" y="495"/>
                  </a:lnTo>
                  <a:lnTo>
                    <a:pt x="10" y="466"/>
                  </a:lnTo>
                  <a:lnTo>
                    <a:pt x="18" y="439"/>
                  </a:lnTo>
                  <a:lnTo>
                    <a:pt x="25" y="410"/>
                  </a:lnTo>
                  <a:lnTo>
                    <a:pt x="34" y="383"/>
                  </a:lnTo>
                  <a:lnTo>
                    <a:pt x="45" y="356"/>
                  </a:lnTo>
                  <a:lnTo>
                    <a:pt x="56" y="330"/>
                  </a:lnTo>
                  <a:lnTo>
                    <a:pt x="70" y="305"/>
                  </a:lnTo>
                  <a:lnTo>
                    <a:pt x="85" y="280"/>
                  </a:lnTo>
                  <a:lnTo>
                    <a:pt x="100" y="255"/>
                  </a:lnTo>
                  <a:lnTo>
                    <a:pt x="117" y="232"/>
                  </a:lnTo>
                  <a:lnTo>
                    <a:pt x="136" y="209"/>
                  </a:lnTo>
                  <a:lnTo>
                    <a:pt x="156" y="186"/>
                  </a:lnTo>
                  <a:lnTo>
                    <a:pt x="177" y="164"/>
                  </a:lnTo>
                  <a:lnTo>
                    <a:pt x="197" y="144"/>
                  </a:lnTo>
                  <a:lnTo>
                    <a:pt x="218" y="126"/>
                  </a:lnTo>
                  <a:lnTo>
                    <a:pt x="240" y="109"/>
                  </a:lnTo>
                  <a:lnTo>
                    <a:pt x="262" y="93"/>
                  </a:lnTo>
                  <a:lnTo>
                    <a:pt x="285" y="78"/>
                  </a:lnTo>
                  <a:lnTo>
                    <a:pt x="309" y="65"/>
                  </a:lnTo>
                  <a:lnTo>
                    <a:pt x="333" y="52"/>
                  </a:lnTo>
                  <a:lnTo>
                    <a:pt x="358" y="42"/>
                  </a:lnTo>
                  <a:lnTo>
                    <a:pt x="384" y="32"/>
                  </a:lnTo>
                  <a:lnTo>
                    <a:pt x="409" y="23"/>
                  </a:lnTo>
                  <a:lnTo>
                    <a:pt x="436" y="17"/>
                  </a:lnTo>
                  <a:lnTo>
                    <a:pt x="462" y="11"/>
                  </a:lnTo>
                  <a:lnTo>
                    <a:pt x="489" y="6"/>
                  </a:lnTo>
                  <a:lnTo>
                    <a:pt x="518" y="3"/>
                  </a:lnTo>
                  <a:lnTo>
                    <a:pt x="546" y="1"/>
                  </a:lnTo>
                  <a:lnTo>
                    <a:pt x="575" y="0"/>
                  </a:lnTo>
                  <a:lnTo>
                    <a:pt x="596" y="1"/>
                  </a:lnTo>
                  <a:lnTo>
                    <a:pt x="617" y="2"/>
                  </a:lnTo>
                  <a:lnTo>
                    <a:pt x="637" y="3"/>
                  </a:lnTo>
                  <a:lnTo>
                    <a:pt x="658" y="5"/>
                  </a:lnTo>
                  <a:lnTo>
                    <a:pt x="678" y="8"/>
                  </a:lnTo>
                  <a:lnTo>
                    <a:pt x="696" y="12"/>
                  </a:lnTo>
                  <a:lnTo>
                    <a:pt x="716" y="16"/>
                  </a:lnTo>
                  <a:lnTo>
                    <a:pt x="735" y="21"/>
                  </a:lnTo>
                  <a:lnTo>
                    <a:pt x="754" y="26"/>
                  </a:lnTo>
                  <a:lnTo>
                    <a:pt x="773" y="32"/>
                  </a:lnTo>
                  <a:lnTo>
                    <a:pt x="791" y="40"/>
                  </a:lnTo>
                  <a:lnTo>
                    <a:pt x="809" y="47"/>
                  </a:lnTo>
                  <a:lnTo>
                    <a:pt x="827" y="54"/>
                  </a:lnTo>
                  <a:lnTo>
                    <a:pt x="845" y="64"/>
                  </a:lnTo>
                  <a:lnTo>
                    <a:pt x="862" y="73"/>
                  </a:lnTo>
                  <a:lnTo>
                    <a:pt x="878" y="83"/>
                  </a:lnTo>
                  <a:lnTo>
                    <a:pt x="895" y="93"/>
                  </a:lnTo>
                  <a:lnTo>
                    <a:pt x="912" y="104"/>
                  </a:lnTo>
                  <a:lnTo>
                    <a:pt x="927" y="116"/>
                  </a:lnTo>
                  <a:lnTo>
                    <a:pt x="942" y="128"/>
                  </a:lnTo>
                  <a:lnTo>
                    <a:pt x="958" y="141"/>
                  </a:lnTo>
                  <a:lnTo>
                    <a:pt x="971" y="155"/>
                  </a:lnTo>
                  <a:lnTo>
                    <a:pt x="986" y="168"/>
                  </a:lnTo>
                  <a:lnTo>
                    <a:pt x="1000" y="183"/>
                  </a:lnTo>
                  <a:lnTo>
                    <a:pt x="1013" y="197"/>
                  </a:lnTo>
                  <a:lnTo>
                    <a:pt x="1026" y="213"/>
                  </a:lnTo>
                  <a:lnTo>
                    <a:pt x="1038" y="229"/>
                  </a:lnTo>
                  <a:lnTo>
                    <a:pt x="1050" y="245"/>
                  </a:lnTo>
                  <a:lnTo>
                    <a:pt x="1061" y="262"/>
                  </a:lnTo>
                  <a:lnTo>
                    <a:pt x="1073" y="280"/>
                  </a:lnTo>
                  <a:lnTo>
                    <a:pt x="1083" y="299"/>
                  </a:lnTo>
                  <a:lnTo>
                    <a:pt x="1094" y="317"/>
                  </a:ln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9"/>
            <p:cNvSpPr/>
            <p:nvPr userDrawn="1"/>
          </p:nvSpPr>
          <p:spPr bwMode="auto">
            <a:xfrm>
              <a:off x="7204075" y="2400300"/>
              <a:ext cx="120650" cy="180975"/>
            </a:xfrm>
            <a:custGeom>
              <a:avLst/>
              <a:gdLst/>
              <a:ahLst/>
              <a:cxnLst>
                <a:cxn ang="0">
                  <a:pos x="0" y="0"/>
                </a:cxn>
                <a:cxn ang="0">
                  <a:pos x="112" y="0"/>
                </a:cxn>
                <a:cxn ang="0">
                  <a:pos x="112" y="508"/>
                </a:cxn>
                <a:cxn ang="0">
                  <a:pos x="657" y="508"/>
                </a:cxn>
                <a:cxn ang="0">
                  <a:pos x="657" y="0"/>
                </a:cxn>
                <a:cxn ang="0">
                  <a:pos x="763" y="0"/>
                </a:cxn>
                <a:cxn ang="0">
                  <a:pos x="763" y="1132"/>
                </a:cxn>
                <a:cxn ang="0">
                  <a:pos x="657" y="1132"/>
                </a:cxn>
                <a:cxn ang="0">
                  <a:pos x="657" y="614"/>
                </a:cxn>
                <a:cxn ang="0">
                  <a:pos x="112" y="614"/>
                </a:cxn>
                <a:cxn ang="0">
                  <a:pos x="112" y="1132"/>
                </a:cxn>
                <a:cxn ang="0">
                  <a:pos x="0" y="1132"/>
                </a:cxn>
                <a:cxn ang="0">
                  <a:pos x="0" y="0"/>
                </a:cxn>
              </a:cxnLst>
              <a:rect l="0" t="0" r="r" b="b"/>
              <a:pathLst>
                <a:path w="763" h="1132">
                  <a:moveTo>
                    <a:pt x="0" y="0"/>
                  </a:moveTo>
                  <a:lnTo>
                    <a:pt x="112" y="0"/>
                  </a:lnTo>
                  <a:lnTo>
                    <a:pt x="112" y="508"/>
                  </a:lnTo>
                  <a:lnTo>
                    <a:pt x="657" y="508"/>
                  </a:lnTo>
                  <a:lnTo>
                    <a:pt x="657" y="0"/>
                  </a:lnTo>
                  <a:lnTo>
                    <a:pt x="763" y="0"/>
                  </a:lnTo>
                  <a:lnTo>
                    <a:pt x="763" y="1132"/>
                  </a:lnTo>
                  <a:lnTo>
                    <a:pt x="657" y="1132"/>
                  </a:lnTo>
                  <a:lnTo>
                    <a:pt x="657" y="614"/>
                  </a:lnTo>
                  <a:lnTo>
                    <a:pt x="112" y="614"/>
                  </a:lnTo>
                  <a:lnTo>
                    <a:pt x="1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0"/>
            <p:cNvSpPr/>
            <p:nvPr userDrawn="1"/>
          </p:nvSpPr>
          <p:spPr bwMode="auto">
            <a:xfrm>
              <a:off x="7372350" y="2400300"/>
              <a:ext cx="134937" cy="180975"/>
            </a:xfrm>
            <a:custGeom>
              <a:avLst/>
              <a:gdLst/>
              <a:ahLst/>
              <a:cxnLst>
                <a:cxn ang="0">
                  <a:pos x="0" y="0"/>
                </a:cxn>
                <a:cxn ang="0">
                  <a:pos x="134" y="0"/>
                </a:cxn>
                <a:cxn ang="0">
                  <a:pos x="746" y="996"/>
                </a:cxn>
                <a:cxn ang="0">
                  <a:pos x="746" y="0"/>
                </a:cxn>
                <a:cxn ang="0">
                  <a:pos x="853" y="0"/>
                </a:cxn>
                <a:cxn ang="0">
                  <a:pos x="853" y="1132"/>
                </a:cxn>
                <a:cxn ang="0">
                  <a:pos x="718" y="1132"/>
                </a:cxn>
                <a:cxn ang="0">
                  <a:pos x="107" y="134"/>
                </a:cxn>
                <a:cxn ang="0">
                  <a:pos x="107" y="1132"/>
                </a:cxn>
                <a:cxn ang="0">
                  <a:pos x="0" y="1132"/>
                </a:cxn>
                <a:cxn ang="0">
                  <a:pos x="0" y="0"/>
                </a:cxn>
              </a:cxnLst>
              <a:rect l="0" t="0" r="r" b="b"/>
              <a:pathLst>
                <a:path w="853" h="1132">
                  <a:moveTo>
                    <a:pt x="0" y="0"/>
                  </a:moveTo>
                  <a:lnTo>
                    <a:pt x="134" y="0"/>
                  </a:lnTo>
                  <a:lnTo>
                    <a:pt x="746" y="996"/>
                  </a:lnTo>
                  <a:lnTo>
                    <a:pt x="746" y="0"/>
                  </a:lnTo>
                  <a:lnTo>
                    <a:pt x="853" y="0"/>
                  </a:lnTo>
                  <a:lnTo>
                    <a:pt x="853" y="1132"/>
                  </a:lnTo>
                  <a:lnTo>
                    <a:pt x="718" y="1132"/>
                  </a:lnTo>
                  <a:lnTo>
                    <a:pt x="107" y="134"/>
                  </a:lnTo>
                  <a:lnTo>
                    <a:pt x="10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4" name="Freeform 11"/>
            <p:cNvSpPr>
              <a:spLocks noEditPoints="1"/>
            </p:cNvSpPr>
            <p:nvPr userDrawn="1"/>
          </p:nvSpPr>
          <p:spPr bwMode="auto">
            <a:xfrm>
              <a:off x="7546975" y="2397125"/>
              <a:ext cx="184150" cy="187325"/>
            </a:xfrm>
            <a:custGeom>
              <a:avLst/>
              <a:gdLst/>
              <a:ahLst/>
              <a:cxnLst>
                <a:cxn ang="0">
                  <a:pos x="692" y="11"/>
                </a:cxn>
                <a:cxn ang="0">
                  <a:pos x="823" y="53"/>
                </a:cxn>
                <a:cxn ang="0">
                  <a:pos x="940" y="127"/>
                </a:cxn>
                <a:cxn ang="0">
                  <a:pos x="1042" y="231"/>
                </a:cxn>
                <a:cxn ang="0">
                  <a:pos x="1113" y="355"/>
                </a:cxn>
                <a:cxn ang="0">
                  <a:pos x="1150" y="493"/>
                </a:cxn>
                <a:cxn ang="0">
                  <a:pos x="1154" y="641"/>
                </a:cxn>
                <a:cxn ang="0">
                  <a:pos x="1128" y="778"/>
                </a:cxn>
                <a:cxn ang="0">
                  <a:pos x="1073" y="899"/>
                </a:cxn>
                <a:cxn ang="0">
                  <a:pos x="985" y="1010"/>
                </a:cxn>
                <a:cxn ang="0">
                  <a:pos x="865" y="1103"/>
                </a:cxn>
                <a:cxn ang="0">
                  <a:pos x="728" y="1159"/>
                </a:cxn>
                <a:cxn ang="0">
                  <a:pos x="575" y="1178"/>
                </a:cxn>
                <a:cxn ang="0">
                  <a:pos x="431" y="1161"/>
                </a:cxn>
                <a:cxn ang="0">
                  <a:pos x="301" y="1111"/>
                </a:cxn>
                <a:cxn ang="0">
                  <a:pos x="186" y="1028"/>
                </a:cxn>
                <a:cxn ang="0">
                  <a:pos x="93" y="916"/>
                </a:cxn>
                <a:cxn ang="0">
                  <a:pos x="31" y="787"/>
                </a:cxn>
                <a:cxn ang="0">
                  <a:pos x="2" y="644"/>
                </a:cxn>
                <a:cxn ang="0">
                  <a:pos x="6" y="495"/>
                </a:cxn>
                <a:cxn ang="0">
                  <a:pos x="45" y="356"/>
                </a:cxn>
                <a:cxn ang="0">
                  <a:pos x="117" y="232"/>
                </a:cxn>
                <a:cxn ang="0">
                  <a:pos x="219" y="126"/>
                </a:cxn>
                <a:cxn ang="0">
                  <a:pos x="334" y="53"/>
                </a:cxn>
                <a:cxn ang="0">
                  <a:pos x="463" y="11"/>
                </a:cxn>
                <a:cxn ang="0">
                  <a:pos x="575" y="108"/>
                </a:cxn>
                <a:cxn ang="0">
                  <a:pos x="461" y="121"/>
                </a:cxn>
                <a:cxn ang="0">
                  <a:pos x="359" y="163"/>
                </a:cxn>
                <a:cxn ang="0">
                  <a:pos x="267" y="232"/>
                </a:cxn>
                <a:cxn ang="0">
                  <a:pos x="191" y="323"/>
                </a:cxn>
                <a:cxn ang="0">
                  <a:pos x="141" y="426"/>
                </a:cxn>
                <a:cxn ang="0">
                  <a:pos x="118" y="540"/>
                </a:cxn>
                <a:cxn ang="0">
                  <a:pos x="120" y="662"/>
                </a:cxn>
                <a:cxn ang="0">
                  <a:pos x="150" y="775"/>
                </a:cxn>
                <a:cxn ang="0">
                  <a:pos x="205" y="875"/>
                </a:cxn>
                <a:cxn ang="0">
                  <a:pos x="287" y="962"/>
                </a:cxn>
                <a:cxn ang="0">
                  <a:pos x="382" y="1024"/>
                </a:cxn>
                <a:cxn ang="0">
                  <a:pos x="488" y="1060"/>
                </a:cxn>
                <a:cxn ang="0">
                  <a:pos x="608" y="1068"/>
                </a:cxn>
                <a:cxn ang="0">
                  <a:pos x="719" y="1048"/>
                </a:cxn>
                <a:cxn ang="0">
                  <a:pos x="821" y="1001"/>
                </a:cxn>
                <a:cxn ang="0">
                  <a:pos x="910" y="927"/>
                </a:cxn>
                <a:cxn ang="0">
                  <a:pos x="980" y="832"/>
                </a:cxn>
                <a:cxn ang="0">
                  <a:pos x="1025" y="726"/>
                </a:cxn>
                <a:cxn ang="0">
                  <a:pos x="1043" y="606"/>
                </a:cxn>
                <a:cxn ang="0">
                  <a:pos x="1034" y="487"/>
                </a:cxn>
                <a:cxn ang="0">
                  <a:pos x="1000" y="379"/>
                </a:cxn>
                <a:cxn ang="0">
                  <a:pos x="938" y="283"/>
                </a:cxn>
                <a:cxn ang="0">
                  <a:pos x="852" y="199"/>
                </a:cxn>
                <a:cxn ang="0">
                  <a:pos x="755" y="142"/>
                </a:cxn>
                <a:cxn ang="0">
                  <a:pos x="646" y="112"/>
                </a:cxn>
              </a:cxnLst>
              <a:rect l="0" t="0" r="r" b="b"/>
              <a:pathLst>
                <a:path w="1157" h="1178">
                  <a:moveTo>
                    <a:pt x="577" y="0"/>
                  </a:moveTo>
                  <a:lnTo>
                    <a:pt x="607" y="1"/>
                  </a:lnTo>
                  <a:lnTo>
                    <a:pt x="636" y="3"/>
                  </a:lnTo>
                  <a:lnTo>
                    <a:pt x="664" y="6"/>
                  </a:lnTo>
                  <a:lnTo>
                    <a:pt x="692" y="11"/>
                  </a:lnTo>
                  <a:lnTo>
                    <a:pt x="719" y="17"/>
                  </a:lnTo>
                  <a:lnTo>
                    <a:pt x="746" y="24"/>
                  </a:lnTo>
                  <a:lnTo>
                    <a:pt x="772" y="32"/>
                  </a:lnTo>
                  <a:lnTo>
                    <a:pt x="798" y="42"/>
                  </a:lnTo>
                  <a:lnTo>
                    <a:pt x="823" y="53"/>
                  </a:lnTo>
                  <a:lnTo>
                    <a:pt x="847" y="66"/>
                  </a:lnTo>
                  <a:lnTo>
                    <a:pt x="871" y="79"/>
                  </a:lnTo>
                  <a:lnTo>
                    <a:pt x="895" y="94"/>
                  </a:lnTo>
                  <a:lnTo>
                    <a:pt x="918" y="110"/>
                  </a:lnTo>
                  <a:lnTo>
                    <a:pt x="940" y="127"/>
                  </a:lnTo>
                  <a:lnTo>
                    <a:pt x="962" y="146"/>
                  </a:lnTo>
                  <a:lnTo>
                    <a:pt x="983" y="166"/>
                  </a:lnTo>
                  <a:lnTo>
                    <a:pt x="1004" y="187"/>
                  </a:lnTo>
                  <a:lnTo>
                    <a:pt x="1024" y="209"/>
                  </a:lnTo>
                  <a:lnTo>
                    <a:pt x="1042" y="231"/>
                  </a:lnTo>
                  <a:lnTo>
                    <a:pt x="1058" y="255"/>
                  </a:lnTo>
                  <a:lnTo>
                    <a:pt x="1074" y="279"/>
                  </a:lnTo>
                  <a:lnTo>
                    <a:pt x="1088" y="303"/>
                  </a:lnTo>
                  <a:lnTo>
                    <a:pt x="1101" y="329"/>
                  </a:lnTo>
                  <a:lnTo>
                    <a:pt x="1113" y="355"/>
                  </a:lnTo>
                  <a:lnTo>
                    <a:pt x="1123" y="381"/>
                  </a:lnTo>
                  <a:lnTo>
                    <a:pt x="1133" y="408"/>
                  </a:lnTo>
                  <a:lnTo>
                    <a:pt x="1140" y="437"/>
                  </a:lnTo>
                  <a:lnTo>
                    <a:pt x="1146" y="465"/>
                  </a:lnTo>
                  <a:lnTo>
                    <a:pt x="1150" y="493"/>
                  </a:lnTo>
                  <a:lnTo>
                    <a:pt x="1154" y="522"/>
                  </a:lnTo>
                  <a:lnTo>
                    <a:pt x="1157" y="552"/>
                  </a:lnTo>
                  <a:lnTo>
                    <a:pt x="1157" y="582"/>
                  </a:lnTo>
                  <a:lnTo>
                    <a:pt x="1157" y="612"/>
                  </a:lnTo>
                  <a:lnTo>
                    <a:pt x="1154" y="641"/>
                  </a:lnTo>
                  <a:lnTo>
                    <a:pt x="1151" y="669"/>
                  </a:lnTo>
                  <a:lnTo>
                    <a:pt x="1147" y="698"/>
                  </a:lnTo>
                  <a:lnTo>
                    <a:pt x="1142" y="725"/>
                  </a:lnTo>
                  <a:lnTo>
                    <a:pt x="1136" y="752"/>
                  </a:lnTo>
                  <a:lnTo>
                    <a:pt x="1128" y="778"/>
                  </a:lnTo>
                  <a:lnTo>
                    <a:pt x="1120" y="803"/>
                  </a:lnTo>
                  <a:lnTo>
                    <a:pt x="1110" y="828"/>
                  </a:lnTo>
                  <a:lnTo>
                    <a:pt x="1099" y="852"/>
                  </a:lnTo>
                  <a:lnTo>
                    <a:pt x="1086" y="876"/>
                  </a:lnTo>
                  <a:lnTo>
                    <a:pt x="1073" y="899"/>
                  </a:lnTo>
                  <a:lnTo>
                    <a:pt x="1058" y="922"/>
                  </a:lnTo>
                  <a:lnTo>
                    <a:pt x="1043" y="944"/>
                  </a:lnTo>
                  <a:lnTo>
                    <a:pt x="1026" y="966"/>
                  </a:lnTo>
                  <a:lnTo>
                    <a:pt x="1007" y="987"/>
                  </a:lnTo>
                  <a:lnTo>
                    <a:pt x="985" y="1010"/>
                  </a:lnTo>
                  <a:lnTo>
                    <a:pt x="963" y="1031"/>
                  </a:lnTo>
                  <a:lnTo>
                    <a:pt x="939" y="1052"/>
                  </a:lnTo>
                  <a:lnTo>
                    <a:pt x="915" y="1069"/>
                  </a:lnTo>
                  <a:lnTo>
                    <a:pt x="891" y="1087"/>
                  </a:lnTo>
                  <a:lnTo>
                    <a:pt x="865" y="1103"/>
                  </a:lnTo>
                  <a:lnTo>
                    <a:pt x="839" y="1117"/>
                  </a:lnTo>
                  <a:lnTo>
                    <a:pt x="813" y="1130"/>
                  </a:lnTo>
                  <a:lnTo>
                    <a:pt x="784" y="1141"/>
                  </a:lnTo>
                  <a:lnTo>
                    <a:pt x="756" y="1151"/>
                  </a:lnTo>
                  <a:lnTo>
                    <a:pt x="728" y="1159"/>
                  </a:lnTo>
                  <a:lnTo>
                    <a:pt x="699" y="1165"/>
                  </a:lnTo>
                  <a:lnTo>
                    <a:pt x="668" y="1171"/>
                  </a:lnTo>
                  <a:lnTo>
                    <a:pt x="638" y="1175"/>
                  </a:lnTo>
                  <a:lnTo>
                    <a:pt x="608" y="1177"/>
                  </a:lnTo>
                  <a:lnTo>
                    <a:pt x="575" y="1178"/>
                  </a:lnTo>
                  <a:lnTo>
                    <a:pt x="545" y="1177"/>
                  </a:lnTo>
                  <a:lnTo>
                    <a:pt x="516" y="1175"/>
                  </a:lnTo>
                  <a:lnTo>
                    <a:pt x="486" y="1172"/>
                  </a:lnTo>
                  <a:lnTo>
                    <a:pt x="458" y="1167"/>
                  </a:lnTo>
                  <a:lnTo>
                    <a:pt x="431" y="1161"/>
                  </a:lnTo>
                  <a:lnTo>
                    <a:pt x="404" y="1154"/>
                  </a:lnTo>
                  <a:lnTo>
                    <a:pt x="377" y="1144"/>
                  </a:lnTo>
                  <a:lnTo>
                    <a:pt x="350" y="1135"/>
                  </a:lnTo>
                  <a:lnTo>
                    <a:pt x="325" y="1124"/>
                  </a:lnTo>
                  <a:lnTo>
                    <a:pt x="301" y="1111"/>
                  </a:lnTo>
                  <a:lnTo>
                    <a:pt x="277" y="1096"/>
                  </a:lnTo>
                  <a:lnTo>
                    <a:pt x="253" y="1082"/>
                  </a:lnTo>
                  <a:lnTo>
                    <a:pt x="230" y="1065"/>
                  </a:lnTo>
                  <a:lnTo>
                    <a:pt x="208" y="1046"/>
                  </a:lnTo>
                  <a:lnTo>
                    <a:pt x="186" y="1028"/>
                  </a:lnTo>
                  <a:lnTo>
                    <a:pt x="165" y="1007"/>
                  </a:lnTo>
                  <a:lnTo>
                    <a:pt x="145" y="985"/>
                  </a:lnTo>
                  <a:lnTo>
                    <a:pt x="127" y="962"/>
                  </a:lnTo>
                  <a:lnTo>
                    <a:pt x="109" y="939"/>
                  </a:lnTo>
                  <a:lnTo>
                    <a:pt x="93" y="916"/>
                  </a:lnTo>
                  <a:lnTo>
                    <a:pt x="79" y="891"/>
                  </a:lnTo>
                  <a:lnTo>
                    <a:pt x="65" y="867"/>
                  </a:lnTo>
                  <a:lnTo>
                    <a:pt x="52" y="841"/>
                  </a:lnTo>
                  <a:lnTo>
                    <a:pt x="41" y="815"/>
                  </a:lnTo>
                  <a:lnTo>
                    <a:pt x="31" y="787"/>
                  </a:lnTo>
                  <a:lnTo>
                    <a:pt x="23" y="760"/>
                  </a:lnTo>
                  <a:lnTo>
                    <a:pt x="16" y="732"/>
                  </a:lnTo>
                  <a:lnTo>
                    <a:pt x="11" y="704"/>
                  </a:lnTo>
                  <a:lnTo>
                    <a:pt x="5" y="674"/>
                  </a:lnTo>
                  <a:lnTo>
                    <a:pt x="2" y="644"/>
                  </a:lnTo>
                  <a:lnTo>
                    <a:pt x="0" y="613"/>
                  </a:lnTo>
                  <a:lnTo>
                    <a:pt x="0" y="582"/>
                  </a:lnTo>
                  <a:lnTo>
                    <a:pt x="0" y="552"/>
                  </a:lnTo>
                  <a:lnTo>
                    <a:pt x="2" y="523"/>
                  </a:lnTo>
                  <a:lnTo>
                    <a:pt x="6" y="495"/>
                  </a:lnTo>
                  <a:lnTo>
                    <a:pt x="11" y="466"/>
                  </a:lnTo>
                  <a:lnTo>
                    <a:pt x="17" y="439"/>
                  </a:lnTo>
                  <a:lnTo>
                    <a:pt x="25" y="410"/>
                  </a:lnTo>
                  <a:lnTo>
                    <a:pt x="35" y="383"/>
                  </a:lnTo>
                  <a:lnTo>
                    <a:pt x="45" y="356"/>
                  </a:lnTo>
                  <a:lnTo>
                    <a:pt x="57" y="330"/>
                  </a:lnTo>
                  <a:lnTo>
                    <a:pt x="70" y="305"/>
                  </a:lnTo>
                  <a:lnTo>
                    <a:pt x="85" y="280"/>
                  </a:lnTo>
                  <a:lnTo>
                    <a:pt x="100" y="255"/>
                  </a:lnTo>
                  <a:lnTo>
                    <a:pt x="117" y="232"/>
                  </a:lnTo>
                  <a:lnTo>
                    <a:pt x="136" y="209"/>
                  </a:lnTo>
                  <a:lnTo>
                    <a:pt x="156" y="186"/>
                  </a:lnTo>
                  <a:lnTo>
                    <a:pt x="177" y="164"/>
                  </a:lnTo>
                  <a:lnTo>
                    <a:pt x="198" y="145"/>
                  </a:lnTo>
                  <a:lnTo>
                    <a:pt x="219" y="126"/>
                  </a:lnTo>
                  <a:lnTo>
                    <a:pt x="241" y="110"/>
                  </a:lnTo>
                  <a:lnTo>
                    <a:pt x="263" y="93"/>
                  </a:lnTo>
                  <a:lnTo>
                    <a:pt x="286" y="78"/>
                  </a:lnTo>
                  <a:lnTo>
                    <a:pt x="310" y="65"/>
                  </a:lnTo>
                  <a:lnTo>
                    <a:pt x="334" y="53"/>
                  </a:lnTo>
                  <a:lnTo>
                    <a:pt x="359" y="42"/>
                  </a:lnTo>
                  <a:lnTo>
                    <a:pt x="384" y="32"/>
                  </a:lnTo>
                  <a:lnTo>
                    <a:pt x="410" y="24"/>
                  </a:lnTo>
                  <a:lnTo>
                    <a:pt x="437" y="17"/>
                  </a:lnTo>
                  <a:lnTo>
                    <a:pt x="463" y="11"/>
                  </a:lnTo>
                  <a:lnTo>
                    <a:pt x="492" y="6"/>
                  </a:lnTo>
                  <a:lnTo>
                    <a:pt x="520" y="3"/>
                  </a:lnTo>
                  <a:lnTo>
                    <a:pt x="548" y="1"/>
                  </a:lnTo>
                  <a:lnTo>
                    <a:pt x="577" y="0"/>
                  </a:lnTo>
                  <a:close/>
                  <a:moveTo>
                    <a:pt x="575" y="108"/>
                  </a:moveTo>
                  <a:lnTo>
                    <a:pt x="552" y="108"/>
                  </a:lnTo>
                  <a:lnTo>
                    <a:pt x="529" y="110"/>
                  </a:lnTo>
                  <a:lnTo>
                    <a:pt x="506" y="113"/>
                  </a:lnTo>
                  <a:lnTo>
                    <a:pt x="483" y="116"/>
                  </a:lnTo>
                  <a:lnTo>
                    <a:pt x="461" y="121"/>
                  </a:lnTo>
                  <a:lnTo>
                    <a:pt x="440" y="127"/>
                  </a:lnTo>
                  <a:lnTo>
                    <a:pt x="419" y="135"/>
                  </a:lnTo>
                  <a:lnTo>
                    <a:pt x="398" y="143"/>
                  </a:lnTo>
                  <a:lnTo>
                    <a:pt x="379" y="153"/>
                  </a:lnTo>
                  <a:lnTo>
                    <a:pt x="359" y="163"/>
                  </a:lnTo>
                  <a:lnTo>
                    <a:pt x="340" y="174"/>
                  </a:lnTo>
                  <a:lnTo>
                    <a:pt x="321" y="187"/>
                  </a:lnTo>
                  <a:lnTo>
                    <a:pt x="302" y="201"/>
                  </a:lnTo>
                  <a:lnTo>
                    <a:pt x="285" y="215"/>
                  </a:lnTo>
                  <a:lnTo>
                    <a:pt x="267" y="232"/>
                  </a:lnTo>
                  <a:lnTo>
                    <a:pt x="250" y="249"/>
                  </a:lnTo>
                  <a:lnTo>
                    <a:pt x="234" y="266"/>
                  </a:lnTo>
                  <a:lnTo>
                    <a:pt x="219" y="285"/>
                  </a:lnTo>
                  <a:lnTo>
                    <a:pt x="204" y="304"/>
                  </a:lnTo>
                  <a:lnTo>
                    <a:pt x="191" y="323"/>
                  </a:lnTo>
                  <a:lnTo>
                    <a:pt x="179" y="343"/>
                  </a:lnTo>
                  <a:lnTo>
                    <a:pt x="168" y="362"/>
                  </a:lnTo>
                  <a:lnTo>
                    <a:pt x="158" y="383"/>
                  </a:lnTo>
                  <a:lnTo>
                    <a:pt x="150" y="404"/>
                  </a:lnTo>
                  <a:lnTo>
                    <a:pt x="141" y="426"/>
                  </a:lnTo>
                  <a:lnTo>
                    <a:pt x="135" y="448"/>
                  </a:lnTo>
                  <a:lnTo>
                    <a:pt x="129" y="470"/>
                  </a:lnTo>
                  <a:lnTo>
                    <a:pt x="125" y="493"/>
                  </a:lnTo>
                  <a:lnTo>
                    <a:pt x="120" y="517"/>
                  </a:lnTo>
                  <a:lnTo>
                    <a:pt x="118" y="540"/>
                  </a:lnTo>
                  <a:lnTo>
                    <a:pt x="116" y="565"/>
                  </a:lnTo>
                  <a:lnTo>
                    <a:pt x="116" y="589"/>
                  </a:lnTo>
                  <a:lnTo>
                    <a:pt x="116" y="614"/>
                  </a:lnTo>
                  <a:lnTo>
                    <a:pt x="118" y="638"/>
                  </a:lnTo>
                  <a:lnTo>
                    <a:pt x="120" y="662"/>
                  </a:lnTo>
                  <a:lnTo>
                    <a:pt x="125" y="686"/>
                  </a:lnTo>
                  <a:lnTo>
                    <a:pt x="129" y="709"/>
                  </a:lnTo>
                  <a:lnTo>
                    <a:pt x="135" y="732"/>
                  </a:lnTo>
                  <a:lnTo>
                    <a:pt x="141" y="754"/>
                  </a:lnTo>
                  <a:lnTo>
                    <a:pt x="150" y="775"/>
                  </a:lnTo>
                  <a:lnTo>
                    <a:pt x="159" y="796"/>
                  </a:lnTo>
                  <a:lnTo>
                    <a:pt x="168" y="817"/>
                  </a:lnTo>
                  <a:lnTo>
                    <a:pt x="180" y="836"/>
                  </a:lnTo>
                  <a:lnTo>
                    <a:pt x="191" y="856"/>
                  </a:lnTo>
                  <a:lnTo>
                    <a:pt x="205" y="875"/>
                  </a:lnTo>
                  <a:lnTo>
                    <a:pt x="220" y="894"/>
                  </a:lnTo>
                  <a:lnTo>
                    <a:pt x="234" y="912"/>
                  </a:lnTo>
                  <a:lnTo>
                    <a:pt x="251" y="929"/>
                  </a:lnTo>
                  <a:lnTo>
                    <a:pt x="269" y="946"/>
                  </a:lnTo>
                  <a:lnTo>
                    <a:pt x="287" y="962"/>
                  </a:lnTo>
                  <a:lnTo>
                    <a:pt x="304" y="977"/>
                  </a:lnTo>
                  <a:lnTo>
                    <a:pt x="323" y="991"/>
                  </a:lnTo>
                  <a:lnTo>
                    <a:pt x="342" y="1002"/>
                  </a:lnTo>
                  <a:lnTo>
                    <a:pt x="362" y="1014"/>
                  </a:lnTo>
                  <a:lnTo>
                    <a:pt x="382" y="1024"/>
                  </a:lnTo>
                  <a:lnTo>
                    <a:pt x="402" y="1034"/>
                  </a:lnTo>
                  <a:lnTo>
                    <a:pt x="424" y="1042"/>
                  </a:lnTo>
                  <a:lnTo>
                    <a:pt x="444" y="1049"/>
                  </a:lnTo>
                  <a:lnTo>
                    <a:pt x="466" y="1055"/>
                  </a:lnTo>
                  <a:lnTo>
                    <a:pt x="488" y="1060"/>
                  </a:lnTo>
                  <a:lnTo>
                    <a:pt x="511" y="1064"/>
                  </a:lnTo>
                  <a:lnTo>
                    <a:pt x="535" y="1066"/>
                  </a:lnTo>
                  <a:lnTo>
                    <a:pt x="560" y="1068"/>
                  </a:lnTo>
                  <a:lnTo>
                    <a:pt x="584" y="1068"/>
                  </a:lnTo>
                  <a:lnTo>
                    <a:pt x="608" y="1068"/>
                  </a:lnTo>
                  <a:lnTo>
                    <a:pt x="631" y="1066"/>
                  </a:lnTo>
                  <a:lnTo>
                    <a:pt x="654" y="1064"/>
                  </a:lnTo>
                  <a:lnTo>
                    <a:pt x="677" y="1060"/>
                  </a:lnTo>
                  <a:lnTo>
                    <a:pt x="699" y="1055"/>
                  </a:lnTo>
                  <a:lnTo>
                    <a:pt x="719" y="1048"/>
                  </a:lnTo>
                  <a:lnTo>
                    <a:pt x="741" y="1041"/>
                  </a:lnTo>
                  <a:lnTo>
                    <a:pt x="761" y="1034"/>
                  </a:lnTo>
                  <a:lnTo>
                    <a:pt x="782" y="1024"/>
                  </a:lnTo>
                  <a:lnTo>
                    <a:pt x="801" y="1014"/>
                  </a:lnTo>
                  <a:lnTo>
                    <a:pt x="821" y="1001"/>
                  </a:lnTo>
                  <a:lnTo>
                    <a:pt x="840" y="989"/>
                  </a:lnTo>
                  <a:lnTo>
                    <a:pt x="858" y="975"/>
                  </a:lnTo>
                  <a:lnTo>
                    <a:pt x="875" y="961"/>
                  </a:lnTo>
                  <a:lnTo>
                    <a:pt x="893" y="944"/>
                  </a:lnTo>
                  <a:lnTo>
                    <a:pt x="910" y="927"/>
                  </a:lnTo>
                  <a:lnTo>
                    <a:pt x="927" y="910"/>
                  </a:lnTo>
                  <a:lnTo>
                    <a:pt x="941" y="891"/>
                  </a:lnTo>
                  <a:lnTo>
                    <a:pt x="955" y="872"/>
                  </a:lnTo>
                  <a:lnTo>
                    <a:pt x="968" y="853"/>
                  </a:lnTo>
                  <a:lnTo>
                    <a:pt x="980" y="832"/>
                  </a:lnTo>
                  <a:lnTo>
                    <a:pt x="991" y="812"/>
                  </a:lnTo>
                  <a:lnTo>
                    <a:pt x="1001" y="792"/>
                  </a:lnTo>
                  <a:lnTo>
                    <a:pt x="1010" y="770"/>
                  </a:lnTo>
                  <a:lnTo>
                    <a:pt x="1017" y="748"/>
                  </a:lnTo>
                  <a:lnTo>
                    <a:pt x="1025" y="726"/>
                  </a:lnTo>
                  <a:lnTo>
                    <a:pt x="1030" y="703"/>
                  </a:lnTo>
                  <a:lnTo>
                    <a:pt x="1035" y="679"/>
                  </a:lnTo>
                  <a:lnTo>
                    <a:pt x="1038" y="655"/>
                  </a:lnTo>
                  <a:lnTo>
                    <a:pt x="1042" y="631"/>
                  </a:lnTo>
                  <a:lnTo>
                    <a:pt x="1043" y="606"/>
                  </a:lnTo>
                  <a:lnTo>
                    <a:pt x="1044" y="580"/>
                  </a:lnTo>
                  <a:lnTo>
                    <a:pt x="1043" y="556"/>
                  </a:lnTo>
                  <a:lnTo>
                    <a:pt x="1042" y="533"/>
                  </a:lnTo>
                  <a:lnTo>
                    <a:pt x="1038" y="510"/>
                  </a:lnTo>
                  <a:lnTo>
                    <a:pt x="1034" y="487"/>
                  </a:lnTo>
                  <a:lnTo>
                    <a:pt x="1030" y="465"/>
                  </a:lnTo>
                  <a:lnTo>
                    <a:pt x="1024" y="443"/>
                  </a:lnTo>
                  <a:lnTo>
                    <a:pt x="1016" y="421"/>
                  </a:lnTo>
                  <a:lnTo>
                    <a:pt x="1009" y="400"/>
                  </a:lnTo>
                  <a:lnTo>
                    <a:pt x="1000" y="379"/>
                  </a:lnTo>
                  <a:lnTo>
                    <a:pt x="989" y="359"/>
                  </a:lnTo>
                  <a:lnTo>
                    <a:pt x="979" y="339"/>
                  </a:lnTo>
                  <a:lnTo>
                    <a:pt x="966" y="321"/>
                  </a:lnTo>
                  <a:lnTo>
                    <a:pt x="953" y="302"/>
                  </a:lnTo>
                  <a:lnTo>
                    <a:pt x="938" y="283"/>
                  </a:lnTo>
                  <a:lnTo>
                    <a:pt x="922" y="265"/>
                  </a:lnTo>
                  <a:lnTo>
                    <a:pt x="906" y="248"/>
                  </a:lnTo>
                  <a:lnTo>
                    <a:pt x="889" y="230"/>
                  </a:lnTo>
                  <a:lnTo>
                    <a:pt x="871" y="214"/>
                  </a:lnTo>
                  <a:lnTo>
                    <a:pt x="852" y="199"/>
                  </a:lnTo>
                  <a:lnTo>
                    <a:pt x="833" y="186"/>
                  </a:lnTo>
                  <a:lnTo>
                    <a:pt x="815" y="173"/>
                  </a:lnTo>
                  <a:lnTo>
                    <a:pt x="795" y="162"/>
                  </a:lnTo>
                  <a:lnTo>
                    <a:pt x="775" y="151"/>
                  </a:lnTo>
                  <a:lnTo>
                    <a:pt x="755" y="142"/>
                  </a:lnTo>
                  <a:lnTo>
                    <a:pt x="734" y="134"/>
                  </a:lnTo>
                  <a:lnTo>
                    <a:pt x="712" y="127"/>
                  </a:lnTo>
                  <a:lnTo>
                    <a:pt x="691" y="121"/>
                  </a:lnTo>
                  <a:lnTo>
                    <a:pt x="668" y="116"/>
                  </a:lnTo>
                  <a:lnTo>
                    <a:pt x="646" y="112"/>
                  </a:lnTo>
                  <a:lnTo>
                    <a:pt x="623" y="110"/>
                  </a:lnTo>
                  <a:lnTo>
                    <a:pt x="599" y="108"/>
                  </a:lnTo>
                  <a:lnTo>
                    <a:pt x="575" y="108"/>
                  </a:lnTo>
                  <a:close/>
                </a:path>
              </a:pathLst>
            </a:custGeom>
            <a:grpFill/>
            <a:ln w="9525">
              <a:noFill/>
              <a:round/>
            </a:ln>
          </p:spPr>
          <p:txBody>
            <a:bodyPr vert="horz" wrap="square" lIns="91440" tIns="45720" rIns="91440" bIns="45720" numCol="1" anchor="t" anchorCtr="0" compatLnSpc="1"/>
            <a:lstStyle/>
            <a:p>
              <a:endParaRPr lang="en-US"/>
            </a:p>
          </p:txBody>
        </p:sp>
        <p:sp>
          <p:nvSpPr>
            <p:cNvPr id="15" name="Freeform 12"/>
            <p:cNvSpPr/>
            <p:nvPr userDrawn="1"/>
          </p:nvSpPr>
          <p:spPr bwMode="auto">
            <a:xfrm>
              <a:off x="7766050" y="2400300"/>
              <a:ext cx="82550" cy="180975"/>
            </a:xfrm>
            <a:custGeom>
              <a:avLst/>
              <a:gdLst/>
              <a:ahLst/>
              <a:cxnLst>
                <a:cxn ang="0">
                  <a:pos x="0" y="0"/>
                </a:cxn>
                <a:cxn ang="0">
                  <a:pos x="111" y="0"/>
                </a:cxn>
                <a:cxn ang="0">
                  <a:pos x="111" y="1022"/>
                </a:cxn>
                <a:cxn ang="0">
                  <a:pos x="512" y="1022"/>
                </a:cxn>
                <a:cxn ang="0">
                  <a:pos x="512" y="1132"/>
                </a:cxn>
                <a:cxn ang="0">
                  <a:pos x="0" y="1132"/>
                </a:cxn>
                <a:cxn ang="0">
                  <a:pos x="0" y="0"/>
                </a:cxn>
              </a:cxnLst>
              <a:rect l="0" t="0" r="r" b="b"/>
              <a:pathLst>
                <a:path w="512" h="1132">
                  <a:moveTo>
                    <a:pt x="0" y="0"/>
                  </a:moveTo>
                  <a:lnTo>
                    <a:pt x="111" y="0"/>
                  </a:lnTo>
                  <a:lnTo>
                    <a:pt x="111" y="1022"/>
                  </a:lnTo>
                  <a:lnTo>
                    <a:pt x="512" y="1022"/>
                  </a:lnTo>
                  <a:lnTo>
                    <a:pt x="5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6" name="Freeform 13"/>
            <p:cNvSpPr>
              <a:spLocks noEditPoints="1"/>
            </p:cNvSpPr>
            <p:nvPr userDrawn="1"/>
          </p:nvSpPr>
          <p:spPr bwMode="auto">
            <a:xfrm>
              <a:off x="7874000" y="2397125"/>
              <a:ext cx="184150" cy="187325"/>
            </a:xfrm>
            <a:custGeom>
              <a:avLst/>
              <a:gdLst/>
              <a:ahLst/>
              <a:cxnLst>
                <a:cxn ang="0">
                  <a:pos x="692" y="11"/>
                </a:cxn>
                <a:cxn ang="0">
                  <a:pos x="824" y="53"/>
                </a:cxn>
                <a:cxn ang="0">
                  <a:pos x="941" y="127"/>
                </a:cxn>
                <a:cxn ang="0">
                  <a:pos x="1042" y="231"/>
                </a:cxn>
                <a:cxn ang="0">
                  <a:pos x="1114" y="355"/>
                </a:cxn>
                <a:cxn ang="0">
                  <a:pos x="1151" y="493"/>
                </a:cxn>
                <a:cxn ang="0">
                  <a:pos x="1155" y="641"/>
                </a:cxn>
                <a:cxn ang="0">
                  <a:pos x="1129" y="778"/>
                </a:cxn>
                <a:cxn ang="0">
                  <a:pos x="1074" y="899"/>
                </a:cxn>
                <a:cxn ang="0">
                  <a:pos x="986" y="1010"/>
                </a:cxn>
                <a:cxn ang="0">
                  <a:pos x="866" y="1103"/>
                </a:cxn>
                <a:cxn ang="0">
                  <a:pos x="729" y="1159"/>
                </a:cxn>
                <a:cxn ang="0">
                  <a:pos x="576" y="1178"/>
                </a:cxn>
                <a:cxn ang="0">
                  <a:pos x="431" y="1161"/>
                </a:cxn>
                <a:cxn ang="0">
                  <a:pos x="301" y="1111"/>
                </a:cxn>
                <a:cxn ang="0">
                  <a:pos x="187" y="1028"/>
                </a:cxn>
                <a:cxn ang="0">
                  <a:pos x="94" y="916"/>
                </a:cxn>
                <a:cxn ang="0">
                  <a:pos x="32" y="787"/>
                </a:cxn>
                <a:cxn ang="0">
                  <a:pos x="3" y="644"/>
                </a:cxn>
                <a:cxn ang="0">
                  <a:pos x="6" y="495"/>
                </a:cxn>
                <a:cxn ang="0">
                  <a:pos x="46" y="356"/>
                </a:cxn>
                <a:cxn ang="0">
                  <a:pos x="118" y="232"/>
                </a:cxn>
                <a:cxn ang="0">
                  <a:pos x="220" y="126"/>
                </a:cxn>
                <a:cxn ang="0">
                  <a:pos x="335" y="53"/>
                </a:cxn>
                <a:cxn ang="0">
                  <a:pos x="464" y="11"/>
                </a:cxn>
                <a:cxn ang="0">
                  <a:pos x="576" y="108"/>
                </a:cxn>
                <a:cxn ang="0">
                  <a:pos x="462" y="121"/>
                </a:cxn>
                <a:cxn ang="0">
                  <a:pos x="360" y="163"/>
                </a:cxn>
                <a:cxn ang="0">
                  <a:pos x="268" y="232"/>
                </a:cxn>
                <a:cxn ang="0">
                  <a:pos x="192" y="323"/>
                </a:cxn>
                <a:cxn ang="0">
                  <a:pos x="142" y="426"/>
                </a:cxn>
                <a:cxn ang="0">
                  <a:pos x="118" y="540"/>
                </a:cxn>
                <a:cxn ang="0">
                  <a:pos x="121" y="662"/>
                </a:cxn>
                <a:cxn ang="0">
                  <a:pos x="151" y="775"/>
                </a:cxn>
                <a:cxn ang="0">
                  <a:pos x="206" y="875"/>
                </a:cxn>
                <a:cxn ang="0">
                  <a:pos x="286" y="962"/>
                </a:cxn>
                <a:cxn ang="0">
                  <a:pos x="383" y="1024"/>
                </a:cxn>
                <a:cxn ang="0">
                  <a:pos x="489" y="1060"/>
                </a:cxn>
                <a:cxn ang="0">
                  <a:pos x="607" y="1068"/>
                </a:cxn>
                <a:cxn ang="0">
                  <a:pos x="720" y="1048"/>
                </a:cxn>
                <a:cxn ang="0">
                  <a:pos x="822" y="1001"/>
                </a:cxn>
                <a:cxn ang="0">
                  <a:pos x="911" y="927"/>
                </a:cxn>
                <a:cxn ang="0">
                  <a:pos x="981" y="832"/>
                </a:cxn>
                <a:cxn ang="0">
                  <a:pos x="1025" y="726"/>
                </a:cxn>
                <a:cxn ang="0">
                  <a:pos x="1043" y="606"/>
                </a:cxn>
                <a:cxn ang="0">
                  <a:pos x="1035" y="487"/>
                </a:cxn>
                <a:cxn ang="0">
                  <a:pos x="1001" y="379"/>
                </a:cxn>
                <a:cxn ang="0">
                  <a:pos x="939" y="283"/>
                </a:cxn>
                <a:cxn ang="0">
                  <a:pos x="853" y="199"/>
                </a:cxn>
                <a:cxn ang="0">
                  <a:pos x="756" y="142"/>
                </a:cxn>
                <a:cxn ang="0">
                  <a:pos x="647" y="112"/>
                </a:cxn>
              </a:cxnLst>
              <a:rect l="0" t="0" r="r" b="b"/>
              <a:pathLst>
                <a:path w="1157" h="1178">
                  <a:moveTo>
                    <a:pt x="578" y="0"/>
                  </a:moveTo>
                  <a:lnTo>
                    <a:pt x="607" y="1"/>
                  </a:lnTo>
                  <a:lnTo>
                    <a:pt x="636" y="3"/>
                  </a:lnTo>
                  <a:lnTo>
                    <a:pt x="665" y="6"/>
                  </a:lnTo>
                  <a:lnTo>
                    <a:pt x="692" y="11"/>
                  </a:lnTo>
                  <a:lnTo>
                    <a:pt x="719" y="17"/>
                  </a:lnTo>
                  <a:lnTo>
                    <a:pt x="747" y="24"/>
                  </a:lnTo>
                  <a:lnTo>
                    <a:pt x="773" y="32"/>
                  </a:lnTo>
                  <a:lnTo>
                    <a:pt x="799" y="42"/>
                  </a:lnTo>
                  <a:lnTo>
                    <a:pt x="824" y="53"/>
                  </a:lnTo>
                  <a:lnTo>
                    <a:pt x="848" y="66"/>
                  </a:lnTo>
                  <a:lnTo>
                    <a:pt x="872" y="79"/>
                  </a:lnTo>
                  <a:lnTo>
                    <a:pt x="896" y="94"/>
                  </a:lnTo>
                  <a:lnTo>
                    <a:pt x="918" y="110"/>
                  </a:lnTo>
                  <a:lnTo>
                    <a:pt x="941" y="127"/>
                  </a:lnTo>
                  <a:lnTo>
                    <a:pt x="963" y="146"/>
                  </a:lnTo>
                  <a:lnTo>
                    <a:pt x="984" y="166"/>
                  </a:lnTo>
                  <a:lnTo>
                    <a:pt x="1005" y="187"/>
                  </a:lnTo>
                  <a:lnTo>
                    <a:pt x="1024" y="209"/>
                  </a:lnTo>
                  <a:lnTo>
                    <a:pt x="1042" y="231"/>
                  </a:lnTo>
                  <a:lnTo>
                    <a:pt x="1059" y="255"/>
                  </a:lnTo>
                  <a:lnTo>
                    <a:pt x="1074" y="279"/>
                  </a:lnTo>
                  <a:lnTo>
                    <a:pt x="1088" y="303"/>
                  </a:lnTo>
                  <a:lnTo>
                    <a:pt x="1102" y="329"/>
                  </a:lnTo>
                  <a:lnTo>
                    <a:pt x="1114" y="355"/>
                  </a:lnTo>
                  <a:lnTo>
                    <a:pt x="1124" y="381"/>
                  </a:lnTo>
                  <a:lnTo>
                    <a:pt x="1132" y="408"/>
                  </a:lnTo>
                  <a:lnTo>
                    <a:pt x="1141" y="437"/>
                  </a:lnTo>
                  <a:lnTo>
                    <a:pt x="1147" y="465"/>
                  </a:lnTo>
                  <a:lnTo>
                    <a:pt x="1151" y="493"/>
                  </a:lnTo>
                  <a:lnTo>
                    <a:pt x="1154" y="522"/>
                  </a:lnTo>
                  <a:lnTo>
                    <a:pt x="1156" y="552"/>
                  </a:lnTo>
                  <a:lnTo>
                    <a:pt x="1157" y="582"/>
                  </a:lnTo>
                  <a:lnTo>
                    <a:pt x="1157" y="612"/>
                  </a:lnTo>
                  <a:lnTo>
                    <a:pt x="1155" y="641"/>
                  </a:lnTo>
                  <a:lnTo>
                    <a:pt x="1152" y="669"/>
                  </a:lnTo>
                  <a:lnTo>
                    <a:pt x="1148" y="698"/>
                  </a:lnTo>
                  <a:lnTo>
                    <a:pt x="1143" y="725"/>
                  </a:lnTo>
                  <a:lnTo>
                    <a:pt x="1137" y="752"/>
                  </a:lnTo>
                  <a:lnTo>
                    <a:pt x="1129" y="778"/>
                  </a:lnTo>
                  <a:lnTo>
                    <a:pt x="1120" y="803"/>
                  </a:lnTo>
                  <a:lnTo>
                    <a:pt x="1110" y="828"/>
                  </a:lnTo>
                  <a:lnTo>
                    <a:pt x="1099" y="852"/>
                  </a:lnTo>
                  <a:lnTo>
                    <a:pt x="1087" y="876"/>
                  </a:lnTo>
                  <a:lnTo>
                    <a:pt x="1074" y="899"/>
                  </a:lnTo>
                  <a:lnTo>
                    <a:pt x="1059" y="922"/>
                  </a:lnTo>
                  <a:lnTo>
                    <a:pt x="1043" y="944"/>
                  </a:lnTo>
                  <a:lnTo>
                    <a:pt x="1027" y="966"/>
                  </a:lnTo>
                  <a:lnTo>
                    <a:pt x="1008" y="987"/>
                  </a:lnTo>
                  <a:lnTo>
                    <a:pt x="986" y="1010"/>
                  </a:lnTo>
                  <a:lnTo>
                    <a:pt x="964" y="1031"/>
                  </a:lnTo>
                  <a:lnTo>
                    <a:pt x="940" y="1052"/>
                  </a:lnTo>
                  <a:lnTo>
                    <a:pt x="916" y="1069"/>
                  </a:lnTo>
                  <a:lnTo>
                    <a:pt x="891" y="1087"/>
                  </a:lnTo>
                  <a:lnTo>
                    <a:pt x="866" y="1103"/>
                  </a:lnTo>
                  <a:lnTo>
                    <a:pt x="840" y="1117"/>
                  </a:lnTo>
                  <a:lnTo>
                    <a:pt x="812" y="1130"/>
                  </a:lnTo>
                  <a:lnTo>
                    <a:pt x="785" y="1141"/>
                  </a:lnTo>
                  <a:lnTo>
                    <a:pt x="757" y="1151"/>
                  </a:lnTo>
                  <a:lnTo>
                    <a:pt x="729" y="1159"/>
                  </a:lnTo>
                  <a:lnTo>
                    <a:pt x="699" y="1165"/>
                  </a:lnTo>
                  <a:lnTo>
                    <a:pt x="669" y="1171"/>
                  </a:lnTo>
                  <a:lnTo>
                    <a:pt x="639" y="1175"/>
                  </a:lnTo>
                  <a:lnTo>
                    <a:pt x="607" y="1177"/>
                  </a:lnTo>
                  <a:lnTo>
                    <a:pt x="576" y="1178"/>
                  </a:lnTo>
                  <a:lnTo>
                    <a:pt x="546" y="1177"/>
                  </a:lnTo>
                  <a:lnTo>
                    <a:pt x="516" y="1175"/>
                  </a:lnTo>
                  <a:lnTo>
                    <a:pt x="487" y="1172"/>
                  </a:lnTo>
                  <a:lnTo>
                    <a:pt x="459" y="1167"/>
                  </a:lnTo>
                  <a:lnTo>
                    <a:pt x="431" y="1161"/>
                  </a:lnTo>
                  <a:lnTo>
                    <a:pt x="404" y="1154"/>
                  </a:lnTo>
                  <a:lnTo>
                    <a:pt x="377" y="1144"/>
                  </a:lnTo>
                  <a:lnTo>
                    <a:pt x="351" y="1135"/>
                  </a:lnTo>
                  <a:lnTo>
                    <a:pt x="326" y="1124"/>
                  </a:lnTo>
                  <a:lnTo>
                    <a:pt x="301" y="1111"/>
                  </a:lnTo>
                  <a:lnTo>
                    <a:pt x="277" y="1096"/>
                  </a:lnTo>
                  <a:lnTo>
                    <a:pt x="254" y="1082"/>
                  </a:lnTo>
                  <a:lnTo>
                    <a:pt x="231" y="1065"/>
                  </a:lnTo>
                  <a:lnTo>
                    <a:pt x="209" y="1046"/>
                  </a:lnTo>
                  <a:lnTo>
                    <a:pt x="187" y="1028"/>
                  </a:lnTo>
                  <a:lnTo>
                    <a:pt x="166" y="1007"/>
                  </a:lnTo>
                  <a:lnTo>
                    <a:pt x="146" y="985"/>
                  </a:lnTo>
                  <a:lnTo>
                    <a:pt x="127" y="962"/>
                  </a:lnTo>
                  <a:lnTo>
                    <a:pt x="110" y="939"/>
                  </a:lnTo>
                  <a:lnTo>
                    <a:pt x="94" y="916"/>
                  </a:lnTo>
                  <a:lnTo>
                    <a:pt x="78" y="891"/>
                  </a:lnTo>
                  <a:lnTo>
                    <a:pt x="65" y="867"/>
                  </a:lnTo>
                  <a:lnTo>
                    <a:pt x="53" y="841"/>
                  </a:lnTo>
                  <a:lnTo>
                    <a:pt x="42" y="815"/>
                  </a:lnTo>
                  <a:lnTo>
                    <a:pt x="32" y="787"/>
                  </a:lnTo>
                  <a:lnTo>
                    <a:pt x="24" y="760"/>
                  </a:lnTo>
                  <a:lnTo>
                    <a:pt x="17" y="732"/>
                  </a:lnTo>
                  <a:lnTo>
                    <a:pt x="10" y="704"/>
                  </a:lnTo>
                  <a:lnTo>
                    <a:pt x="6" y="674"/>
                  </a:lnTo>
                  <a:lnTo>
                    <a:pt x="3" y="644"/>
                  </a:lnTo>
                  <a:lnTo>
                    <a:pt x="1" y="613"/>
                  </a:lnTo>
                  <a:lnTo>
                    <a:pt x="0" y="582"/>
                  </a:lnTo>
                  <a:lnTo>
                    <a:pt x="1" y="552"/>
                  </a:lnTo>
                  <a:lnTo>
                    <a:pt x="3" y="523"/>
                  </a:lnTo>
                  <a:lnTo>
                    <a:pt x="6" y="495"/>
                  </a:lnTo>
                  <a:lnTo>
                    <a:pt x="11" y="466"/>
                  </a:lnTo>
                  <a:lnTo>
                    <a:pt x="18" y="439"/>
                  </a:lnTo>
                  <a:lnTo>
                    <a:pt x="26" y="410"/>
                  </a:lnTo>
                  <a:lnTo>
                    <a:pt x="34" y="383"/>
                  </a:lnTo>
                  <a:lnTo>
                    <a:pt x="46" y="356"/>
                  </a:lnTo>
                  <a:lnTo>
                    <a:pt x="57" y="330"/>
                  </a:lnTo>
                  <a:lnTo>
                    <a:pt x="71" y="305"/>
                  </a:lnTo>
                  <a:lnTo>
                    <a:pt x="86" y="280"/>
                  </a:lnTo>
                  <a:lnTo>
                    <a:pt x="101" y="255"/>
                  </a:lnTo>
                  <a:lnTo>
                    <a:pt x="118" y="232"/>
                  </a:lnTo>
                  <a:lnTo>
                    <a:pt x="137" y="209"/>
                  </a:lnTo>
                  <a:lnTo>
                    <a:pt x="157" y="186"/>
                  </a:lnTo>
                  <a:lnTo>
                    <a:pt x="178" y="164"/>
                  </a:lnTo>
                  <a:lnTo>
                    <a:pt x="199" y="145"/>
                  </a:lnTo>
                  <a:lnTo>
                    <a:pt x="220" y="126"/>
                  </a:lnTo>
                  <a:lnTo>
                    <a:pt x="241" y="110"/>
                  </a:lnTo>
                  <a:lnTo>
                    <a:pt x="263" y="93"/>
                  </a:lnTo>
                  <a:lnTo>
                    <a:pt x="286" y="78"/>
                  </a:lnTo>
                  <a:lnTo>
                    <a:pt x="310" y="65"/>
                  </a:lnTo>
                  <a:lnTo>
                    <a:pt x="335" y="53"/>
                  </a:lnTo>
                  <a:lnTo>
                    <a:pt x="360" y="42"/>
                  </a:lnTo>
                  <a:lnTo>
                    <a:pt x="385" y="32"/>
                  </a:lnTo>
                  <a:lnTo>
                    <a:pt x="411" y="24"/>
                  </a:lnTo>
                  <a:lnTo>
                    <a:pt x="437" y="17"/>
                  </a:lnTo>
                  <a:lnTo>
                    <a:pt x="464" y="11"/>
                  </a:lnTo>
                  <a:lnTo>
                    <a:pt x="492" y="6"/>
                  </a:lnTo>
                  <a:lnTo>
                    <a:pt x="520" y="3"/>
                  </a:lnTo>
                  <a:lnTo>
                    <a:pt x="549" y="1"/>
                  </a:lnTo>
                  <a:lnTo>
                    <a:pt x="578" y="0"/>
                  </a:lnTo>
                  <a:close/>
                  <a:moveTo>
                    <a:pt x="576" y="108"/>
                  </a:moveTo>
                  <a:lnTo>
                    <a:pt x="552" y="108"/>
                  </a:lnTo>
                  <a:lnTo>
                    <a:pt x="529" y="110"/>
                  </a:lnTo>
                  <a:lnTo>
                    <a:pt x="506" y="113"/>
                  </a:lnTo>
                  <a:lnTo>
                    <a:pt x="484" y="116"/>
                  </a:lnTo>
                  <a:lnTo>
                    <a:pt x="462" y="121"/>
                  </a:lnTo>
                  <a:lnTo>
                    <a:pt x="441" y="127"/>
                  </a:lnTo>
                  <a:lnTo>
                    <a:pt x="420" y="135"/>
                  </a:lnTo>
                  <a:lnTo>
                    <a:pt x="399" y="143"/>
                  </a:lnTo>
                  <a:lnTo>
                    <a:pt x="379" y="153"/>
                  </a:lnTo>
                  <a:lnTo>
                    <a:pt x="360" y="163"/>
                  </a:lnTo>
                  <a:lnTo>
                    <a:pt x="340" y="174"/>
                  </a:lnTo>
                  <a:lnTo>
                    <a:pt x="321" y="187"/>
                  </a:lnTo>
                  <a:lnTo>
                    <a:pt x="303" y="201"/>
                  </a:lnTo>
                  <a:lnTo>
                    <a:pt x="285" y="215"/>
                  </a:lnTo>
                  <a:lnTo>
                    <a:pt x="268" y="232"/>
                  </a:lnTo>
                  <a:lnTo>
                    <a:pt x="251" y="249"/>
                  </a:lnTo>
                  <a:lnTo>
                    <a:pt x="234" y="266"/>
                  </a:lnTo>
                  <a:lnTo>
                    <a:pt x="220" y="285"/>
                  </a:lnTo>
                  <a:lnTo>
                    <a:pt x="205" y="304"/>
                  </a:lnTo>
                  <a:lnTo>
                    <a:pt x="192" y="323"/>
                  </a:lnTo>
                  <a:lnTo>
                    <a:pt x="180" y="343"/>
                  </a:lnTo>
                  <a:lnTo>
                    <a:pt x="168" y="362"/>
                  </a:lnTo>
                  <a:lnTo>
                    <a:pt x="159" y="383"/>
                  </a:lnTo>
                  <a:lnTo>
                    <a:pt x="149" y="404"/>
                  </a:lnTo>
                  <a:lnTo>
                    <a:pt x="142" y="426"/>
                  </a:lnTo>
                  <a:lnTo>
                    <a:pt x="135" y="448"/>
                  </a:lnTo>
                  <a:lnTo>
                    <a:pt x="130" y="470"/>
                  </a:lnTo>
                  <a:lnTo>
                    <a:pt x="124" y="493"/>
                  </a:lnTo>
                  <a:lnTo>
                    <a:pt x="121" y="517"/>
                  </a:lnTo>
                  <a:lnTo>
                    <a:pt x="118" y="540"/>
                  </a:lnTo>
                  <a:lnTo>
                    <a:pt x="117" y="565"/>
                  </a:lnTo>
                  <a:lnTo>
                    <a:pt x="116" y="589"/>
                  </a:lnTo>
                  <a:lnTo>
                    <a:pt x="117" y="614"/>
                  </a:lnTo>
                  <a:lnTo>
                    <a:pt x="118" y="638"/>
                  </a:lnTo>
                  <a:lnTo>
                    <a:pt x="121" y="662"/>
                  </a:lnTo>
                  <a:lnTo>
                    <a:pt x="124" y="686"/>
                  </a:lnTo>
                  <a:lnTo>
                    <a:pt x="130" y="709"/>
                  </a:lnTo>
                  <a:lnTo>
                    <a:pt x="135" y="732"/>
                  </a:lnTo>
                  <a:lnTo>
                    <a:pt x="142" y="754"/>
                  </a:lnTo>
                  <a:lnTo>
                    <a:pt x="151" y="775"/>
                  </a:lnTo>
                  <a:lnTo>
                    <a:pt x="159" y="796"/>
                  </a:lnTo>
                  <a:lnTo>
                    <a:pt x="169" y="817"/>
                  </a:lnTo>
                  <a:lnTo>
                    <a:pt x="181" y="836"/>
                  </a:lnTo>
                  <a:lnTo>
                    <a:pt x="192" y="856"/>
                  </a:lnTo>
                  <a:lnTo>
                    <a:pt x="206" y="875"/>
                  </a:lnTo>
                  <a:lnTo>
                    <a:pt x="221" y="894"/>
                  </a:lnTo>
                  <a:lnTo>
                    <a:pt x="235" y="912"/>
                  </a:lnTo>
                  <a:lnTo>
                    <a:pt x="252" y="929"/>
                  </a:lnTo>
                  <a:lnTo>
                    <a:pt x="269" y="946"/>
                  </a:lnTo>
                  <a:lnTo>
                    <a:pt x="286" y="962"/>
                  </a:lnTo>
                  <a:lnTo>
                    <a:pt x="305" y="977"/>
                  </a:lnTo>
                  <a:lnTo>
                    <a:pt x="323" y="991"/>
                  </a:lnTo>
                  <a:lnTo>
                    <a:pt x="343" y="1002"/>
                  </a:lnTo>
                  <a:lnTo>
                    <a:pt x="362" y="1014"/>
                  </a:lnTo>
                  <a:lnTo>
                    <a:pt x="383" y="1024"/>
                  </a:lnTo>
                  <a:lnTo>
                    <a:pt x="402" y="1034"/>
                  </a:lnTo>
                  <a:lnTo>
                    <a:pt x="423" y="1042"/>
                  </a:lnTo>
                  <a:lnTo>
                    <a:pt x="445" y="1049"/>
                  </a:lnTo>
                  <a:lnTo>
                    <a:pt x="467" y="1055"/>
                  </a:lnTo>
                  <a:lnTo>
                    <a:pt x="489" y="1060"/>
                  </a:lnTo>
                  <a:lnTo>
                    <a:pt x="512" y="1064"/>
                  </a:lnTo>
                  <a:lnTo>
                    <a:pt x="535" y="1066"/>
                  </a:lnTo>
                  <a:lnTo>
                    <a:pt x="559" y="1068"/>
                  </a:lnTo>
                  <a:lnTo>
                    <a:pt x="584" y="1068"/>
                  </a:lnTo>
                  <a:lnTo>
                    <a:pt x="607" y="1068"/>
                  </a:lnTo>
                  <a:lnTo>
                    <a:pt x="631" y="1066"/>
                  </a:lnTo>
                  <a:lnTo>
                    <a:pt x="654" y="1064"/>
                  </a:lnTo>
                  <a:lnTo>
                    <a:pt x="676" y="1060"/>
                  </a:lnTo>
                  <a:lnTo>
                    <a:pt x="698" y="1055"/>
                  </a:lnTo>
                  <a:lnTo>
                    <a:pt x="720" y="1048"/>
                  </a:lnTo>
                  <a:lnTo>
                    <a:pt x="741" y="1041"/>
                  </a:lnTo>
                  <a:lnTo>
                    <a:pt x="762" y="1034"/>
                  </a:lnTo>
                  <a:lnTo>
                    <a:pt x="782" y="1024"/>
                  </a:lnTo>
                  <a:lnTo>
                    <a:pt x="802" y="1014"/>
                  </a:lnTo>
                  <a:lnTo>
                    <a:pt x="822" y="1001"/>
                  </a:lnTo>
                  <a:lnTo>
                    <a:pt x="841" y="989"/>
                  </a:lnTo>
                  <a:lnTo>
                    <a:pt x="858" y="975"/>
                  </a:lnTo>
                  <a:lnTo>
                    <a:pt x="876" y="961"/>
                  </a:lnTo>
                  <a:lnTo>
                    <a:pt x="894" y="944"/>
                  </a:lnTo>
                  <a:lnTo>
                    <a:pt x="911" y="927"/>
                  </a:lnTo>
                  <a:lnTo>
                    <a:pt x="926" y="910"/>
                  </a:lnTo>
                  <a:lnTo>
                    <a:pt x="942" y="891"/>
                  </a:lnTo>
                  <a:lnTo>
                    <a:pt x="956" y="872"/>
                  </a:lnTo>
                  <a:lnTo>
                    <a:pt x="969" y="853"/>
                  </a:lnTo>
                  <a:lnTo>
                    <a:pt x="981" y="832"/>
                  </a:lnTo>
                  <a:lnTo>
                    <a:pt x="992" y="812"/>
                  </a:lnTo>
                  <a:lnTo>
                    <a:pt x="1002" y="792"/>
                  </a:lnTo>
                  <a:lnTo>
                    <a:pt x="1010" y="770"/>
                  </a:lnTo>
                  <a:lnTo>
                    <a:pt x="1018" y="748"/>
                  </a:lnTo>
                  <a:lnTo>
                    <a:pt x="1025" y="726"/>
                  </a:lnTo>
                  <a:lnTo>
                    <a:pt x="1031" y="703"/>
                  </a:lnTo>
                  <a:lnTo>
                    <a:pt x="1035" y="679"/>
                  </a:lnTo>
                  <a:lnTo>
                    <a:pt x="1039" y="655"/>
                  </a:lnTo>
                  <a:lnTo>
                    <a:pt x="1041" y="631"/>
                  </a:lnTo>
                  <a:lnTo>
                    <a:pt x="1043" y="606"/>
                  </a:lnTo>
                  <a:lnTo>
                    <a:pt x="1043" y="580"/>
                  </a:lnTo>
                  <a:lnTo>
                    <a:pt x="1043" y="556"/>
                  </a:lnTo>
                  <a:lnTo>
                    <a:pt x="1041" y="533"/>
                  </a:lnTo>
                  <a:lnTo>
                    <a:pt x="1039" y="510"/>
                  </a:lnTo>
                  <a:lnTo>
                    <a:pt x="1035" y="487"/>
                  </a:lnTo>
                  <a:lnTo>
                    <a:pt x="1031" y="465"/>
                  </a:lnTo>
                  <a:lnTo>
                    <a:pt x="1025" y="443"/>
                  </a:lnTo>
                  <a:lnTo>
                    <a:pt x="1017" y="421"/>
                  </a:lnTo>
                  <a:lnTo>
                    <a:pt x="1010" y="400"/>
                  </a:lnTo>
                  <a:lnTo>
                    <a:pt x="1001" y="379"/>
                  </a:lnTo>
                  <a:lnTo>
                    <a:pt x="990" y="359"/>
                  </a:lnTo>
                  <a:lnTo>
                    <a:pt x="979" y="339"/>
                  </a:lnTo>
                  <a:lnTo>
                    <a:pt x="967" y="321"/>
                  </a:lnTo>
                  <a:lnTo>
                    <a:pt x="954" y="302"/>
                  </a:lnTo>
                  <a:lnTo>
                    <a:pt x="939" y="283"/>
                  </a:lnTo>
                  <a:lnTo>
                    <a:pt x="923" y="265"/>
                  </a:lnTo>
                  <a:lnTo>
                    <a:pt x="906" y="248"/>
                  </a:lnTo>
                  <a:lnTo>
                    <a:pt x="890" y="230"/>
                  </a:lnTo>
                  <a:lnTo>
                    <a:pt x="871" y="214"/>
                  </a:lnTo>
                  <a:lnTo>
                    <a:pt x="853" y="199"/>
                  </a:lnTo>
                  <a:lnTo>
                    <a:pt x="834" y="186"/>
                  </a:lnTo>
                  <a:lnTo>
                    <a:pt x="816" y="173"/>
                  </a:lnTo>
                  <a:lnTo>
                    <a:pt x="796" y="162"/>
                  </a:lnTo>
                  <a:lnTo>
                    <a:pt x="776" y="151"/>
                  </a:lnTo>
                  <a:lnTo>
                    <a:pt x="756" y="142"/>
                  </a:lnTo>
                  <a:lnTo>
                    <a:pt x="735" y="134"/>
                  </a:lnTo>
                  <a:lnTo>
                    <a:pt x="713" y="127"/>
                  </a:lnTo>
                  <a:lnTo>
                    <a:pt x="691" y="121"/>
                  </a:lnTo>
                  <a:lnTo>
                    <a:pt x="669" y="116"/>
                  </a:lnTo>
                  <a:lnTo>
                    <a:pt x="647" y="112"/>
                  </a:lnTo>
                  <a:lnTo>
                    <a:pt x="623" y="110"/>
                  </a:lnTo>
                  <a:lnTo>
                    <a:pt x="600" y="108"/>
                  </a:lnTo>
                  <a:lnTo>
                    <a:pt x="576" y="108"/>
                  </a:lnTo>
                  <a:close/>
                </a:path>
              </a:pathLst>
            </a:custGeom>
            <a:grpFill/>
            <a:ln w="9525">
              <a:noFill/>
              <a:round/>
            </a:ln>
          </p:spPr>
          <p:txBody>
            <a:bodyPr vert="horz" wrap="square" lIns="91440" tIns="45720" rIns="91440" bIns="45720" numCol="1" anchor="t" anchorCtr="0" compatLnSpc="1"/>
            <a:lstStyle/>
            <a:p>
              <a:endParaRPr lang="en-US"/>
            </a:p>
          </p:txBody>
        </p:sp>
        <p:sp>
          <p:nvSpPr>
            <p:cNvPr id="17" name="Freeform 14"/>
            <p:cNvSpPr/>
            <p:nvPr userDrawn="1"/>
          </p:nvSpPr>
          <p:spPr bwMode="auto">
            <a:xfrm>
              <a:off x="8089900" y="2397125"/>
              <a:ext cx="182562" cy="187325"/>
            </a:xfrm>
            <a:custGeom>
              <a:avLst/>
              <a:gdLst/>
              <a:ahLst/>
              <a:cxnLst>
                <a:cxn ang="0">
                  <a:pos x="918" y="259"/>
                </a:cxn>
                <a:cxn ang="0">
                  <a:pos x="831" y="185"/>
                </a:cxn>
                <a:cxn ang="0">
                  <a:pos x="737" y="138"/>
                </a:cxn>
                <a:cxn ang="0">
                  <a:pos x="632" y="115"/>
                </a:cxn>
                <a:cxn ang="0">
                  <a:pos x="527" y="114"/>
                </a:cxn>
                <a:cxn ang="0">
                  <a:pos x="438" y="132"/>
                </a:cxn>
                <a:cxn ang="0">
                  <a:pos x="358" y="166"/>
                </a:cxn>
                <a:cxn ang="0">
                  <a:pos x="284" y="219"/>
                </a:cxn>
                <a:cxn ang="0">
                  <a:pos x="219" y="287"/>
                </a:cxn>
                <a:cxn ang="0">
                  <a:pos x="168" y="364"/>
                </a:cxn>
                <a:cxn ang="0">
                  <a:pos x="135" y="449"/>
                </a:cxn>
                <a:cxn ang="0">
                  <a:pos x="118" y="542"/>
                </a:cxn>
                <a:cxn ang="0">
                  <a:pos x="118" y="640"/>
                </a:cxn>
                <a:cxn ang="0">
                  <a:pos x="135" y="734"/>
                </a:cxn>
                <a:cxn ang="0">
                  <a:pos x="168" y="819"/>
                </a:cxn>
                <a:cxn ang="0">
                  <a:pos x="220" y="896"/>
                </a:cxn>
                <a:cxn ang="0">
                  <a:pos x="286" y="965"/>
                </a:cxn>
                <a:cxn ang="0">
                  <a:pos x="361" y="1017"/>
                </a:cxn>
                <a:cxn ang="0">
                  <a:pos x="445" y="1052"/>
                </a:cxn>
                <a:cxn ang="0">
                  <a:pos x="534" y="1068"/>
                </a:cxn>
                <a:cxn ang="0">
                  <a:pos x="621" y="1069"/>
                </a:cxn>
                <a:cxn ang="0">
                  <a:pos x="694" y="1057"/>
                </a:cxn>
                <a:cxn ang="0">
                  <a:pos x="765" y="1032"/>
                </a:cxn>
                <a:cxn ang="0">
                  <a:pos x="830" y="994"/>
                </a:cxn>
                <a:cxn ang="0">
                  <a:pos x="891" y="945"/>
                </a:cxn>
                <a:cxn ang="0">
                  <a:pos x="941" y="888"/>
                </a:cxn>
                <a:cxn ang="0">
                  <a:pos x="982" y="823"/>
                </a:cxn>
                <a:cxn ang="0">
                  <a:pos x="1011" y="751"/>
                </a:cxn>
                <a:cxn ang="0">
                  <a:pos x="451" y="612"/>
                </a:cxn>
                <a:cxn ang="0">
                  <a:pos x="1144" y="702"/>
                </a:cxn>
                <a:cxn ang="0">
                  <a:pos x="1114" y="812"/>
                </a:cxn>
                <a:cxn ang="0">
                  <a:pos x="1065" y="911"/>
                </a:cxn>
                <a:cxn ang="0">
                  <a:pos x="997" y="999"/>
                </a:cxn>
                <a:cxn ang="0">
                  <a:pos x="913" y="1073"/>
                </a:cxn>
                <a:cxn ang="0">
                  <a:pos x="820" y="1128"/>
                </a:cxn>
                <a:cxn ang="0">
                  <a:pos x="716" y="1162"/>
                </a:cxn>
                <a:cxn ang="0">
                  <a:pos x="605" y="1177"/>
                </a:cxn>
                <a:cxn ang="0">
                  <a:pos x="486" y="1172"/>
                </a:cxn>
                <a:cxn ang="0">
                  <a:pos x="377" y="1146"/>
                </a:cxn>
                <a:cxn ang="0">
                  <a:pos x="276" y="1096"/>
                </a:cxn>
                <a:cxn ang="0">
                  <a:pos x="186" y="1028"/>
                </a:cxn>
                <a:cxn ang="0">
                  <a:pos x="109" y="940"/>
                </a:cxn>
                <a:cxn ang="0">
                  <a:pos x="52" y="842"/>
                </a:cxn>
                <a:cxn ang="0">
                  <a:pos x="16" y="732"/>
                </a:cxn>
                <a:cxn ang="0">
                  <a:pos x="1" y="613"/>
                </a:cxn>
                <a:cxn ang="0">
                  <a:pos x="6" y="495"/>
                </a:cxn>
                <a:cxn ang="0">
                  <a:pos x="35" y="384"/>
                </a:cxn>
                <a:cxn ang="0">
                  <a:pos x="85" y="280"/>
                </a:cxn>
                <a:cxn ang="0">
                  <a:pos x="156" y="186"/>
                </a:cxn>
                <a:cxn ang="0">
                  <a:pos x="241" y="109"/>
                </a:cxn>
                <a:cxn ang="0">
                  <a:pos x="334" y="52"/>
                </a:cxn>
                <a:cxn ang="0">
                  <a:pos x="436" y="17"/>
                </a:cxn>
                <a:cxn ang="0">
                  <a:pos x="546" y="1"/>
                </a:cxn>
                <a:cxn ang="0">
                  <a:pos x="639" y="3"/>
                </a:cxn>
                <a:cxn ang="0">
                  <a:pos x="720" y="15"/>
                </a:cxn>
                <a:cxn ang="0">
                  <a:pos x="795" y="37"/>
                </a:cxn>
                <a:cxn ang="0">
                  <a:pos x="865" y="68"/>
                </a:cxn>
                <a:cxn ang="0">
                  <a:pos x="929" y="110"/>
                </a:cxn>
                <a:cxn ang="0">
                  <a:pos x="986" y="160"/>
                </a:cxn>
                <a:cxn ang="0">
                  <a:pos x="1038" y="219"/>
                </a:cxn>
                <a:cxn ang="0">
                  <a:pos x="1084" y="287"/>
                </a:cxn>
              </a:cxnLst>
              <a:rect l="0" t="0" r="r" b="b"/>
              <a:pathLst>
                <a:path w="1156" h="1178">
                  <a:moveTo>
                    <a:pt x="1095" y="306"/>
                  </a:moveTo>
                  <a:lnTo>
                    <a:pt x="959" y="306"/>
                  </a:lnTo>
                  <a:lnTo>
                    <a:pt x="938" y="282"/>
                  </a:lnTo>
                  <a:lnTo>
                    <a:pt x="918" y="259"/>
                  </a:lnTo>
                  <a:lnTo>
                    <a:pt x="897" y="238"/>
                  </a:lnTo>
                  <a:lnTo>
                    <a:pt x="875" y="218"/>
                  </a:lnTo>
                  <a:lnTo>
                    <a:pt x="853" y="201"/>
                  </a:lnTo>
                  <a:lnTo>
                    <a:pt x="831" y="185"/>
                  </a:lnTo>
                  <a:lnTo>
                    <a:pt x="808" y="170"/>
                  </a:lnTo>
                  <a:lnTo>
                    <a:pt x="785" y="158"/>
                  </a:lnTo>
                  <a:lnTo>
                    <a:pt x="762" y="147"/>
                  </a:lnTo>
                  <a:lnTo>
                    <a:pt x="737" y="138"/>
                  </a:lnTo>
                  <a:lnTo>
                    <a:pt x="712" y="130"/>
                  </a:lnTo>
                  <a:lnTo>
                    <a:pt x="686" y="123"/>
                  </a:lnTo>
                  <a:lnTo>
                    <a:pt x="659" y="118"/>
                  </a:lnTo>
                  <a:lnTo>
                    <a:pt x="632" y="115"/>
                  </a:lnTo>
                  <a:lnTo>
                    <a:pt x="603" y="113"/>
                  </a:lnTo>
                  <a:lnTo>
                    <a:pt x="573" y="112"/>
                  </a:lnTo>
                  <a:lnTo>
                    <a:pt x="550" y="112"/>
                  </a:lnTo>
                  <a:lnTo>
                    <a:pt x="527" y="114"/>
                  </a:lnTo>
                  <a:lnTo>
                    <a:pt x="504" y="117"/>
                  </a:lnTo>
                  <a:lnTo>
                    <a:pt x="482" y="120"/>
                  </a:lnTo>
                  <a:lnTo>
                    <a:pt x="460" y="125"/>
                  </a:lnTo>
                  <a:lnTo>
                    <a:pt x="438" y="132"/>
                  </a:lnTo>
                  <a:lnTo>
                    <a:pt x="417" y="139"/>
                  </a:lnTo>
                  <a:lnTo>
                    <a:pt x="397" y="146"/>
                  </a:lnTo>
                  <a:lnTo>
                    <a:pt x="378" y="156"/>
                  </a:lnTo>
                  <a:lnTo>
                    <a:pt x="358" y="166"/>
                  </a:lnTo>
                  <a:lnTo>
                    <a:pt x="339" y="178"/>
                  </a:lnTo>
                  <a:lnTo>
                    <a:pt x="320" y="190"/>
                  </a:lnTo>
                  <a:lnTo>
                    <a:pt x="301" y="204"/>
                  </a:lnTo>
                  <a:lnTo>
                    <a:pt x="284" y="219"/>
                  </a:lnTo>
                  <a:lnTo>
                    <a:pt x="267" y="235"/>
                  </a:lnTo>
                  <a:lnTo>
                    <a:pt x="249" y="252"/>
                  </a:lnTo>
                  <a:lnTo>
                    <a:pt x="233" y="269"/>
                  </a:lnTo>
                  <a:lnTo>
                    <a:pt x="219" y="287"/>
                  </a:lnTo>
                  <a:lnTo>
                    <a:pt x="204" y="306"/>
                  </a:lnTo>
                  <a:lnTo>
                    <a:pt x="192" y="325"/>
                  </a:lnTo>
                  <a:lnTo>
                    <a:pt x="179" y="345"/>
                  </a:lnTo>
                  <a:lnTo>
                    <a:pt x="168" y="364"/>
                  </a:lnTo>
                  <a:lnTo>
                    <a:pt x="158" y="385"/>
                  </a:lnTo>
                  <a:lnTo>
                    <a:pt x="150" y="406"/>
                  </a:lnTo>
                  <a:lnTo>
                    <a:pt x="141" y="428"/>
                  </a:lnTo>
                  <a:lnTo>
                    <a:pt x="135" y="449"/>
                  </a:lnTo>
                  <a:lnTo>
                    <a:pt x="129" y="472"/>
                  </a:lnTo>
                  <a:lnTo>
                    <a:pt x="125" y="495"/>
                  </a:lnTo>
                  <a:lnTo>
                    <a:pt x="120" y="518"/>
                  </a:lnTo>
                  <a:lnTo>
                    <a:pt x="118" y="542"/>
                  </a:lnTo>
                  <a:lnTo>
                    <a:pt x="116" y="566"/>
                  </a:lnTo>
                  <a:lnTo>
                    <a:pt x="116" y="590"/>
                  </a:lnTo>
                  <a:lnTo>
                    <a:pt x="116" y="615"/>
                  </a:lnTo>
                  <a:lnTo>
                    <a:pt x="118" y="640"/>
                  </a:lnTo>
                  <a:lnTo>
                    <a:pt x="120" y="664"/>
                  </a:lnTo>
                  <a:lnTo>
                    <a:pt x="125" y="688"/>
                  </a:lnTo>
                  <a:lnTo>
                    <a:pt x="130" y="711"/>
                  </a:lnTo>
                  <a:lnTo>
                    <a:pt x="135" y="734"/>
                  </a:lnTo>
                  <a:lnTo>
                    <a:pt x="142" y="756"/>
                  </a:lnTo>
                  <a:lnTo>
                    <a:pt x="150" y="777"/>
                  </a:lnTo>
                  <a:lnTo>
                    <a:pt x="159" y="799"/>
                  </a:lnTo>
                  <a:lnTo>
                    <a:pt x="168" y="819"/>
                  </a:lnTo>
                  <a:lnTo>
                    <a:pt x="180" y="840"/>
                  </a:lnTo>
                  <a:lnTo>
                    <a:pt x="193" y="858"/>
                  </a:lnTo>
                  <a:lnTo>
                    <a:pt x="205" y="878"/>
                  </a:lnTo>
                  <a:lnTo>
                    <a:pt x="220" y="896"/>
                  </a:lnTo>
                  <a:lnTo>
                    <a:pt x="235" y="915"/>
                  </a:lnTo>
                  <a:lnTo>
                    <a:pt x="251" y="933"/>
                  </a:lnTo>
                  <a:lnTo>
                    <a:pt x="269" y="949"/>
                  </a:lnTo>
                  <a:lnTo>
                    <a:pt x="286" y="965"/>
                  </a:lnTo>
                  <a:lnTo>
                    <a:pt x="304" y="980"/>
                  </a:lnTo>
                  <a:lnTo>
                    <a:pt x="323" y="993"/>
                  </a:lnTo>
                  <a:lnTo>
                    <a:pt x="342" y="1006"/>
                  </a:lnTo>
                  <a:lnTo>
                    <a:pt x="361" y="1017"/>
                  </a:lnTo>
                  <a:lnTo>
                    <a:pt x="381" y="1026"/>
                  </a:lnTo>
                  <a:lnTo>
                    <a:pt x="402" y="1036"/>
                  </a:lnTo>
                  <a:lnTo>
                    <a:pt x="423" y="1044"/>
                  </a:lnTo>
                  <a:lnTo>
                    <a:pt x="445" y="1052"/>
                  </a:lnTo>
                  <a:lnTo>
                    <a:pt x="467" y="1057"/>
                  </a:lnTo>
                  <a:lnTo>
                    <a:pt x="488" y="1062"/>
                  </a:lnTo>
                  <a:lnTo>
                    <a:pt x="511" y="1066"/>
                  </a:lnTo>
                  <a:lnTo>
                    <a:pt x="534" y="1068"/>
                  </a:lnTo>
                  <a:lnTo>
                    <a:pt x="559" y="1070"/>
                  </a:lnTo>
                  <a:lnTo>
                    <a:pt x="583" y="1070"/>
                  </a:lnTo>
                  <a:lnTo>
                    <a:pt x="601" y="1070"/>
                  </a:lnTo>
                  <a:lnTo>
                    <a:pt x="621" y="1069"/>
                  </a:lnTo>
                  <a:lnTo>
                    <a:pt x="640" y="1067"/>
                  </a:lnTo>
                  <a:lnTo>
                    <a:pt x="658" y="1064"/>
                  </a:lnTo>
                  <a:lnTo>
                    <a:pt x="677" y="1061"/>
                  </a:lnTo>
                  <a:lnTo>
                    <a:pt x="694" y="1057"/>
                  </a:lnTo>
                  <a:lnTo>
                    <a:pt x="712" y="1052"/>
                  </a:lnTo>
                  <a:lnTo>
                    <a:pt x="730" y="1046"/>
                  </a:lnTo>
                  <a:lnTo>
                    <a:pt x="747" y="1039"/>
                  </a:lnTo>
                  <a:lnTo>
                    <a:pt x="765" y="1032"/>
                  </a:lnTo>
                  <a:lnTo>
                    <a:pt x="781" y="1023"/>
                  </a:lnTo>
                  <a:lnTo>
                    <a:pt x="798" y="1015"/>
                  </a:lnTo>
                  <a:lnTo>
                    <a:pt x="814" y="1005"/>
                  </a:lnTo>
                  <a:lnTo>
                    <a:pt x="830" y="994"/>
                  </a:lnTo>
                  <a:lnTo>
                    <a:pt x="846" y="984"/>
                  </a:lnTo>
                  <a:lnTo>
                    <a:pt x="861" y="971"/>
                  </a:lnTo>
                  <a:lnTo>
                    <a:pt x="876" y="959"/>
                  </a:lnTo>
                  <a:lnTo>
                    <a:pt x="891" y="945"/>
                  </a:lnTo>
                  <a:lnTo>
                    <a:pt x="905" y="931"/>
                  </a:lnTo>
                  <a:lnTo>
                    <a:pt x="917" y="918"/>
                  </a:lnTo>
                  <a:lnTo>
                    <a:pt x="930" y="903"/>
                  </a:lnTo>
                  <a:lnTo>
                    <a:pt x="941" y="888"/>
                  </a:lnTo>
                  <a:lnTo>
                    <a:pt x="953" y="873"/>
                  </a:lnTo>
                  <a:lnTo>
                    <a:pt x="963" y="856"/>
                  </a:lnTo>
                  <a:lnTo>
                    <a:pt x="973" y="841"/>
                  </a:lnTo>
                  <a:lnTo>
                    <a:pt x="982" y="823"/>
                  </a:lnTo>
                  <a:lnTo>
                    <a:pt x="990" y="806"/>
                  </a:lnTo>
                  <a:lnTo>
                    <a:pt x="998" y="788"/>
                  </a:lnTo>
                  <a:lnTo>
                    <a:pt x="1005" y="770"/>
                  </a:lnTo>
                  <a:lnTo>
                    <a:pt x="1011" y="751"/>
                  </a:lnTo>
                  <a:lnTo>
                    <a:pt x="1016" y="732"/>
                  </a:lnTo>
                  <a:lnTo>
                    <a:pt x="1022" y="712"/>
                  </a:lnTo>
                  <a:lnTo>
                    <a:pt x="451" y="712"/>
                  </a:lnTo>
                  <a:lnTo>
                    <a:pt x="451" y="612"/>
                  </a:lnTo>
                  <a:lnTo>
                    <a:pt x="1156" y="612"/>
                  </a:lnTo>
                  <a:lnTo>
                    <a:pt x="1152" y="642"/>
                  </a:lnTo>
                  <a:lnTo>
                    <a:pt x="1149" y="673"/>
                  </a:lnTo>
                  <a:lnTo>
                    <a:pt x="1144" y="702"/>
                  </a:lnTo>
                  <a:lnTo>
                    <a:pt x="1139" y="731"/>
                  </a:lnTo>
                  <a:lnTo>
                    <a:pt x="1132" y="758"/>
                  </a:lnTo>
                  <a:lnTo>
                    <a:pt x="1123" y="785"/>
                  </a:lnTo>
                  <a:lnTo>
                    <a:pt x="1114" y="812"/>
                  </a:lnTo>
                  <a:lnTo>
                    <a:pt x="1103" y="837"/>
                  </a:lnTo>
                  <a:lnTo>
                    <a:pt x="1092" y="863"/>
                  </a:lnTo>
                  <a:lnTo>
                    <a:pt x="1078" y="888"/>
                  </a:lnTo>
                  <a:lnTo>
                    <a:pt x="1065" y="911"/>
                  </a:lnTo>
                  <a:lnTo>
                    <a:pt x="1049" y="935"/>
                  </a:lnTo>
                  <a:lnTo>
                    <a:pt x="1033" y="957"/>
                  </a:lnTo>
                  <a:lnTo>
                    <a:pt x="1015" y="978"/>
                  </a:lnTo>
                  <a:lnTo>
                    <a:pt x="997" y="999"/>
                  </a:lnTo>
                  <a:lnTo>
                    <a:pt x="977" y="1019"/>
                  </a:lnTo>
                  <a:lnTo>
                    <a:pt x="956" y="1038"/>
                  </a:lnTo>
                  <a:lnTo>
                    <a:pt x="935" y="1057"/>
                  </a:lnTo>
                  <a:lnTo>
                    <a:pt x="913" y="1073"/>
                  </a:lnTo>
                  <a:lnTo>
                    <a:pt x="891" y="1088"/>
                  </a:lnTo>
                  <a:lnTo>
                    <a:pt x="867" y="1103"/>
                  </a:lnTo>
                  <a:lnTo>
                    <a:pt x="844" y="1116"/>
                  </a:lnTo>
                  <a:lnTo>
                    <a:pt x="820" y="1128"/>
                  </a:lnTo>
                  <a:lnTo>
                    <a:pt x="795" y="1138"/>
                  </a:lnTo>
                  <a:lnTo>
                    <a:pt x="770" y="1148"/>
                  </a:lnTo>
                  <a:lnTo>
                    <a:pt x="744" y="1156"/>
                  </a:lnTo>
                  <a:lnTo>
                    <a:pt x="716" y="1162"/>
                  </a:lnTo>
                  <a:lnTo>
                    <a:pt x="689" y="1167"/>
                  </a:lnTo>
                  <a:lnTo>
                    <a:pt x="662" y="1173"/>
                  </a:lnTo>
                  <a:lnTo>
                    <a:pt x="634" y="1176"/>
                  </a:lnTo>
                  <a:lnTo>
                    <a:pt x="605" y="1177"/>
                  </a:lnTo>
                  <a:lnTo>
                    <a:pt x="575" y="1178"/>
                  </a:lnTo>
                  <a:lnTo>
                    <a:pt x="545" y="1177"/>
                  </a:lnTo>
                  <a:lnTo>
                    <a:pt x="516" y="1175"/>
                  </a:lnTo>
                  <a:lnTo>
                    <a:pt x="486" y="1172"/>
                  </a:lnTo>
                  <a:lnTo>
                    <a:pt x="458" y="1167"/>
                  </a:lnTo>
                  <a:lnTo>
                    <a:pt x="430" y="1161"/>
                  </a:lnTo>
                  <a:lnTo>
                    <a:pt x="403" y="1154"/>
                  </a:lnTo>
                  <a:lnTo>
                    <a:pt x="377" y="1146"/>
                  </a:lnTo>
                  <a:lnTo>
                    <a:pt x="350" y="1135"/>
                  </a:lnTo>
                  <a:lnTo>
                    <a:pt x="325" y="1124"/>
                  </a:lnTo>
                  <a:lnTo>
                    <a:pt x="300" y="1111"/>
                  </a:lnTo>
                  <a:lnTo>
                    <a:pt x="276" y="1096"/>
                  </a:lnTo>
                  <a:lnTo>
                    <a:pt x="252" y="1082"/>
                  </a:lnTo>
                  <a:lnTo>
                    <a:pt x="230" y="1065"/>
                  </a:lnTo>
                  <a:lnTo>
                    <a:pt x="207" y="1046"/>
                  </a:lnTo>
                  <a:lnTo>
                    <a:pt x="186" y="1028"/>
                  </a:lnTo>
                  <a:lnTo>
                    <a:pt x="165" y="1007"/>
                  </a:lnTo>
                  <a:lnTo>
                    <a:pt x="145" y="985"/>
                  </a:lnTo>
                  <a:lnTo>
                    <a:pt x="127" y="963"/>
                  </a:lnTo>
                  <a:lnTo>
                    <a:pt x="109" y="940"/>
                  </a:lnTo>
                  <a:lnTo>
                    <a:pt x="93" y="916"/>
                  </a:lnTo>
                  <a:lnTo>
                    <a:pt x="79" y="892"/>
                  </a:lnTo>
                  <a:lnTo>
                    <a:pt x="65" y="867"/>
                  </a:lnTo>
                  <a:lnTo>
                    <a:pt x="52" y="842"/>
                  </a:lnTo>
                  <a:lnTo>
                    <a:pt x="41" y="815"/>
                  </a:lnTo>
                  <a:lnTo>
                    <a:pt x="32" y="788"/>
                  </a:lnTo>
                  <a:lnTo>
                    <a:pt x="23" y="760"/>
                  </a:lnTo>
                  <a:lnTo>
                    <a:pt x="16" y="732"/>
                  </a:lnTo>
                  <a:lnTo>
                    <a:pt x="11" y="704"/>
                  </a:lnTo>
                  <a:lnTo>
                    <a:pt x="6" y="675"/>
                  </a:lnTo>
                  <a:lnTo>
                    <a:pt x="2" y="644"/>
                  </a:lnTo>
                  <a:lnTo>
                    <a:pt x="1" y="613"/>
                  </a:lnTo>
                  <a:lnTo>
                    <a:pt x="0" y="582"/>
                  </a:lnTo>
                  <a:lnTo>
                    <a:pt x="1" y="552"/>
                  </a:lnTo>
                  <a:lnTo>
                    <a:pt x="3" y="524"/>
                  </a:lnTo>
                  <a:lnTo>
                    <a:pt x="6" y="495"/>
                  </a:lnTo>
                  <a:lnTo>
                    <a:pt x="12" y="467"/>
                  </a:lnTo>
                  <a:lnTo>
                    <a:pt x="18" y="439"/>
                  </a:lnTo>
                  <a:lnTo>
                    <a:pt x="25" y="411"/>
                  </a:lnTo>
                  <a:lnTo>
                    <a:pt x="35" y="384"/>
                  </a:lnTo>
                  <a:lnTo>
                    <a:pt x="45" y="357"/>
                  </a:lnTo>
                  <a:lnTo>
                    <a:pt x="58" y="331"/>
                  </a:lnTo>
                  <a:lnTo>
                    <a:pt x="70" y="305"/>
                  </a:lnTo>
                  <a:lnTo>
                    <a:pt x="85" y="280"/>
                  </a:lnTo>
                  <a:lnTo>
                    <a:pt x="101" y="256"/>
                  </a:lnTo>
                  <a:lnTo>
                    <a:pt x="117" y="232"/>
                  </a:lnTo>
                  <a:lnTo>
                    <a:pt x="136" y="209"/>
                  </a:lnTo>
                  <a:lnTo>
                    <a:pt x="156" y="186"/>
                  </a:lnTo>
                  <a:lnTo>
                    <a:pt x="177" y="164"/>
                  </a:lnTo>
                  <a:lnTo>
                    <a:pt x="198" y="144"/>
                  </a:lnTo>
                  <a:lnTo>
                    <a:pt x="219" y="126"/>
                  </a:lnTo>
                  <a:lnTo>
                    <a:pt x="241" y="109"/>
                  </a:lnTo>
                  <a:lnTo>
                    <a:pt x="263" y="93"/>
                  </a:lnTo>
                  <a:lnTo>
                    <a:pt x="286" y="78"/>
                  </a:lnTo>
                  <a:lnTo>
                    <a:pt x="310" y="65"/>
                  </a:lnTo>
                  <a:lnTo>
                    <a:pt x="334" y="52"/>
                  </a:lnTo>
                  <a:lnTo>
                    <a:pt x="359" y="42"/>
                  </a:lnTo>
                  <a:lnTo>
                    <a:pt x="384" y="32"/>
                  </a:lnTo>
                  <a:lnTo>
                    <a:pt x="410" y="23"/>
                  </a:lnTo>
                  <a:lnTo>
                    <a:pt x="436" y="17"/>
                  </a:lnTo>
                  <a:lnTo>
                    <a:pt x="462" y="11"/>
                  </a:lnTo>
                  <a:lnTo>
                    <a:pt x="491" y="6"/>
                  </a:lnTo>
                  <a:lnTo>
                    <a:pt x="518" y="3"/>
                  </a:lnTo>
                  <a:lnTo>
                    <a:pt x="546" y="1"/>
                  </a:lnTo>
                  <a:lnTo>
                    <a:pt x="575" y="0"/>
                  </a:lnTo>
                  <a:lnTo>
                    <a:pt x="597" y="1"/>
                  </a:lnTo>
                  <a:lnTo>
                    <a:pt x="618" y="1"/>
                  </a:lnTo>
                  <a:lnTo>
                    <a:pt x="639" y="3"/>
                  </a:lnTo>
                  <a:lnTo>
                    <a:pt x="660" y="5"/>
                  </a:lnTo>
                  <a:lnTo>
                    <a:pt x="681" y="8"/>
                  </a:lnTo>
                  <a:lnTo>
                    <a:pt x="701" y="12"/>
                  </a:lnTo>
                  <a:lnTo>
                    <a:pt x="720" y="15"/>
                  </a:lnTo>
                  <a:lnTo>
                    <a:pt x="739" y="20"/>
                  </a:lnTo>
                  <a:lnTo>
                    <a:pt x="758" y="25"/>
                  </a:lnTo>
                  <a:lnTo>
                    <a:pt x="777" y="30"/>
                  </a:lnTo>
                  <a:lnTo>
                    <a:pt x="795" y="37"/>
                  </a:lnTo>
                  <a:lnTo>
                    <a:pt x="813" y="44"/>
                  </a:lnTo>
                  <a:lnTo>
                    <a:pt x="830" y="51"/>
                  </a:lnTo>
                  <a:lnTo>
                    <a:pt x="848" y="60"/>
                  </a:lnTo>
                  <a:lnTo>
                    <a:pt x="865" y="68"/>
                  </a:lnTo>
                  <a:lnTo>
                    <a:pt x="882" y="77"/>
                  </a:lnTo>
                  <a:lnTo>
                    <a:pt x="897" y="88"/>
                  </a:lnTo>
                  <a:lnTo>
                    <a:pt x="913" y="98"/>
                  </a:lnTo>
                  <a:lnTo>
                    <a:pt x="929" y="110"/>
                  </a:lnTo>
                  <a:lnTo>
                    <a:pt x="943" y="121"/>
                  </a:lnTo>
                  <a:lnTo>
                    <a:pt x="958" y="134"/>
                  </a:lnTo>
                  <a:lnTo>
                    <a:pt x="973" y="146"/>
                  </a:lnTo>
                  <a:lnTo>
                    <a:pt x="986" y="160"/>
                  </a:lnTo>
                  <a:lnTo>
                    <a:pt x="1000" y="173"/>
                  </a:lnTo>
                  <a:lnTo>
                    <a:pt x="1013" y="188"/>
                  </a:lnTo>
                  <a:lnTo>
                    <a:pt x="1026" y="204"/>
                  </a:lnTo>
                  <a:lnTo>
                    <a:pt x="1038" y="219"/>
                  </a:lnTo>
                  <a:lnTo>
                    <a:pt x="1050" y="235"/>
                  </a:lnTo>
                  <a:lnTo>
                    <a:pt x="1061" y="252"/>
                  </a:lnTo>
                  <a:lnTo>
                    <a:pt x="1073" y="269"/>
                  </a:lnTo>
                  <a:lnTo>
                    <a:pt x="1084" y="287"/>
                  </a:lnTo>
                  <a:lnTo>
                    <a:pt x="1095" y="306"/>
                  </a:lnTo>
                  <a:close/>
                </a:path>
              </a:pathLst>
            </a:custGeom>
            <a:grpFill/>
            <a:ln w="9525">
              <a:noFill/>
              <a:round/>
            </a:ln>
          </p:spPr>
          <p:txBody>
            <a:bodyPr vert="horz" wrap="square" lIns="91440" tIns="45720" rIns="91440" bIns="45720" numCol="1" anchor="t" anchorCtr="0" compatLnSpc="1"/>
            <a:lstStyle/>
            <a:p>
              <a:endParaRPr lang="en-US"/>
            </a:p>
          </p:txBody>
        </p:sp>
        <p:sp>
          <p:nvSpPr>
            <p:cNvPr id="18" name="Rectangle 15"/>
            <p:cNvSpPr>
              <a:spLocks noChangeArrowheads="1"/>
            </p:cNvSpPr>
            <p:nvPr userDrawn="1"/>
          </p:nvSpPr>
          <p:spPr bwMode="auto">
            <a:xfrm>
              <a:off x="8305800" y="2400300"/>
              <a:ext cx="17462" cy="180975"/>
            </a:xfrm>
            <a:prstGeom prst="rect">
              <a:avLst/>
            </a:prstGeom>
            <a:grpFill/>
            <a:ln w="9525">
              <a:noFill/>
              <a:miter lim="800000"/>
            </a:ln>
          </p:spPr>
          <p:txBody>
            <a:bodyPr vert="horz" wrap="square" lIns="91440" tIns="45720" rIns="91440" bIns="45720" numCol="1" anchor="t" anchorCtr="0" compatLnSpc="1"/>
            <a:lstStyle/>
            <a:p>
              <a:endParaRPr lang="en-US"/>
            </a:p>
          </p:txBody>
        </p:sp>
        <p:sp>
          <p:nvSpPr>
            <p:cNvPr id="19" name="Freeform 16"/>
            <p:cNvSpPr/>
            <p:nvPr userDrawn="1"/>
          </p:nvSpPr>
          <p:spPr bwMode="auto">
            <a:xfrm>
              <a:off x="8359775" y="2400300"/>
              <a:ext cx="93662" cy="180975"/>
            </a:xfrm>
            <a:custGeom>
              <a:avLst/>
              <a:gdLst/>
              <a:ahLst/>
              <a:cxnLst>
                <a:cxn ang="0">
                  <a:pos x="0" y="0"/>
                </a:cxn>
                <a:cxn ang="0">
                  <a:pos x="589" y="0"/>
                </a:cxn>
                <a:cxn ang="0">
                  <a:pos x="589" y="108"/>
                </a:cxn>
                <a:cxn ang="0">
                  <a:pos x="111" y="108"/>
                </a:cxn>
                <a:cxn ang="0">
                  <a:pos x="111" y="510"/>
                </a:cxn>
                <a:cxn ang="0">
                  <a:pos x="588" y="510"/>
                </a:cxn>
                <a:cxn ang="0">
                  <a:pos x="588" y="618"/>
                </a:cxn>
                <a:cxn ang="0">
                  <a:pos x="111" y="618"/>
                </a:cxn>
                <a:cxn ang="0">
                  <a:pos x="111" y="1025"/>
                </a:cxn>
                <a:cxn ang="0">
                  <a:pos x="588" y="1025"/>
                </a:cxn>
                <a:cxn ang="0">
                  <a:pos x="588" y="1132"/>
                </a:cxn>
                <a:cxn ang="0">
                  <a:pos x="0" y="1132"/>
                </a:cxn>
                <a:cxn ang="0">
                  <a:pos x="0" y="0"/>
                </a:cxn>
              </a:cxnLst>
              <a:rect l="0" t="0" r="r" b="b"/>
              <a:pathLst>
                <a:path w="589" h="1132">
                  <a:moveTo>
                    <a:pt x="0" y="0"/>
                  </a:moveTo>
                  <a:lnTo>
                    <a:pt x="589" y="0"/>
                  </a:lnTo>
                  <a:lnTo>
                    <a:pt x="589" y="108"/>
                  </a:lnTo>
                  <a:lnTo>
                    <a:pt x="111" y="108"/>
                  </a:lnTo>
                  <a:lnTo>
                    <a:pt x="111" y="510"/>
                  </a:lnTo>
                  <a:lnTo>
                    <a:pt x="588" y="510"/>
                  </a:lnTo>
                  <a:lnTo>
                    <a:pt x="588" y="618"/>
                  </a:lnTo>
                  <a:lnTo>
                    <a:pt x="111" y="618"/>
                  </a:lnTo>
                  <a:lnTo>
                    <a:pt x="111" y="1025"/>
                  </a:lnTo>
                  <a:lnTo>
                    <a:pt x="588" y="1025"/>
                  </a:lnTo>
                  <a:lnTo>
                    <a:pt x="588"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0" name="Freeform 17"/>
            <p:cNvSpPr/>
            <p:nvPr userDrawn="1"/>
          </p:nvSpPr>
          <p:spPr bwMode="auto">
            <a:xfrm>
              <a:off x="8480425" y="2397125"/>
              <a:ext cx="103187" cy="187325"/>
            </a:xfrm>
            <a:custGeom>
              <a:avLst/>
              <a:gdLst/>
              <a:ahLst/>
              <a:cxnLst>
                <a:cxn ang="0">
                  <a:pos x="502" y="236"/>
                </a:cxn>
                <a:cxn ang="0">
                  <a:pos x="459" y="158"/>
                </a:cxn>
                <a:cxn ang="0">
                  <a:pos x="388" y="115"/>
                </a:cxn>
                <a:cxn ang="0">
                  <a:pos x="293" y="111"/>
                </a:cxn>
                <a:cxn ang="0">
                  <a:pos x="209" y="148"/>
                </a:cxn>
                <a:cxn ang="0">
                  <a:pos x="156" y="224"/>
                </a:cxn>
                <a:cxn ang="0">
                  <a:pos x="142" y="311"/>
                </a:cxn>
                <a:cxn ang="0">
                  <a:pos x="151" y="361"/>
                </a:cxn>
                <a:cxn ang="0">
                  <a:pos x="173" y="403"/>
                </a:cxn>
                <a:cxn ang="0">
                  <a:pos x="209" y="437"/>
                </a:cxn>
                <a:cxn ang="0">
                  <a:pos x="280" y="472"/>
                </a:cxn>
                <a:cxn ang="0">
                  <a:pos x="399" y="513"/>
                </a:cxn>
                <a:cxn ang="0">
                  <a:pos x="506" y="563"/>
                </a:cxn>
                <a:cxn ang="0">
                  <a:pos x="592" y="646"/>
                </a:cxn>
                <a:cxn ang="0">
                  <a:pos x="638" y="756"/>
                </a:cxn>
                <a:cxn ang="0">
                  <a:pos x="644" y="868"/>
                </a:cxn>
                <a:cxn ang="0">
                  <a:pos x="628" y="949"/>
                </a:cxn>
                <a:cxn ang="0">
                  <a:pos x="595" y="1022"/>
                </a:cxn>
                <a:cxn ang="0">
                  <a:pos x="543" y="1087"/>
                </a:cxn>
                <a:cxn ang="0">
                  <a:pos x="480" y="1136"/>
                </a:cxn>
                <a:cxn ang="0">
                  <a:pos x="403" y="1165"/>
                </a:cxn>
                <a:cxn ang="0">
                  <a:pos x="317" y="1176"/>
                </a:cxn>
                <a:cxn ang="0">
                  <a:pos x="235" y="1167"/>
                </a:cxn>
                <a:cxn ang="0">
                  <a:pos x="163" y="1138"/>
                </a:cxn>
                <a:cxn ang="0">
                  <a:pos x="101" y="1092"/>
                </a:cxn>
                <a:cxn ang="0">
                  <a:pos x="51" y="1029"/>
                </a:cxn>
                <a:cxn ang="0">
                  <a:pos x="18" y="955"/>
                </a:cxn>
                <a:cxn ang="0">
                  <a:pos x="2" y="868"/>
                </a:cxn>
                <a:cxn ang="0">
                  <a:pos x="114" y="881"/>
                </a:cxn>
                <a:cxn ang="0">
                  <a:pos x="138" y="958"/>
                </a:cxn>
                <a:cxn ang="0">
                  <a:pos x="168" y="1002"/>
                </a:cxn>
                <a:cxn ang="0">
                  <a:pos x="208" y="1036"/>
                </a:cxn>
                <a:cxn ang="0">
                  <a:pos x="255" y="1058"/>
                </a:cxn>
                <a:cxn ang="0">
                  <a:pos x="309" y="1066"/>
                </a:cxn>
                <a:cxn ang="0">
                  <a:pos x="366" y="1062"/>
                </a:cxn>
                <a:cxn ang="0">
                  <a:pos x="416" y="1046"/>
                </a:cxn>
                <a:cxn ang="0">
                  <a:pos x="459" y="1017"/>
                </a:cxn>
                <a:cxn ang="0">
                  <a:pos x="493" y="975"/>
                </a:cxn>
                <a:cxn ang="0">
                  <a:pos x="516" y="926"/>
                </a:cxn>
                <a:cxn ang="0">
                  <a:pos x="530" y="810"/>
                </a:cxn>
                <a:cxn ang="0">
                  <a:pos x="497" y="722"/>
                </a:cxn>
                <a:cxn ang="0">
                  <a:pos x="418" y="651"/>
                </a:cxn>
                <a:cxn ang="0">
                  <a:pos x="291" y="596"/>
                </a:cxn>
                <a:cxn ang="0">
                  <a:pos x="182" y="555"/>
                </a:cxn>
                <a:cxn ang="0">
                  <a:pos x="100" y="497"/>
                </a:cxn>
                <a:cxn ang="0">
                  <a:pos x="67" y="454"/>
                </a:cxn>
                <a:cxn ang="0">
                  <a:pos x="33" y="358"/>
                </a:cxn>
                <a:cxn ang="0">
                  <a:pos x="33" y="259"/>
                </a:cxn>
                <a:cxn ang="0">
                  <a:pos x="51" y="185"/>
                </a:cxn>
                <a:cxn ang="0">
                  <a:pos x="87" y="121"/>
                </a:cxn>
                <a:cxn ang="0">
                  <a:pos x="137" y="67"/>
                </a:cxn>
                <a:cxn ang="0">
                  <a:pos x="198" y="28"/>
                </a:cxn>
                <a:cxn ang="0">
                  <a:pos x="270" y="6"/>
                </a:cxn>
                <a:cxn ang="0">
                  <a:pos x="349" y="1"/>
                </a:cxn>
                <a:cxn ang="0">
                  <a:pos x="422" y="12"/>
                </a:cxn>
                <a:cxn ang="0">
                  <a:pos x="484" y="38"/>
                </a:cxn>
                <a:cxn ang="0">
                  <a:pos x="537" y="80"/>
                </a:cxn>
                <a:cxn ang="0">
                  <a:pos x="577" y="135"/>
                </a:cxn>
                <a:cxn ang="0">
                  <a:pos x="605" y="202"/>
                </a:cxn>
                <a:cxn ang="0">
                  <a:pos x="620" y="282"/>
                </a:cxn>
              </a:cxnLst>
              <a:rect l="0" t="0" r="r" b="b"/>
              <a:pathLst>
                <a:path w="645" h="1176">
                  <a:moveTo>
                    <a:pt x="621" y="300"/>
                  </a:moveTo>
                  <a:lnTo>
                    <a:pt x="514" y="300"/>
                  </a:lnTo>
                  <a:lnTo>
                    <a:pt x="511" y="278"/>
                  </a:lnTo>
                  <a:lnTo>
                    <a:pt x="507" y="256"/>
                  </a:lnTo>
                  <a:lnTo>
                    <a:pt x="502" y="236"/>
                  </a:lnTo>
                  <a:lnTo>
                    <a:pt x="495" y="218"/>
                  </a:lnTo>
                  <a:lnTo>
                    <a:pt x="488" y="201"/>
                  </a:lnTo>
                  <a:lnTo>
                    <a:pt x="480" y="185"/>
                  </a:lnTo>
                  <a:lnTo>
                    <a:pt x="469" y="170"/>
                  </a:lnTo>
                  <a:lnTo>
                    <a:pt x="459" y="158"/>
                  </a:lnTo>
                  <a:lnTo>
                    <a:pt x="446" y="146"/>
                  </a:lnTo>
                  <a:lnTo>
                    <a:pt x="433" y="136"/>
                  </a:lnTo>
                  <a:lnTo>
                    <a:pt x="419" y="128"/>
                  </a:lnTo>
                  <a:lnTo>
                    <a:pt x="403" y="120"/>
                  </a:lnTo>
                  <a:lnTo>
                    <a:pt x="388" y="115"/>
                  </a:lnTo>
                  <a:lnTo>
                    <a:pt x="371" y="111"/>
                  </a:lnTo>
                  <a:lnTo>
                    <a:pt x="352" y="109"/>
                  </a:lnTo>
                  <a:lnTo>
                    <a:pt x="333" y="108"/>
                  </a:lnTo>
                  <a:lnTo>
                    <a:pt x="312" y="109"/>
                  </a:lnTo>
                  <a:lnTo>
                    <a:pt x="293" y="111"/>
                  </a:lnTo>
                  <a:lnTo>
                    <a:pt x="274" y="115"/>
                  </a:lnTo>
                  <a:lnTo>
                    <a:pt x="256" y="121"/>
                  </a:lnTo>
                  <a:lnTo>
                    <a:pt x="239" y="129"/>
                  </a:lnTo>
                  <a:lnTo>
                    <a:pt x="223" y="138"/>
                  </a:lnTo>
                  <a:lnTo>
                    <a:pt x="209" y="148"/>
                  </a:lnTo>
                  <a:lnTo>
                    <a:pt x="195" y="162"/>
                  </a:lnTo>
                  <a:lnTo>
                    <a:pt x="183" y="176"/>
                  </a:lnTo>
                  <a:lnTo>
                    <a:pt x="171" y="190"/>
                  </a:lnTo>
                  <a:lnTo>
                    <a:pt x="163" y="206"/>
                  </a:lnTo>
                  <a:lnTo>
                    <a:pt x="156" y="224"/>
                  </a:lnTo>
                  <a:lnTo>
                    <a:pt x="149" y="241"/>
                  </a:lnTo>
                  <a:lnTo>
                    <a:pt x="145" y="260"/>
                  </a:lnTo>
                  <a:lnTo>
                    <a:pt x="143" y="279"/>
                  </a:lnTo>
                  <a:lnTo>
                    <a:pt x="142" y="300"/>
                  </a:lnTo>
                  <a:lnTo>
                    <a:pt x="142" y="311"/>
                  </a:lnTo>
                  <a:lnTo>
                    <a:pt x="143" y="322"/>
                  </a:lnTo>
                  <a:lnTo>
                    <a:pt x="144" y="332"/>
                  </a:lnTo>
                  <a:lnTo>
                    <a:pt x="146" y="343"/>
                  </a:lnTo>
                  <a:lnTo>
                    <a:pt x="148" y="352"/>
                  </a:lnTo>
                  <a:lnTo>
                    <a:pt x="151" y="361"/>
                  </a:lnTo>
                  <a:lnTo>
                    <a:pt x="154" y="370"/>
                  </a:lnTo>
                  <a:lnTo>
                    <a:pt x="159" y="379"/>
                  </a:lnTo>
                  <a:lnTo>
                    <a:pt x="163" y="388"/>
                  </a:lnTo>
                  <a:lnTo>
                    <a:pt x="168" y="395"/>
                  </a:lnTo>
                  <a:lnTo>
                    <a:pt x="173" y="403"/>
                  </a:lnTo>
                  <a:lnTo>
                    <a:pt x="180" y="411"/>
                  </a:lnTo>
                  <a:lnTo>
                    <a:pt x="186" y="417"/>
                  </a:lnTo>
                  <a:lnTo>
                    <a:pt x="193" y="424"/>
                  </a:lnTo>
                  <a:lnTo>
                    <a:pt x="200" y="430"/>
                  </a:lnTo>
                  <a:lnTo>
                    <a:pt x="209" y="437"/>
                  </a:lnTo>
                  <a:lnTo>
                    <a:pt x="219" y="444"/>
                  </a:lnTo>
                  <a:lnTo>
                    <a:pt x="231" y="450"/>
                  </a:lnTo>
                  <a:lnTo>
                    <a:pt x="245" y="458"/>
                  </a:lnTo>
                  <a:lnTo>
                    <a:pt x="262" y="465"/>
                  </a:lnTo>
                  <a:lnTo>
                    <a:pt x="280" y="472"/>
                  </a:lnTo>
                  <a:lnTo>
                    <a:pt x="301" y="480"/>
                  </a:lnTo>
                  <a:lnTo>
                    <a:pt x="324" y="488"/>
                  </a:lnTo>
                  <a:lnTo>
                    <a:pt x="348" y="496"/>
                  </a:lnTo>
                  <a:lnTo>
                    <a:pt x="375" y="504"/>
                  </a:lnTo>
                  <a:lnTo>
                    <a:pt x="399" y="513"/>
                  </a:lnTo>
                  <a:lnTo>
                    <a:pt x="419" y="520"/>
                  </a:lnTo>
                  <a:lnTo>
                    <a:pt x="436" y="526"/>
                  </a:lnTo>
                  <a:lnTo>
                    <a:pt x="461" y="537"/>
                  </a:lnTo>
                  <a:lnTo>
                    <a:pt x="484" y="549"/>
                  </a:lnTo>
                  <a:lnTo>
                    <a:pt x="506" y="563"/>
                  </a:lnTo>
                  <a:lnTo>
                    <a:pt x="526" y="578"/>
                  </a:lnTo>
                  <a:lnTo>
                    <a:pt x="545" y="593"/>
                  </a:lnTo>
                  <a:lnTo>
                    <a:pt x="561" y="610"/>
                  </a:lnTo>
                  <a:lnTo>
                    <a:pt x="577" y="628"/>
                  </a:lnTo>
                  <a:lnTo>
                    <a:pt x="592" y="646"/>
                  </a:lnTo>
                  <a:lnTo>
                    <a:pt x="604" y="666"/>
                  </a:lnTo>
                  <a:lnTo>
                    <a:pt x="615" y="687"/>
                  </a:lnTo>
                  <a:lnTo>
                    <a:pt x="624" y="709"/>
                  </a:lnTo>
                  <a:lnTo>
                    <a:pt x="631" y="732"/>
                  </a:lnTo>
                  <a:lnTo>
                    <a:pt x="638" y="756"/>
                  </a:lnTo>
                  <a:lnTo>
                    <a:pt x="642" y="780"/>
                  </a:lnTo>
                  <a:lnTo>
                    <a:pt x="644" y="806"/>
                  </a:lnTo>
                  <a:lnTo>
                    <a:pt x="645" y="833"/>
                  </a:lnTo>
                  <a:lnTo>
                    <a:pt x="645" y="851"/>
                  </a:lnTo>
                  <a:lnTo>
                    <a:pt x="644" y="868"/>
                  </a:lnTo>
                  <a:lnTo>
                    <a:pt x="642" y="886"/>
                  </a:lnTo>
                  <a:lnTo>
                    <a:pt x="640" y="901"/>
                  </a:lnTo>
                  <a:lnTo>
                    <a:pt x="637" y="918"/>
                  </a:lnTo>
                  <a:lnTo>
                    <a:pt x="632" y="934"/>
                  </a:lnTo>
                  <a:lnTo>
                    <a:pt x="628" y="949"/>
                  </a:lnTo>
                  <a:lnTo>
                    <a:pt x="623" y="965"/>
                  </a:lnTo>
                  <a:lnTo>
                    <a:pt x="617" y="980"/>
                  </a:lnTo>
                  <a:lnTo>
                    <a:pt x="610" y="994"/>
                  </a:lnTo>
                  <a:lnTo>
                    <a:pt x="603" y="1009"/>
                  </a:lnTo>
                  <a:lnTo>
                    <a:pt x="595" y="1022"/>
                  </a:lnTo>
                  <a:lnTo>
                    <a:pt x="586" y="1036"/>
                  </a:lnTo>
                  <a:lnTo>
                    <a:pt x="577" y="1050"/>
                  </a:lnTo>
                  <a:lnTo>
                    <a:pt x="566" y="1062"/>
                  </a:lnTo>
                  <a:lnTo>
                    <a:pt x="555" y="1076"/>
                  </a:lnTo>
                  <a:lnTo>
                    <a:pt x="543" y="1087"/>
                  </a:lnTo>
                  <a:lnTo>
                    <a:pt x="532" y="1099"/>
                  </a:lnTo>
                  <a:lnTo>
                    <a:pt x="519" y="1109"/>
                  </a:lnTo>
                  <a:lnTo>
                    <a:pt x="506" y="1120"/>
                  </a:lnTo>
                  <a:lnTo>
                    <a:pt x="493" y="1128"/>
                  </a:lnTo>
                  <a:lnTo>
                    <a:pt x="480" y="1136"/>
                  </a:lnTo>
                  <a:lnTo>
                    <a:pt x="465" y="1144"/>
                  </a:lnTo>
                  <a:lnTo>
                    <a:pt x="450" y="1151"/>
                  </a:lnTo>
                  <a:lnTo>
                    <a:pt x="435" y="1156"/>
                  </a:lnTo>
                  <a:lnTo>
                    <a:pt x="419" y="1161"/>
                  </a:lnTo>
                  <a:lnTo>
                    <a:pt x="403" y="1165"/>
                  </a:lnTo>
                  <a:lnTo>
                    <a:pt x="387" y="1170"/>
                  </a:lnTo>
                  <a:lnTo>
                    <a:pt x="370" y="1173"/>
                  </a:lnTo>
                  <a:lnTo>
                    <a:pt x="352" y="1174"/>
                  </a:lnTo>
                  <a:lnTo>
                    <a:pt x="334" y="1176"/>
                  </a:lnTo>
                  <a:lnTo>
                    <a:pt x="317" y="1176"/>
                  </a:lnTo>
                  <a:lnTo>
                    <a:pt x="299" y="1176"/>
                  </a:lnTo>
                  <a:lnTo>
                    <a:pt x="282" y="1174"/>
                  </a:lnTo>
                  <a:lnTo>
                    <a:pt x="266" y="1173"/>
                  </a:lnTo>
                  <a:lnTo>
                    <a:pt x="250" y="1170"/>
                  </a:lnTo>
                  <a:lnTo>
                    <a:pt x="235" y="1167"/>
                  </a:lnTo>
                  <a:lnTo>
                    <a:pt x="219" y="1162"/>
                  </a:lnTo>
                  <a:lnTo>
                    <a:pt x="205" y="1157"/>
                  </a:lnTo>
                  <a:lnTo>
                    <a:pt x="190" y="1152"/>
                  </a:lnTo>
                  <a:lnTo>
                    <a:pt x="176" y="1146"/>
                  </a:lnTo>
                  <a:lnTo>
                    <a:pt x="163" y="1138"/>
                  </a:lnTo>
                  <a:lnTo>
                    <a:pt x="149" y="1131"/>
                  </a:lnTo>
                  <a:lnTo>
                    <a:pt x="137" y="1123"/>
                  </a:lnTo>
                  <a:lnTo>
                    <a:pt x="124" y="1113"/>
                  </a:lnTo>
                  <a:lnTo>
                    <a:pt x="113" y="1103"/>
                  </a:lnTo>
                  <a:lnTo>
                    <a:pt x="101" y="1092"/>
                  </a:lnTo>
                  <a:lnTo>
                    <a:pt x="90" y="1081"/>
                  </a:lnTo>
                  <a:lnTo>
                    <a:pt x="79" y="1068"/>
                  </a:lnTo>
                  <a:lnTo>
                    <a:pt x="69" y="1056"/>
                  </a:lnTo>
                  <a:lnTo>
                    <a:pt x="59" y="1042"/>
                  </a:lnTo>
                  <a:lnTo>
                    <a:pt x="51" y="1029"/>
                  </a:lnTo>
                  <a:lnTo>
                    <a:pt x="44" y="1015"/>
                  </a:lnTo>
                  <a:lnTo>
                    <a:pt x="36" y="1000"/>
                  </a:lnTo>
                  <a:lnTo>
                    <a:pt x="29" y="986"/>
                  </a:lnTo>
                  <a:lnTo>
                    <a:pt x="23" y="970"/>
                  </a:lnTo>
                  <a:lnTo>
                    <a:pt x="18" y="955"/>
                  </a:lnTo>
                  <a:lnTo>
                    <a:pt x="13" y="938"/>
                  </a:lnTo>
                  <a:lnTo>
                    <a:pt x="9" y="921"/>
                  </a:lnTo>
                  <a:lnTo>
                    <a:pt x="6" y="904"/>
                  </a:lnTo>
                  <a:lnTo>
                    <a:pt x="4" y="887"/>
                  </a:lnTo>
                  <a:lnTo>
                    <a:pt x="2" y="868"/>
                  </a:lnTo>
                  <a:lnTo>
                    <a:pt x="0" y="850"/>
                  </a:lnTo>
                  <a:lnTo>
                    <a:pt x="0" y="830"/>
                  </a:lnTo>
                  <a:lnTo>
                    <a:pt x="108" y="830"/>
                  </a:lnTo>
                  <a:lnTo>
                    <a:pt x="111" y="856"/>
                  </a:lnTo>
                  <a:lnTo>
                    <a:pt x="114" y="881"/>
                  </a:lnTo>
                  <a:lnTo>
                    <a:pt x="118" y="904"/>
                  </a:lnTo>
                  <a:lnTo>
                    <a:pt x="125" y="926"/>
                  </a:lnTo>
                  <a:lnTo>
                    <a:pt x="128" y="937"/>
                  </a:lnTo>
                  <a:lnTo>
                    <a:pt x="134" y="947"/>
                  </a:lnTo>
                  <a:lnTo>
                    <a:pt x="138" y="958"/>
                  </a:lnTo>
                  <a:lnTo>
                    <a:pt x="143" y="967"/>
                  </a:lnTo>
                  <a:lnTo>
                    <a:pt x="149" y="976"/>
                  </a:lnTo>
                  <a:lnTo>
                    <a:pt x="154" y="985"/>
                  </a:lnTo>
                  <a:lnTo>
                    <a:pt x="162" y="993"/>
                  </a:lnTo>
                  <a:lnTo>
                    <a:pt x="168" y="1002"/>
                  </a:lnTo>
                  <a:lnTo>
                    <a:pt x="175" y="1010"/>
                  </a:lnTo>
                  <a:lnTo>
                    <a:pt x="183" y="1017"/>
                  </a:lnTo>
                  <a:lnTo>
                    <a:pt x="191" y="1023"/>
                  </a:lnTo>
                  <a:lnTo>
                    <a:pt x="199" y="1030"/>
                  </a:lnTo>
                  <a:lnTo>
                    <a:pt x="208" y="1036"/>
                  </a:lnTo>
                  <a:lnTo>
                    <a:pt x="216" y="1041"/>
                  </a:lnTo>
                  <a:lnTo>
                    <a:pt x="226" y="1046"/>
                  </a:lnTo>
                  <a:lnTo>
                    <a:pt x="235" y="1051"/>
                  </a:lnTo>
                  <a:lnTo>
                    <a:pt x="244" y="1054"/>
                  </a:lnTo>
                  <a:lnTo>
                    <a:pt x="255" y="1058"/>
                  </a:lnTo>
                  <a:lnTo>
                    <a:pt x="265" y="1060"/>
                  </a:lnTo>
                  <a:lnTo>
                    <a:pt x="276" y="1062"/>
                  </a:lnTo>
                  <a:lnTo>
                    <a:pt x="286" y="1064"/>
                  </a:lnTo>
                  <a:lnTo>
                    <a:pt x="298" y="1065"/>
                  </a:lnTo>
                  <a:lnTo>
                    <a:pt x="309" y="1066"/>
                  </a:lnTo>
                  <a:lnTo>
                    <a:pt x="321" y="1066"/>
                  </a:lnTo>
                  <a:lnTo>
                    <a:pt x="333" y="1066"/>
                  </a:lnTo>
                  <a:lnTo>
                    <a:pt x="345" y="1065"/>
                  </a:lnTo>
                  <a:lnTo>
                    <a:pt x="355" y="1064"/>
                  </a:lnTo>
                  <a:lnTo>
                    <a:pt x="366" y="1062"/>
                  </a:lnTo>
                  <a:lnTo>
                    <a:pt x="377" y="1060"/>
                  </a:lnTo>
                  <a:lnTo>
                    <a:pt x="387" y="1058"/>
                  </a:lnTo>
                  <a:lnTo>
                    <a:pt x="397" y="1054"/>
                  </a:lnTo>
                  <a:lnTo>
                    <a:pt x="406" y="1051"/>
                  </a:lnTo>
                  <a:lnTo>
                    <a:pt x="416" y="1046"/>
                  </a:lnTo>
                  <a:lnTo>
                    <a:pt x="425" y="1041"/>
                  </a:lnTo>
                  <a:lnTo>
                    <a:pt x="434" y="1036"/>
                  </a:lnTo>
                  <a:lnTo>
                    <a:pt x="442" y="1030"/>
                  </a:lnTo>
                  <a:lnTo>
                    <a:pt x="450" y="1023"/>
                  </a:lnTo>
                  <a:lnTo>
                    <a:pt x="459" y="1017"/>
                  </a:lnTo>
                  <a:lnTo>
                    <a:pt x="466" y="1010"/>
                  </a:lnTo>
                  <a:lnTo>
                    <a:pt x="473" y="1002"/>
                  </a:lnTo>
                  <a:lnTo>
                    <a:pt x="481" y="993"/>
                  </a:lnTo>
                  <a:lnTo>
                    <a:pt x="487" y="985"/>
                  </a:lnTo>
                  <a:lnTo>
                    <a:pt x="493" y="975"/>
                  </a:lnTo>
                  <a:lnTo>
                    <a:pt x="498" y="967"/>
                  </a:lnTo>
                  <a:lnTo>
                    <a:pt x="504" y="957"/>
                  </a:lnTo>
                  <a:lnTo>
                    <a:pt x="509" y="947"/>
                  </a:lnTo>
                  <a:lnTo>
                    <a:pt x="513" y="937"/>
                  </a:lnTo>
                  <a:lnTo>
                    <a:pt x="516" y="926"/>
                  </a:lnTo>
                  <a:lnTo>
                    <a:pt x="523" y="904"/>
                  </a:lnTo>
                  <a:lnTo>
                    <a:pt x="528" y="880"/>
                  </a:lnTo>
                  <a:lnTo>
                    <a:pt x="530" y="856"/>
                  </a:lnTo>
                  <a:lnTo>
                    <a:pt x="531" y="830"/>
                  </a:lnTo>
                  <a:lnTo>
                    <a:pt x="530" y="810"/>
                  </a:lnTo>
                  <a:lnTo>
                    <a:pt x="528" y="791"/>
                  </a:lnTo>
                  <a:lnTo>
                    <a:pt x="523" y="773"/>
                  </a:lnTo>
                  <a:lnTo>
                    <a:pt x="516" y="755"/>
                  </a:lnTo>
                  <a:lnTo>
                    <a:pt x="508" y="737"/>
                  </a:lnTo>
                  <a:lnTo>
                    <a:pt x="497" y="722"/>
                  </a:lnTo>
                  <a:lnTo>
                    <a:pt x="485" y="706"/>
                  </a:lnTo>
                  <a:lnTo>
                    <a:pt x="471" y="690"/>
                  </a:lnTo>
                  <a:lnTo>
                    <a:pt x="456" y="677"/>
                  </a:lnTo>
                  <a:lnTo>
                    <a:pt x="438" y="663"/>
                  </a:lnTo>
                  <a:lnTo>
                    <a:pt x="418" y="651"/>
                  </a:lnTo>
                  <a:lnTo>
                    <a:pt x="396" y="638"/>
                  </a:lnTo>
                  <a:lnTo>
                    <a:pt x="373" y="627"/>
                  </a:lnTo>
                  <a:lnTo>
                    <a:pt x="348" y="616"/>
                  </a:lnTo>
                  <a:lnTo>
                    <a:pt x="321" y="606"/>
                  </a:lnTo>
                  <a:lnTo>
                    <a:pt x="291" y="596"/>
                  </a:lnTo>
                  <a:lnTo>
                    <a:pt x="276" y="592"/>
                  </a:lnTo>
                  <a:lnTo>
                    <a:pt x="264" y="588"/>
                  </a:lnTo>
                  <a:lnTo>
                    <a:pt x="235" y="578"/>
                  </a:lnTo>
                  <a:lnTo>
                    <a:pt x="207" y="566"/>
                  </a:lnTo>
                  <a:lnTo>
                    <a:pt x="182" y="555"/>
                  </a:lnTo>
                  <a:lnTo>
                    <a:pt x="158" y="541"/>
                  </a:lnTo>
                  <a:lnTo>
                    <a:pt x="137" y="527"/>
                  </a:lnTo>
                  <a:lnTo>
                    <a:pt x="118" y="513"/>
                  </a:lnTo>
                  <a:lnTo>
                    <a:pt x="108" y="506"/>
                  </a:lnTo>
                  <a:lnTo>
                    <a:pt x="100" y="497"/>
                  </a:lnTo>
                  <a:lnTo>
                    <a:pt x="93" y="489"/>
                  </a:lnTo>
                  <a:lnTo>
                    <a:pt x="85" y="480"/>
                  </a:lnTo>
                  <a:lnTo>
                    <a:pt x="79" y="472"/>
                  </a:lnTo>
                  <a:lnTo>
                    <a:pt x="73" y="464"/>
                  </a:lnTo>
                  <a:lnTo>
                    <a:pt x="67" y="454"/>
                  </a:lnTo>
                  <a:lnTo>
                    <a:pt x="61" y="445"/>
                  </a:lnTo>
                  <a:lnTo>
                    <a:pt x="52" y="425"/>
                  </a:lnTo>
                  <a:lnTo>
                    <a:pt x="44" y="404"/>
                  </a:lnTo>
                  <a:lnTo>
                    <a:pt x="38" y="382"/>
                  </a:lnTo>
                  <a:lnTo>
                    <a:pt x="33" y="358"/>
                  </a:lnTo>
                  <a:lnTo>
                    <a:pt x="31" y="334"/>
                  </a:lnTo>
                  <a:lnTo>
                    <a:pt x="30" y="308"/>
                  </a:lnTo>
                  <a:lnTo>
                    <a:pt x="30" y="291"/>
                  </a:lnTo>
                  <a:lnTo>
                    <a:pt x="31" y="276"/>
                  </a:lnTo>
                  <a:lnTo>
                    <a:pt x="33" y="259"/>
                  </a:lnTo>
                  <a:lnTo>
                    <a:pt x="35" y="243"/>
                  </a:lnTo>
                  <a:lnTo>
                    <a:pt x="38" y="229"/>
                  </a:lnTo>
                  <a:lnTo>
                    <a:pt x="43" y="214"/>
                  </a:lnTo>
                  <a:lnTo>
                    <a:pt x="47" y="200"/>
                  </a:lnTo>
                  <a:lnTo>
                    <a:pt x="51" y="185"/>
                  </a:lnTo>
                  <a:lnTo>
                    <a:pt x="57" y="171"/>
                  </a:lnTo>
                  <a:lnTo>
                    <a:pt x="64" y="159"/>
                  </a:lnTo>
                  <a:lnTo>
                    <a:pt x="70" y="145"/>
                  </a:lnTo>
                  <a:lnTo>
                    <a:pt x="78" y="133"/>
                  </a:lnTo>
                  <a:lnTo>
                    <a:pt x="87" y="121"/>
                  </a:lnTo>
                  <a:lnTo>
                    <a:pt x="95" y="109"/>
                  </a:lnTo>
                  <a:lnTo>
                    <a:pt x="104" y="98"/>
                  </a:lnTo>
                  <a:lnTo>
                    <a:pt x="115" y="87"/>
                  </a:lnTo>
                  <a:lnTo>
                    <a:pt x="125" y="76"/>
                  </a:lnTo>
                  <a:lnTo>
                    <a:pt x="137" y="67"/>
                  </a:lnTo>
                  <a:lnTo>
                    <a:pt x="148" y="58"/>
                  </a:lnTo>
                  <a:lnTo>
                    <a:pt x="160" y="49"/>
                  </a:lnTo>
                  <a:lnTo>
                    <a:pt x="172" y="41"/>
                  </a:lnTo>
                  <a:lnTo>
                    <a:pt x="185" y="35"/>
                  </a:lnTo>
                  <a:lnTo>
                    <a:pt x="198" y="28"/>
                  </a:lnTo>
                  <a:lnTo>
                    <a:pt x="212" y="22"/>
                  </a:lnTo>
                  <a:lnTo>
                    <a:pt x="226" y="17"/>
                  </a:lnTo>
                  <a:lnTo>
                    <a:pt x="240" y="13"/>
                  </a:lnTo>
                  <a:lnTo>
                    <a:pt x="255" y="9"/>
                  </a:lnTo>
                  <a:lnTo>
                    <a:pt x="270" y="6"/>
                  </a:lnTo>
                  <a:lnTo>
                    <a:pt x="285" y="3"/>
                  </a:lnTo>
                  <a:lnTo>
                    <a:pt x="301" y="2"/>
                  </a:lnTo>
                  <a:lnTo>
                    <a:pt x="317" y="1"/>
                  </a:lnTo>
                  <a:lnTo>
                    <a:pt x="333" y="0"/>
                  </a:lnTo>
                  <a:lnTo>
                    <a:pt x="349" y="1"/>
                  </a:lnTo>
                  <a:lnTo>
                    <a:pt x="365" y="2"/>
                  </a:lnTo>
                  <a:lnTo>
                    <a:pt x="379" y="3"/>
                  </a:lnTo>
                  <a:lnTo>
                    <a:pt x="394" y="5"/>
                  </a:lnTo>
                  <a:lnTo>
                    <a:pt x="409" y="9"/>
                  </a:lnTo>
                  <a:lnTo>
                    <a:pt x="422" y="12"/>
                  </a:lnTo>
                  <a:lnTo>
                    <a:pt x="435" y="16"/>
                  </a:lnTo>
                  <a:lnTo>
                    <a:pt x="448" y="20"/>
                  </a:lnTo>
                  <a:lnTo>
                    <a:pt x="461" y="25"/>
                  </a:lnTo>
                  <a:lnTo>
                    <a:pt x="472" y="31"/>
                  </a:lnTo>
                  <a:lnTo>
                    <a:pt x="484" y="38"/>
                  </a:lnTo>
                  <a:lnTo>
                    <a:pt x="495" y="45"/>
                  </a:lnTo>
                  <a:lnTo>
                    <a:pt x="507" y="52"/>
                  </a:lnTo>
                  <a:lnTo>
                    <a:pt x="517" y="61"/>
                  </a:lnTo>
                  <a:lnTo>
                    <a:pt x="527" y="69"/>
                  </a:lnTo>
                  <a:lnTo>
                    <a:pt x="537" y="80"/>
                  </a:lnTo>
                  <a:lnTo>
                    <a:pt x="546" y="89"/>
                  </a:lnTo>
                  <a:lnTo>
                    <a:pt x="555" y="99"/>
                  </a:lnTo>
                  <a:lnTo>
                    <a:pt x="562" y="111"/>
                  </a:lnTo>
                  <a:lnTo>
                    <a:pt x="571" y="122"/>
                  </a:lnTo>
                  <a:lnTo>
                    <a:pt x="577" y="135"/>
                  </a:lnTo>
                  <a:lnTo>
                    <a:pt x="584" y="147"/>
                  </a:lnTo>
                  <a:lnTo>
                    <a:pt x="591" y="160"/>
                  </a:lnTo>
                  <a:lnTo>
                    <a:pt x="596" y="173"/>
                  </a:lnTo>
                  <a:lnTo>
                    <a:pt x="601" y="187"/>
                  </a:lnTo>
                  <a:lnTo>
                    <a:pt x="605" y="202"/>
                  </a:lnTo>
                  <a:lnTo>
                    <a:pt x="609" y="217"/>
                  </a:lnTo>
                  <a:lnTo>
                    <a:pt x="612" y="233"/>
                  </a:lnTo>
                  <a:lnTo>
                    <a:pt x="616" y="249"/>
                  </a:lnTo>
                  <a:lnTo>
                    <a:pt x="618" y="265"/>
                  </a:lnTo>
                  <a:lnTo>
                    <a:pt x="620" y="282"/>
                  </a:lnTo>
                  <a:lnTo>
                    <a:pt x="621" y="300"/>
                  </a:lnTo>
                  <a:close/>
                </a:path>
              </a:pathLst>
            </a:custGeom>
            <a:grpFill/>
            <a:ln w="9525">
              <a:noFill/>
              <a:round/>
            </a:ln>
          </p:spPr>
          <p:txBody>
            <a:bodyPr vert="horz" wrap="square" lIns="91440" tIns="45720" rIns="91440" bIns="45720" numCol="1" anchor="t" anchorCtr="0" compatLnSpc="1"/>
            <a:lstStyle/>
            <a:p>
              <a:endParaRPr lang="en-US"/>
            </a:p>
          </p:txBody>
        </p:sp>
        <p:sp>
          <p:nvSpPr>
            <p:cNvPr id="21" name="Freeform 18"/>
            <p:cNvSpPr>
              <a:spLocks noEditPoints="1"/>
            </p:cNvSpPr>
            <p:nvPr userDrawn="1"/>
          </p:nvSpPr>
          <p:spPr bwMode="auto">
            <a:xfrm>
              <a:off x="6302375" y="1695450"/>
              <a:ext cx="717550" cy="690563"/>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grpFill/>
            <a:ln w="9525">
              <a:noFill/>
              <a:round/>
            </a:ln>
          </p:spPr>
          <p:txBody>
            <a:bodyPr vert="horz" wrap="square" lIns="91440" tIns="45720" rIns="91440" bIns="45720" numCol="1" anchor="t" anchorCtr="0" compatLnSpc="1"/>
            <a:lstStyle/>
            <a:p>
              <a:endParaRPr lang="en-US"/>
            </a:p>
          </p:txBody>
        </p:sp>
        <p:sp>
          <p:nvSpPr>
            <p:cNvPr id="22" name="Freeform 19"/>
            <p:cNvSpPr>
              <a:spLocks noEditPoints="1"/>
            </p:cNvSpPr>
            <p:nvPr userDrawn="1"/>
          </p:nvSpPr>
          <p:spPr bwMode="auto">
            <a:xfrm>
              <a:off x="6938963" y="1954213"/>
              <a:ext cx="363537" cy="377825"/>
            </a:xfrm>
            <a:custGeom>
              <a:avLst/>
              <a:gdLst/>
              <a:ahLst/>
              <a:cxnLst>
                <a:cxn ang="0">
                  <a:pos x="1761" y="1"/>
                </a:cxn>
                <a:cxn ang="0">
                  <a:pos x="1882" y="11"/>
                </a:cxn>
                <a:cxn ang="0">
                  <a:pos x="2003" y="36"/>
                </a:cxn>
                <a:cxn ang="0">
                  <a:pos x="2113" y="79"/>
                </a:cxn>
                <a:cxn ang="0">
                  <a:pos x="2204" y="145"/>
                </a:cxn>
                <a:cxn ang="0">
                  <a:pos x="2268" y="237"/>
                </a:cxn>
                <a:cxn ang="0">
                  <a:pos x="2294" y="360"/>
                </a:cxn>
                <a:cxn ang="0">
                  <a:pos x="2276" y="517"/>
                </a:cxn>
                <a:cxn ang="0">
                  <a:pos x="2227" y="662"/>
                </a:cxn>
                <a:cxn ang="0">
                  <a:pos x="2174" y="760"/>
                </a:cxn>
                <a:cxn ang="0">
                  <a:pos x="2108" y="849"/>
                </a:cxn>
                <a:cxn ang="0">
                  <a:pos x="2031" y="928"/>
                </a:cxn>
                <a:cxn ang="0">
                  <a:pos x="1943" y="996"/>
                </a:cxn>
                <a:cxn ang="0">
                  <a:pos x="1848" y="1053"/>
                </a:cxn>
                <a:cxn ang="0">
                  <a:pos x="1744" y="1098"/>
                </a:cxn>
                <a:cxn ang="0">
                  <a:pos x="1635" y="1131"/>
                </a:cxn>
                <a:cxn ang="0">
                  <a:pos x="1605" y="1153"/>
                </a:cxn>
                <a:cxn ang="0">
                  <a:pos x="1711" y="1177"/>
                </a:cxn>
                <a:cxn ang="0">
                  <a:pos x="1798" y="1217"/>
                </a:cxn>
                <a:cxn ang="0">
                  <a:pos x="1868" y="1272"/>
                </a:cxn>
                <a:cxn ang="0">
                  <a:pos x="1920" y="1341"/>
                </a:cxn>
                <a:cxn ang="0">
                  <a:pos x="1950" y="1420"/>
                </a:cxn>
                <a:cxn ang="0">
                  <a:pos x="1960" y="1511"/>
                </a:cxn>
                <a:cxn ang="0">
                  <a:pos x="1949" y="1611"/>
                </a:cxn>
                <a:cxn ang="0">
                  <a:pos x="1904" y="1747"/>
                </a:cxn>
                <a:cxn ang="0">
                  <a:pos x="1799" y="1937"/>
                </a:cxn>
                <a:cxn ang="0">
                  <a:pos x="1671" y="2086"/>
                </a:cxn>
                <a:cxn ang="0">
                  <a:pos x="1525" y="2199"/>
                </a:cxn>
                <a:cxn ang="0">
                  <a:pos x="1371" y="2279"/>
                </a:cxn>
                <a:cxn ang="0">
                  <a:pos x="1215" y="2333"/>
                </a:cxn>
                <a:cxn ang="0">
                  <a:pos x="1063" y="2364"/>
                </a:cxn>
                <a:cxn ang="0">
                  <a:pos x="924" y="2379"/>
                </a:cxn>
                <a:cxn ang="0">
                  <a:pos x="0" y="2381"/>
                </a:cxn>
                <a:cxn ang="0">
                  <a:pos x="882" y="2005"/>
                </a:cxn>
                <a:cxn ang="0">
                  <a:pos x="1038" y="1989"/>
                </a:cxn>
                <a:cxn ang="0">
                  <a:pos x="1127" y="1967"/>
                </a:cxn>
                <a:cxn ang="0">
                  <a:pos x="1213" y="1935"/>
                </a:cxn>
                <a:cxn ang="0">
                  <a:pos x="1292" y="1888"/>
                </a:cxn>
                <a:cxn ang="0">
                  <a:pos x="1362" y="1826"/>
                </a:cxn>
                <a:cxn ang="0">
                  <a:pos x="1420" y="1747"/>
                </a:cxn>
                <a:cxn ang="0">
                  <a:pos x="1463" y="1647"/>
                </a:cxn>
                <a:cxn ang="0">
                  <a:pos x="1482" y="1547"/>
                </a:cxn>
                <a:cxn ang="0">
                  <a:pos x="1473" y="1470"/>
                </a:cxn>
                <a:cxn ang="0">
                  <a:pos x="1442" y="1412"/>
                </a:cxn>
                <a:cxn ang="0">
                  <a:pos x="1390" y="1370"/>
                </a:cxn>
                <a:cxn ang="0">
                  <a:pos x="1323" y="1342"/>
                </a:cxn>
                <a:cxn ang="0">
                  <a:pos x="1244" y="1326"/>
                </a:cxn>
                <a:cxn ang="0">
                  <a:pos x="1137" y="1317"/>
                </a:cxn>
                <a:cxn ang="0">
                  <a:pos x="995" y="962"/>
                </a:cxn>
                <a:cxn ang="0">
                  <a:pos x="1309" y="956"/>
                </a:cxn>
                <a:cxn ang="0">
                  <a:pos x="1412" y="940"/>
                </a:cxn>
                <a:cxn ang="0">
                  <a:pos x="1491" y="916"/>
                </a:cxn>
                <a:cxn ang="0">
                  <a:pos x="1566" y="882"/>
                </a:cxn>
                <a:cxn ang="0">
                  <a:pos x="1635" y="834"/>
                </a:cxn>
                <a:cxn ang="0">
                  <a:pos x="1693" y="773"/>
                </a:cxn>
                <a:cxn ang="0">
                  <a:pos x="1738" y="694"/>
                </a:cxn>
                <a:cxn ang="0">
                  <a:pos x="1767" y="600"/>
                </a:cxn>
                <a:cxn ang="0">
                  <a:pos x="1768" y="524"/>
                </a:cxn>
                <a:cxn ang="0">
                  <a:pos x="1746" y="468"/>
                </a:cxn>
                <a:cxn ang="0">
                  <a:pos x="1703" y="427"/>
                </a:cxn>
                <a:cxn ang="0">
                  <a:pos x="1645" y="401"/>
                </a:cxn>
                <a:cxn ang="0">
                  <a:pos x="1575" y="385"/>
                </a:cxn>
                <a:cxn ang="0">
                  <a:pos x="1435" y="375"/>
                </a:cxn>
              </a:cxnLst>
              <a:rect l="0" t="0" r="r" b="b"/>
              <a:pathLst>
                <a:path w="2294" h="2381">
                  <a:moveTo>
                    <a:pt x="868" y="0"/>
                  </a:moveTo>
                  <a:lnTo>
                    <a:pt x="1701" y="0"/>
                  </a:lnTo>
                  <a:lnTo>
                    <a:pt x="1730" y="0"/>
                  </a:lnTo>
                  <a:lnTo>
                    <a:pt x="1761" y="1"/>
                  </a:lnTo>
                  <a:lnTo>
                    <a:pt x="1791" y="2"/>
                  </a:lnTo>
                  <a:lnTo>
                    <a:pt x="1821" y="4"/>
                  </a:lnTo>
                  <a:lnTo>
                    <a:pt x="1852" y="7"/>
                  </a:lnTo>
                  <a:lnTo>
                    <a:pt x="1882" y="11"/>
                  </a:lnTo>
                  <a:lnTo>
                    <a:pt x="1913" y="16"/>
                  </a:lnTo>
                  <a:lnTo>
                    <a:pt x="1944" y="22"/>
                  </a:lnTo>
                  <a:lnTo>
                    <a:pt x="1973" y="28"/>
                  </a:lnTo>
                  <a:lnTo>
                    <a:pt x="2003" y="36"/>
                  </a:lnTo>
                  <a:lnTo>
                    <a:pt x="2032" y="45"/>
                  </a:lnTo>
                  <a:lnTo>
                    <a:pt x="2060" y="55"/>
                  </a:lnTo>
                  <a:lnTo>
                    <a:pt x="2087" y="67"/>
                  </a:lnTo>
                  <a:lnTo>
                    <a:pt x="2113" y="79"/>
                  </a:lnTo>
                  <a:lnTo>
                    <a:pt x="2138" y="94"/>
                  </a:lnTo>
                  <a:lnTo>
                    <a:pt x="2161" y="110"/>
                  </a:lnTo>
                  <a:lnTo>
                    <a:pt x="2183" y="126"/>
                  </a:lnTo>
                  <a:lnTo>
                    <a:pt x="2204" y="145"/>
                  </a:lnTo>
                  <a:lnTo>
                    <a:pt x="2223" y="165"/>
                  </a:lnTo>
                  <a:lnTo>
                    <a:pt x="2240" y="188"/>
                  </a:lnTo>
                  <a:lnTo>
                    <a:pt x="2254" y="212"/>
                  </a:lnTo>
                  <a:lnTo>
                    <a:pt x="2268" y="237"/>
                  </a:lnTo>
                  <a:lnTo>
                    <a:pt x="2278" y="265"/>
                  </a:lnTo>
                  <a:lnTo>
                    <a:pt x="2286" y="294"/>
                  </a:lnTo>
                  <a:lnTo>
                    <a:pt x="2292" y="326"/>
                  </a:lnTo>
                  <a:lnTo>
                    <a:pt x="2294" y="360"/>
                  </a:lnTo>
                  <a:lnTo>
                    <a:pt x="2294" y="396"/>
                  </a:lnTo>
                  <a:lnTo>
                    <a:pt x="2292" y="434"/>
                  </a:lnTo>
                  <a:lnTo>
                    <a:pt x="2286" y="474"/>
                  </a:lnTo>
                  <a:lnTo>
                    <a:pt x="2276" y="517"/>
                  </a:lnTo>
                  <a:lnTo>
                    <a:pt x="2264" y="563"/>
                  </a:lnTo>
                  <a:lnTo>
                    <a:pt x="2248" y="610"/>
                  </a:lnTo>
                  <a:lnTo>
                    <a:pt x="2238" y="637"/>
                  </a:lnTo>
                  <a:lnTo>
                    <a:pt x="2227" y="662"/>
                  </a:lnTo>
                  <a:lnTo>
                    <a:pt x="2215" y="687"/>
                  </a:lnTo>
                  <a:lnTo>
                    <a:pt x="2202" y="712"/>
                  </a:lnTo>
                  <a:lnTo>
                    <a:pt x="2188" y="736"/>
                  </a:lnTo>
                  <a:lnTo>
                    <a:pt x="2174" y="760"/>
                  </a:lnTo>
                  <a:lnTo>
                    <a:pt x="2158" y="783"/>
                  </a:lnTo>
                  <a:lnTo>
                    <a:pt x="2142" y="806"/>
                  </a:lnTo>
                  <a:lnTo>
                    <a:pt x="2126" y="828"/>
                  </a:lnTo>
                  <a:lnTo>
                    <a:pt x="2108" y="849"/>
                  </a:lnTo>
                  <a:lnTo>
                    <a:pt x="2089" y="870"/>
                  </a:lnTo>
                  <a:lnTo>
                    <a:pt x="2070" y="890"/>
                  </a:lnTo>
                  <a:lnTo>
                    <a:pt x="2050" y="909"/>
                  </a:lnTo>
                  <a:lnTo>
                    <a:pt x="2031" y="928"/>
                  </a:lnTo>
                  <a:lnTo>
                    <a:pt x="2010" y="946"/>
                  </a:lnTo>
                  <a:lnTo>
                    <a:pt x="1988" y="964"/>
                  </a:lnTo>
                  <a:lnTo>
                    <a:pt x="1966" y="980"/>
                  </a:lnTo>
                  <a:lnTo>
                    <a:pt x="1943" y="996"/>
                  </a:lnTo>
                  <a:lnTo>
                    <a:pt x="1920" y="1012"/>
                  </a:lnTo>
                  <a:lnTo>
                    <a:pt x="1896" y="1026"/>
                  </a:lnTo>
                  <a:lnTo>
                    <a:pt x="1872" y="1040"/>
                  </a:lnTo>
                  <a:lnTo>
                    <a:pt x="1848" y="1053"/>
                  </a:lnTo>
                  <a:lnTo>
                    <a:pt x="1822" y="1066"/>
                  </a:lnTo>
                  <a:lnTo>
                    <a:pt x="1796" y="1078"/>
                  </a:lnTo>
                  <a:lnTo>
                    <a:pt x="1770" y="1088"/>
                  </a:lnTo>
                  <a:lnTo>
                    <a:pt x="1744" y="1098"/>
                  </a:lnTo>
                  <a:lnTo>
                    <a:pt x="1717" y="1108"/>
                  </a:lnTo>
                  <a:lnTo>
                    <a:pt x="1690" y="1116"/>
                  </a:lnTo>
                  <a:lnTo>
                    <a:pt x="1662" y="1124"/>
                  </a:lnTo>
                  <a:lnTo>
                    <a:pt x="1635" y="1131"/>
                  </a:lnTo>
                  <a:lnTo>
                    <a:pt x="1607" y="1137"/>
                  </a:lnTo>
                  <a:lnTo>
                    <a:pt x="1579" y="1142"/>
                  </a:lnTo>
                  <a:lnTo>
                    <a:pt x="1577" y="1150"/>
                  </a:lnTo>
                  <a:lnTo>
                    <a:pt x="1605" y="1153"/>
                  </a:lnTo>
                  <a:lnTo>
                    <a:pt x="1633" y="1157"/>
                  </a:lnTo>
                  <a:lnTo>
                    <a:pt x="1660" y="1163"/>
                  </a:lnTo>
                  <a:lnTo>
                    <a:pt x="1685" y="1169"/>
                  </a:lnTo>
                  <a:lnTo>
                    <a:pt x="1711" y="1177"/>
                  </a:lnTo>
                  <a:lnTo>
                    <a:pt x="1735" y="1185"/>
                  </a:lnTo>
                  <a:lnTo>
                    <a:pt x="1757" y="1195"/>
                  </a:lnTo>
                  <a:lnTo>
                    <a:pt x="1779" y="1206"/>
                  </a:lnTo>
                  <a:lnTo>
                    <a:pt x="1798" y="1217"/>
                  </a:lnTo>
                  <a:lnTo>
                    <a:pt x="1818" y="1230"/>
                  </a:lnTo>
                  <a:lnTo>
                    <a:pt x="1836" y="1242"/>
                  </a:lnTo>
                  <a:lnTo>
                    <a:pt x="1853" y="1257"/>
                  </a:lnTo>
                  <a:lnTo>
                    <a:pt x="1868" y="1272"/>
                  </a:lnTo>
                  <a:lnTo>
                    <a:pt x="1883" y="1287"/>
                  </a:lnTo>
                  <a:lnTo>
                    <a:pt x="1897" y="1304"/>
                  </a:lnTo>
                  <a:lnTo>
                    <a:pt x="1908" y="1322"/>
                  </a:lnTo>
                  <a:lnTo>
                    <a:pt x="1920" y="1341"/>
                  </a:lnTo>
                  <a:lnTo>
                    <a:pt x="1929" y="1359"/>
                  </a:lnTo>
                  <a:lnTo>
                    <a:pt x="1937" y="1379"/>
                  </a:lnTo>
                  <a:lnTo>
                    <a:pt x="1945" y="1399"/>
                  </a:lnTo>
                  <a:lnTo>
                    <a:pt x="1950" y="1420"/>
                  </a:lnTo>
                  <a:lnTo>
                    <a:pt x="1955" y="1442"/>
                  </a:lnTo>
                  <a:lnTo>
                    <a:pt x="1958" y="1465"/>
                  </a:lnTo>
                  <a:lnTo>
                    <a:pt x="1960" y="1488"/>
                  </a:lnTo>
                  <a:lnTo>
                    <a:pt x="1960" y="1511"/>
                  </a:lnTo>
                  <a:lnTo>
                    <a:pt x="1959" y="1535"/>
                  </a:lnTo>
                  <a:lnTo>
                    <a:pt x="1957" y="1560"/>
                  </a:lnTo>
                  <a:lnTo>
                    <a:pt x="1954" y="1585"/>
                  </a:lnTo>
                  <a:lnTo>
                    <a:pt x="1949" y="1611"/>
                  </a:lnTo>
                  <a:lnTo>
                    <a:pt x="1943" y="1637"/>
                  </a:lnTo>
                  <a:lnTo>
                    <a:pt x="1934" y="1664"/>
                  </a:lnTo>
                  <a:lnTo>
                    <a:pt x="1926" y="1691"/>
                  </a:lnTo>
                  <a:lnTo>
                    <a:pt x="1904" y="1747"/>
                  </a:lnTo>
                  <a:lnTo>
                    <a:pt x="1880" y="1798"/>
                  </a:lnTo>
                  <a:lnTo>
                    <a:pt x="1855" y="1847"/>
                  </a:lnTo>
                  <a:lnTo>
                    <a:pt x="1828" y="1894"/>
                  </a:lnTo>
                  <a:lnTo>
                    <a:pt x="1799" y="1937"/>
                  </a:lnTo>
                  <a:lnTo>
                    <a:pt x="1769" y="1979"/>
                  </a:lnTo>
                  <a:lnTo>
                    <a:pt x="1738" y="2017"/>
                  </a:lnTo>
                  <a:lnTo>
                    <a:pt x="1705" y="2053"/>
                  </a:lnTo>
                  <a:lnTo>
                    <a:pt x="1671" y="2086"/>
                  </a:lnTo>
                  <a:lnTo>
                    <a:pt x="1636" y="2118"/>
                  </a:lnTo>
                  <a:lnTo>
                    <a:pt x="1600" y="2147"/>
                  </a:lnTo>
                  <a:lnTo>
                    <a:pt x="1563" y="2174"/>
                  </a:lnTo>
                  <a:lnTo>
                    <a:pt x="1525" y="2199"/>
                  </a:lnTo>
                  <a:lnTo>
                    <a:pt x="1488" y="2222"/>
                  </a:lnTo>
                  <a:lnTo>
                    <a:pt x="1449" y="2243"/>
                  </a:lnTo>
                  <a:lnTo>
                    <a:pt x="1410" y="2262"/>
                  </a:lnTo>
                  <a:lnTo>
                    <a:pt x="1371" y="2279"/>
                  </a:lnTo>
                  <a:lnTo>
                    <a:pt x="1332" y="2295"/>
                  </a:lnTo>
                  <a:lnTo>
                    <a:pt x="1292" y="2309"/>
                  </a:lnTo>
                  <a:lnTo>
                    <a:pt x="1254" y="2321"/>
                  </a:lnTo>
                  <a:lnTo>
                    <a:pt x="1215" y="2333"/>
                  </a:lnTo>
                  <a:lnTo>
                    <a:pt x="1176" y="2342"/>
                  </a:lnTo>
                  <a:lnTo>
                    <a:pt x="1138" y="2350"/>
                  </a:lnTo>
                  <a:lnTo>
                    <a:pt x="1100" y="2358"/>
                  </a:lnTo>
                  <a:lnTo>
                    <a:pt x="1063" y="2364"/>
                  </a:lnTo>
                  <a:lnTo>
                    <a:pt x="1027" y="2369"/>
                  </a:lnTo>
                  <a:lnTo>
                    <a:pt x="992" y="2372"/>
                  </a:lnTo>
                  <a:lnTo>
                    <a:pt x="958" y="2375"/>
                  </a:lnTo>
                  <a:lnTo>
                    <a:pt x="924" y="2379"/>
                  </a:lnTo>
                  <a:lnTo>
                    <a:pt x="893" y="2380"/>
                  </a:lnTo>
                  <a:lnTo>
                    <a:pt x="863" y="2381"/>
                  </a:lnTo>
                  <a:lnTo>
                    <a:pt x="833" y="2381"/>
                  </a:lnTo>
                  <a:lnTo>
                    <a:pt x="0" y="2381"/>
                  </a:lnTo>
                  <a:lnTo>
                    <a:pt x="868" y="0"/>
                  </a:lnTo>
                  <a:close/>
                  <a:moveTo>
                    <a:pt x="615" y="2006"/>
                  </a:moveTo>
                  <a:lnTo>
                    <a:pt x="841" y="2006"/>
                  </a:lnTo>
                  <a:lnTo>
                    <a:pt x="882" y="2005"/>
                  </a:lnTo>
                  <a:lnTo>
                    <a:pt x="926" y="2003"/>
                  </a:lnTo>
                  <a:lnTo>
                    <a:pt x="971" y="1998"/>
                  </a:lnTo>
                  <a:lnTo>
                    <a:pt x="1015" y="1993"/>
                  </a:lnTo>
                  <a:lnTo>
                    <a:pt x="1038" y="1989"/>
                  </a:lnTo>
                  <a:lnTo>
                    <a:pt x="1060" y="1985"/>
                  </a:lnTo>
                  <a:lnTo>
                    <a:pt x="1083" y="1980"/>
                  </a:lnTo>
                  <a:lnTo>
                    <a:pt x="1105" y="1973"/>
                  </a:lnTo>
                  <a:lnTo>
                    <a:pt x="1127" y="1967"/>
                  </a:lnTo>
                  <a:lnTo>
                    <a:pt x="1149" y="1960"/>
                  </a:lnTo>
                  <a:lnTo>
                    <a:pt x="1171" y="1953"/>
                  </a:lnTo>
                  <a:lnTo>
                    <a:pt x="1192" y="1944"/>
                  </a:lnTo>
                  <a:lnTo>
                    <a:pt x="1213" y="1935"/>
                  </a:lnTo>
                  <a:lnTo>
                    <a:pt x="1234" y="1924"/>
                  </a:lnTo>
                  <a:lnTo>
                    <a:pt x="1254" y="1913"/>
                  </a:lnTo>
                  <a:lnTo>
                    <a:pt x="1273" y="1901"/>
                  </a:lnTo>
                  <a:lnTo>
                    <a:pt x="1292" y="1888"/>
                  </a:lnTo>
                  <a:lnTo>
                    <a:pt x="1311" y="1874"/>
                  </a:lnTo>
                  <a:lnTo>
                    <a:pt x="1329" y="1859"/>
                  </a:lnTo>
                  <a:lnTo>
                    <a:pt x="1346" y="1843"/>
                  </a:lnTo>
                  <a:lnTo>
                    <a:pt x="1362" y="1826"/>
                  </a:lnTo>
                  <a:lnTo>
                    <a:pt x="1378" y="1807"/>
                  </a:lnTo>
                  <a:lnTo>
                    <a:pt x="1393" y="1789"/>
                  </a:lnTo>
                  <a:lnTo>
                    <a:pt x="1407" y="1769"/>
                  </a:lnTo>
                  <a:lnTo>
                    <a:pt x="1420" y="1747"/>
                  </a:lnTo>
                  <a:lnTo>
                    <a:pt x="1432" y="1724"/>
                  </a:lnTo>
                  <a:lnTo>
                    <a:pt x="1443" y="1700"/>
                  </a:lnTo>
                  <a:lnTo>
                    <a:pt x="1453" y="1675"/>
                  </a:lnTo>
                  <a:lnTo>
                    <a:pt x="1463" y="1647"/>
                  </a:lnTo>
                  <a:lnTo>
                    <a:pt x="1470" y="1619"/>
                  </a:lnTo>
                  <a:lnTo>
                    <a:pt x="1476" y="1594"/>
                  </a:lnTo>
                  <a:lnTo>
                    <a:pt x="1479" y="1570"/>
                  </a:lnTo>
                  <a:lnTo>
                    <a:pt x="1482" y="1547"/>
                  </a:lnTo>
                  <a:lnTo>
                    <a:pt x="1483" y="1527"/>
                  </a:lnTo>
                  <a:lnTo>
                    <a:pt x="1481" y="1507"/>
                  </a:lnTo>
                  <a:lnTo>
                    <a:pt x="1478" y="1488"/>
                  </a:lnTo>
                  <a:lnTo>
                    <a:pt x="1473" y="1470"/>
                  </a:lnTo>
                  <a:lnTo>
                    <a:pt x="1468" y="1454"/>
                  </a:lnTo>
                  <a:lnTo>
                    <a:pt x="1461" y="1439"/>
                  </a:lnTo>
                  <a:lnTo>
                    <a:pt x="1451" y="1425"/>
                  </a:lnTo>
                  <a:lnTo>
                    <a:pt x="1442" y="1412"/>
                  </a:lnTo>
                  <a:lnTo>
                    <a:pt x="1430" y="1400"/>
                  </a:lnTo>
                  <a:lnTo>
                    <a:pt x="1418" y="1389"/>
                  </a:lnTo>
                  <a:lnTo>
                    <a:pt x="1404" y="1379"/>
                  </a:lnTo>
                  <a:lnTo>
                    <a:pt x="1390" y="1370"/>
                  </a:lnTo>
                  <a:lnTo>
                    <a:pt x="1375" y="1362"/>
                  </a:lnTo>
                  <a:lnTo>
                    <a:pt x="1358" y="1354"/>
                  </a:lnTo>
                  <a:lnTo>
                    <a:pt x="1340" y="1348"/>
                  </a:lnTo>
                  <a:lnTo>
                    <a:pt x="1323" y="1342"/>
                  </a:lnTo>
                  <a:lnTo>
                    <a:pt x="1304" y="1338"/>
                  </a:lnTo>
                  <a:lnTo>
                    <a:pt x="1285" y="1332"/>
                  </a:lnTo>
                  <a:lnTo>
                    <a:pt x="1265" y="1329"/>
                  </a:lnTo>
                  <a:lnTo>
                    <a:pt x="1244" y="1326"/>
                  </a:lnTo>
                  <a:lnTo>
                    <a:pt x="1223" y="1323"/>
                  </a:lnTo>
                  <a:lnTo>
                    <a:pt x="1202" y="1321"/>
                  </a:lnTo>
                  <a:lnTo>
                    <a:pt x="1180" y="1319"/>
                  </a:lnTo>
                  <a:lnTo>
                    <a:pt x="1137" y="1317"/>
                  </a:lnTo>
                  <a:lnTo>
                    <a:pt x="1092" y="1317"/>
                  </a:lnTo>
                  <a:lnTo>
                    <a:pt x="866" y="1317"/>
                  </a:lnTo>
                  <a:lnTo>
                    <a:pt x="615" y="2006"/>
                  </a:lnTo>
                  <a:close/>
                  <a:moveTo>
                    <a:pt x="995" y="962"/>
                  </a:moveTo>
                  <a:lnTo>
                    <a:pt x="1190" y="962"/>
                  </a:lnTo>
                  <a:lnTo>
                    <a:pt x="1229" y="961"/>
                  </a:lnTo>
                  <a:lnTo>
                    <a:pt x="1268" y="960"/>
                  </a:lnTo>
                  <a:lnTo>
                    <a:pt x="1309" y="956"/>
                  </a:lnTo>
                  <a:lnTo>
                    <a:pt x="1350" y="951"/>
                  </a:lnTo>
                  <a:lnTo>
                    <a:pt x="1370" y="948"/>
                  </a:lnTo>
                  <a:lnTo>
                    <a:pt x="1391" y="944"/>
                  </a:lnTo>
                  <a:lnTo>
                    <a:pt x="1412" y="940"/>
                  </a:lnTo>
                  <a:lnTo>
                    <a:pt x="1431" y="934"/>
                  </a:lnTo>
                  <a:lnTo>
                    <a:pt x="1451" y="929"/>
                  </a:lnTo>
                  <a:lnTo>
                    <a:pt x="1471" y="923"/>
                  </a:lnTo>
                  <a:lnTo>
                    <a:pt x="1491" y="916"/>
                  </a:lnTo>
                  <a:lnTo>
                    <a:pt x="1511" y="908"/>
                  </a:lnTo>
                  <a:lnTo>
                    <a:pt x="1530" y="900"/>
                  </a:lnTo>
                  <a:lnTo>
                    <a:pt x="1548" y="892"/>
                  </a:lnTo>
                  <a:lnTo>
                    <a:pt x="1566" y="882"/>
                  </a:lnTo>
                  <a:lnTo>
                    <a:pt x="1585" y="871"/>
                  </a:lnTo>
                  <a:lnTo>
                    <a:pt x="1602" y="860"/>
                  </a:lnTo>
                  <a:lnTo>
                    <a:pt x="1619" y="848"/>
                  </a:lnTo>
                  <a:lnTo>
                    <a:pt x="1635" y="834"/>
                  </a:lnTo>
                  <a:lnTo>
                    <a:pt x="1651" y="821"/>
                  </a:lnTo>
                  <a:lnTo>
                    <a:pt x="1666" y="805"/>
                  </a:lnTo>
                  <a:lnTo>
                    <a:pt x="1679" y="789"/>
                  </a:lnTo>
                  <a:lnTo>
                    <a:pt x="1693" y="773"/>
                  </a:lnTo>
                  <a:lnTo>
                    <a:pt x="1705" y="755"/>
                  </a:lnTo>
                  <a:lnTo>
                    <a:pt x="1718" y="735"/>
                  </a:lnTo>
                  <a:lnTo>
                    <a:pt x="1728" y="715"/>
                  </a:lnTo>
                  <a:lnTo>
                    <a:pt x="1738" y="694"/>
                  </a:lnTo>
                  <a:lnTo>
                    <a:pt x="1747" y="671"/>
                  </a:lnTo>
                  <a:lnTo>
                    <a:pt x="1756" y="646"/>
                  </a:lnTo>
                  <a:lnTo>
                    <a:pt x="1762" y="622"/>
                  </a:lnTo>
                  <a:lnTo>
                    <a:pt x="1767" y="600"/>
                  </a:lnTo>
                  <a:lnTo>
                    <a:pt x="1770" y="579"/>
                  </a:lnTo>
                  <a:lnTo>
                    <a:pt x="1771" y="560"/>
                  </a:lnTo>
                  <a:lnTo>
                    <a:pt x="1770" y="542"/>
                  </a:lnTo>
                  <a:lnTo>
                    <a:pt x="1768" y="524"/>
                  </a:lnTo>
                  <a:lnTo>
                    <a:pt x="1765" y="508"/>
                  </a:lnTo>
                  <a:lnTo>
                    <a:pt x="1760" y="494"/>
                  </a:lnTo>
                  <a:lnTo>
                    <a:pt x="1753" y="480"/>
                  </a:lnTo>
                  <a:lnTo>
                    <a:pt x="1746" y="468"/>
                  </a:lnTo>
                  <a:lnTo>
                    <a:pt x="1737" y="456"/>
                  </a:lnTo>
                  <a:lnTo>
                    <a:pt x="1727" y="446"/>
                  </a:lnTo>
                  <a:lnTo>
                    <a:pt x="1716" y="436"/>
                  </a:lnTo>
                  <a:lnTo>
                    <a:pt x="1703" y="427"/>
                  </a:lnTo>
                  <a:lnTo>
                    <a:pt x="1690" y="420"/>
                  </a:lnTo>
                  <a:lnTo>
                    <a:pt x="1676" y="412"/>
                  </a:lnTo>
                  <a:lnTo>
                    <a:pt x="1660" y="406"/>
                  </a:lnTo>
                  <a:lnTo>
                    <a:pt x="1645" y="401"/>
                  </a:lnTo>
                  <a:lnTo>
                    <a:pt x="1628" y="396"/>
                  </a:lnTo>
                  <a:lnTo>
                    <a:pt x="1611" y="391"/>
                  </a:lnTo>
                  <a:lnTo>
                    <a:pt x="1592" y="388"/>
                  </a:lnTo>
                  <a:lnTo>
                    <a:pt x="1575" y="385"/>
                  </a:lnTo>
                  <a:lnTo>
                    <a:pt x="1556" y="382"/>
                  </a:lnTo>
                  <a:lnTo>
                    <a:pt x="1516" y="378"/>
                  </a:lnTo>
                  <a:lnTo>
                    <a:pt x="1475" y="376"/>
                  </a:lnTo>
                  <a:lnTo>
                    <a:pt x="1435" y="375"/>
                  </a:lnTo>
                  <a:lnTo>
                    <a:pt x="1394" y="375"/>
                  </a:lnTo>
                  <a:lnTo>
                    <a:pt x="1209" y="375"/>
                  </a:lnTo>
                  <a:lnTo>
                    <a:pt x="995" y="962"/>
                  </a:ln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20"/>
            <p:cNvSpPr/>
            <p:nvPr userDrawn="1"/>
          </p:nvSpPr>
          <p:spPr bwMode="auto">
            <a:xfrm>
              <a:off x="7234238" y="1954213"/>
              <a:ext cx="315912" cy="392113"/>
            </a:xfrm>
            <a:custGeom>
              <a:avLst/>
              <a:gdLst/>
              <a:ahLst/>
              <a:cxnLst>
                <a:cxn ang="0">
                  <a:pos x="180" y="1924"/>
                </a:cxn>
                <a:cxn ang="0">
                  <a:pos x="228" y="1939"/>
                </a:cxn>
                <a:cxn ang="0">
                  <a:pos x="282" y="1950"/>
                </a:cxn>
                <a:cxn ang="0">
                  <a:pos x="346" y="1956"/>
                </a:cxn>
                <a:cxn ang="0">
                  <a:pos x="412" y="1956"/>
                </a:cxn>
                <a:cxn ang="0">
                  <a:pos x="470" y="1951"/>
                </a:cxn>
                <a:cxn ang="0">
                  <a:pos x="522" y="1943"/>
                </a:cxn>
                <a:cxn ang="0">
                  <a:pos x="571" y="1931"/>
                </a:cxn>
                <a:cxn ang="0">
                  <a:pos x="617" y="1914"/>
                </a:cxn>
                <a:cxn ang="0">
                  <a:pos x="659" y="1895"/>
                </a:cxn>
                <a:cxn ang="0">
                  <a:pos x="698" y="1873"/>
                </a:cxn>
                <a:cxn ang="0">
                  <a:pos x="732" y="1848"/>
                </a:cxn>
                <a:cxn ang="0">
                  <a:pos x="764" y="1822"/>
                </a:cxn>
                <a:cxn ang="0">
                  <a:pos x="793" y="1793"/>
                </a:cxn>
                <a:cxn ang="0">
                  <a:pos x="819" y="1764"/>
                </a:cxn>
                <a:cxn ang="0">
                  <a:pos x="843" y="1732"/>
                </a:cxn>
                <a:cxn ang="0">
                  <a:pos x="863" y="1700"/>
                </a:cxn>
                <a:cxn ang="0">
                  <a:pos x="882" y="1667"/>
                </a:cxn>
                <a:cxn ang="0">
                  <a:pos x="906" y="1618"/>
                </a:cxn>
                <a:cxn ang="0">
                  <a:pos x="1487" y="0"/>
                </a:cxn>
                <a:cxn ang="0">
                  <a:pos x="1333" y="1815"/>
                </a:cxn>
                <a:cxn ang="0">
                  <a:pos x="1312" y="1864"/>
                </a:cxn>
                <a:cxn ang="0">
                  <a:pos x="1287" y="1915"/>
                </a:cxn>
                <a:cxn ang="0">
                  <a:pos x="1257" y="1969"/>
                </a:cxn>
                <a:cxn ang="0">
                  <a:pos x="1221" y="2024"/>
                </a:cxn>
                <a:cxn ang="0">
                  <a:pos x="1181" y="2079"/>
                </a:cxn>
                <a:cxn ang="0">
                  <a:pos x="1136" y="2133"/>
                </a:cxn>
                <a:cxn ang="0">
                  <a:pos x="1085" y="2186"/>
                </a:cxn>
                <a:cxn ang="0">
                  <a:pos x="1031" y="2238"/>
                </a:cxn>
                <a:cxn ang="0">
                  <a:pos x="970" y="2286"/>
                </a:cxn>
                <a:cxn ang="0">
                  <a:pos x="906" y="2329"/>
                </a:cxn>
                <a:cxn ang="0">
                  <a:pos x="837" y="2369"/>
                </a:cxn>
                <a:cxn ang="0">
                  <a:pos x="762" y="2404"/>
                </a:cxn>
                <a:cxn ang="0">
                  <a:pos x="683" y="2432"/>
                </a:cxn>
                <a:cxn ang="0">
                  <a:pos x="598" y="2453"/>
                </a:cxn>
                <a:cxn ang="0">
                  <a:pos x="509" y="2466"/>
                </a:cxn>
                <a:cxn ang="0">
                  <a:pos x="415" y="2471"/>
                </a:cxn>
                <a:cxn ang="0">
                  <a:pos x="311" y="2468"/>
                </a:cxn>
                <a:cxn ang="0">
                  <a:pos x="204" y="2462"/>
                </a:cxn>
                <a:cxn ang="0">
                  <a:pos x="98" y="2447"/>
                </a:cxn>
                <a:cxn ang="0">
                  <a:pos x="48" y="2438"/>
                </a:cxn>
                <a:cxn ang="0">
                  <a:pos x="0" y="2427"/>
                </a:cxn>
              </a:cxnLst>
              <a:rect l="0" t="0" r="r" b="b"/>
              <a:pathLst>
                <a:path w="1989" h="2471">
                  <a:moveTo>
                    <a:pt x="158" y="1916"/>
                  </a:moveTo>
                  <a:lnTo>
                    <a:pt x="180" y="1924"/>
                  </a:lnTo>
                  <a:lnTo>
                    <a:pt x="203" y="1932"/>
                  </a:lnTo>
                  <a:lnTo>
                    <a:pt x="228" y="1939"/>
                  </a:lnTo>
                  <a:lnTo>
                    <a:pt x="254" y="1945"/>
                  </a:lnTo>
                  <a:lnTo>
                    <a:pt x="282" y="1950"/>
                  </a:lnTo>
                  <a:lnTo>
                    <a:pt x="313" y="1954"/>
                  </a:lnTo>
                  <a:lnTo>
                    <a:pt x="346" y="1956"/>
                  </a:lnTo>
                  <a:lnTo>
                    <a:pt x="382" y="1957"/>
                  </a:lnTo>
                  <a:lnTo>
                    <a:pt x="412" y="1956"/>
                  </a:lnTo>
                  <a:lnTo>
                    <a:pt x="441" y="1955"/>
                  </a:lnTo>
                  <a:lnTo>
                    <a:pt x="470" y="1951"/>
                  </a:lnTo>
                  <a:lnTo>
                    <a:pt x="497" y="1947"/>
                  </a:lnTo>
                  <a:lnTo>
                    <a:pt x="522" y="1943"/>
                  </a:lnTo>
                  <a:lnTo>
                    <a:pt x="547" y="1937"/>
                  </a:lnTo>
                  <a:lnTo>
                    <a:pt x="571" y="1931"/>
                  </a:lnTo>
                  <a:lnTo>
                    <a:pt x="595" y="1922"/>
                  </a:lnTo>
                  <a:lnTo>
                    <a:pt x="617" y="1914"/>
                  </a:lnTo>
                  <a:lnTo>
                    <a:pt x="638" y="1904"/>
                  </a:lnTo>
                  <a:lnTo>
                    <a:pt x="659" y="1895"/>
                  </a:lnTo>
                  <a:lnTo>
                    <a:pt x="679" y="1885"/>
                  </a:lnTo>
                  <a:lnTo>
                    <a:pt x="698" y="1873"/>
                  </a:lnTo>
                  <a:lnTo>
                    <a:pt x="715" y="1861"/>
                  </a:lnTo>
                  <a:lnTo>
                    <a:pt x="732" y="1848"/>
                  </a:lnTo>
                  <a:lnTo>
                    <a:pt x="749" y="1836"/>
                  </a:lnTo>
                  <a:lnTo>
                    <a:pt x="764" y="1822"/>
                  </a:lnTo>
                  <a:lnTo>
                    <a:pt x="779" y="1807"/>
                  </a:lnTo>
                  <a:lnTo>
                    <a:pt x="793" y="1793"/>
                  </a:lnTo>
                  <a:lnTo>
                    <a:pt x="806" y="1778"/>
                  </a:lnTo>
                  <a:lnTo>
                    <a:pt x="819" y="1764"/>
                  </a:lnTo>
                  <a:lnTo>
                    <a:pt x="831" y="1748"/>
                  </a:lnTo>
                  <a:lnTo>
                    <a:pt x="843" y="1732"/>
                  </a:lnTo>
                  <a:lnTo>
                    <a:pt x="853" y="1716"/>
                  </a:lnTo>
                  <a:lnTo>
                    <a:pt x="863" y="1700"/>
                  </a:lnTo>
                  <a:lnTo>
                    <a:pt x="873" y="1683"/>
                  </a:lnTo>
                  <a:lnTo>
                    <a:pt x="882" y="1667"/>
                  </a:lnTo>
                  <a:lnTo>
                    <a:pt x="890" y="1651"/>
                  </a:lnTo>
                  <a:lnTo>
                    <a:pt x="906" y="1618"/>
                  </a:lnTo>
                  <a:lnTo>
                    <a:pt x="918" y="1586"/>
                  </a:lnTo>
                  <a:lnTo>
                    <a:pt x="1487" y="0"/>
                  </a:lnTo>
                  <a:lnTo>
                    <a:pt x="1989" y="0"/>
                  </a:lnTo>
                  <a:lnTo>
                    <a:pt x="1333" y="1815"/>
                  </a:lnTo>
                  <a:lnTo>
                    <a:pt x="1324" y="1839"/>
                  </a:lnTo>
                  <a:lnTo>
                    <a:pt x="1312" y="1864"/>
                  </a:lnTo>
                  <a:lnTo>
                    <a:pt x="1301" y="1889"/>
                  </a:lnTo>
                  <a:lnTo>
                    <a:pt x="1287" y="1915"/>
                  </a:lnTo>
                  <a:lnTo>
                    <a:pt x="1273" y="1942"/>
                  </a:lnTo>
                  <a:lnTo>
                    <a:pt x="1257" y="1969"/>
                  </a:lnTo>
                  <a:lnTo>
                    <a:pt x="1239" y="1996"/>
                  </a:lnTo>
                  <a:lnTo>
                    <a:pt x="1221" y="2024"/>
                  </a:lnTo>
                  <a:lnTo>
                    <a:pt x="1202" y="2052"/>
                  </a:lnTo>
                  <a:lnTo>
                    <a:pt x="1181" y="2079"/>
                  </a:lnTo>
                  <a:lnTo>
                    <a:pt x="1159" y="2106"/>
                  </a:lnTo>
                  <a:lnTo>
                    <a:pt x="1136" y="2133"/>
                  </a:lnTo>
                  <a:lnTo>
                    <a:pt x="1112" y="2160"/>
                  </a:lnTo>
                  <a:lnTo>
                    <a:pt x="1085" y="2186"/>
                  </a:lnTo>
                  <a:lnTo>
                    <a:pt x="1059" y="2213"/>
                  </a:lnTo>
                  <a:lnTo>
                    <a:pt x="1031" y="2238"/>
                  </a:lnTo>
                  <a:lnTo>
                    <a:pt x="1002" y="2262"/>
                  </a:lnTo>
                  <a:lnTo>
                    <a:pt x="970" y="2286"/>
                  </a:lnTo>
                  <a:lnTo>
                    <a:pt x="939" y="2309"/>
                  </a:lnTo>
                  <a:lnTo>
                    <a:pt x="906" y="2329"/>
                  </a:lnTo>
                  <a:lnTo>
                    <a:pt x="872" y="2350"/>
                  </a:lnTo>
                  <a:lnTo>
                    <a:pt x="837" y="2369"/>
                  </a:lnTo>
                  <a:lnTo>
                    <a:pt x="800" y="2388"/>
                  </a:lnTo>
                  <a:lnTo>
                    <a:pt x="762" y="2404"/>
                  </a:lnTo>
                  <a:lnTo>
                    <a:pt x="723" y="2419"/>
                  </a:lnTo>
                  <a:lnTo>
                    <a:pt x="683" y="2432"/>
                  </a:lnTo>
                  <a:lnTo>
                    <a:pt x="641" y="2443"/>
                  </a:lnTo>
                  <a:lnTo>
                    <a:pt x="598" y="2453"/>
                  </a:lnTo>
                  <a:lnTo>
                    <a:pt x="554" y="2461"/>
                  </a:lnTo>
                  <a:lnTo>
                    <a:pt x="509" y="2466"/>
                  </a:lnTo>
                  <a:lnTo>
                    <a:pt x="463" y="2469"/>
                  </a:lnTo>
                  <a:lnTo>
                    <a:pt x="415" y="2471"/>
                  </a:lnTo>
                  <a:lnTo>
                    <a:pt x="364" y="2470"/>
                  </a:lnTo>
                  <a:lnTo>
                    <a:pt x="311" y="2468"/>
                  </a:lnTo>
                  <a:lnTo>
                    <a:pt x="257" y="2466"/>
                  </a:lnTo>
                  <a:lnTo>
                    <a:pt x="204" y="2462"/>
                  </a:lnTo>
                  <a:lnTo>
                    <a:pt x="151" y="2456"/>
                  </a:lnTo>
                  <a:lnTo>
                    <a:pt x="98" y="2447"/>
                  </a:lnTo>
                  <a:lnTo>
                    <a:pt x="73" y="2443"/>
                  </a:lnTo>
                  <a:lnTo>
                    <a:pt x="48" y="2438"/>
                  </a:lnTo>
                  <a:lnTo>
                    <a:pt x="24" y="2433"/>
                  </a:lnTo>
                  <a:lnTo>
                    <a:pt x="0" y="2427"/>
                  </a:lnTo>
                  <a:lnTo>
                    <a:pt x="158" y="1916"/>
                  </a:ln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21"/>
            <p:cNvSpPr/>
            <p:nvPr userDrawn="1"/>
          </p:nvSpPr>
          <p:spPr bwMode="auto">
            <a:xfrm>
              <a:off x="7502525" y="1954213"/>
              <a:ext cx="369887" cy="377825"/>
            </a:xfrm>
            <a:custGeom>
              <a:avLst/>
              <a:gdLst/>
              <a:ahLst/>
              <a:cxnLst>
                <a:cxn ang="0">
                  <a:pos x="868" y="0"/>
                </a:cxn>
                <a:cxn ang="0">
                  <a:pos x="2323" y="0"/>
                </a:cxn>
                <a:cxn ang="0">
                  <a:pos x="2186" y="469"/>
                </a:cxn>
                <a:cxn ang="0">
                  <a:pos x="1210" y="469"/>
                </a:cxn>
                <a:cxn ang="0">
                  <a:pos x="1078" y="923"/>
                </a:cxn>
                <a:cxn ang="0">
                  <a:pos x="1847" y="923"/>
                </a:cxn>
                <a:cxn ang="0">
                  <a:pos x="1710" y="1399"/>
                </a:cxn>
                <a:cxn ang="0">
                  <a:pos x="860" y="1399"/>
                </a:cxn>
                <a:cxn ang="0">
                  <a:pos x="710" y="1904"/>
                </a:cxn>
                <a:cxn ang="0">
                  <a:pos x="1630" y="1904"/>
                </a:cxn>
                <a:cxn ang="0">
                  <a:pos x="1493" y="2381"/>
                </a:cxn>
                <a:cxn ang="0">
                  <a:pos x="0" y="2381"/>
                </a:cxn>
                <a:cxn ang="0">
                  <a:pos x="868" y="0"/>
                </a:cxn>
              </a:cxnLst>
              <a:rect l="0" t="0" r="r" b="b"/>
              <a:pathLst>
                <a:path w="2323" h="2381">
                  <a:moveTo>
                    <a:pt x="868" y="0"/>
                  </a:moveTo>
                  <a:lnTo>
                    <a:pt x="2323" y="0"/>
                  </a:lnTo>
                  <a:lnTo>
                    <a:pt x="2186" y="469"/>
                  </a:lnTo>
                  <a:lnTo>
                    <a:pt x="1210" y="469"/>
                  </a:lnTo>
                  <a:lnTo>
                    <a:pt x="1078" y="923"/>
                  </a:lnTo>
                  <a:lnTo>
                    <a:pt x="1847" y="923"/>
                  </a:lnTo>
                  <a:lnTo>
                    <a:pt x="1710" y="1399"/>
                  </a:lnTo>
                  <a:lnTo>
                    <a:pt x="860" y="1399"/>
                  </a:lnTo>
                  <a:lnTo>
                    <a:pt x="710" y="1904"/>
                  </a:lnTo>
                  <a:lnTo>
                    <a:pt x="1630" y="1904"/>
                  </a:lnTo>
                  <a:lnTo>
                    <a:pt x="1493" y="2381"/>
                  </a:lnTo>
                  <a:lnTo>
                    <a:pt x="0" y="2381"/>
                  </a:lnTo>
                  <a:lnTo>
                    <a:pt x="868" y="0"/>
                  </a:ln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22"/>
            <p:cNvSpPr/>
            <p:nvPr userDrawn="1"/>
          </p:nvSpPr>
          <p:spPr bwMode="auto">
            <a:xfrm>
              <a:off x="8234363" y="1954213"/>
              <a:ext cx="352425" cy="377825"/>
            </a:xfrm>
            <a:custGeom>
              <a:avLst/>
              <a:gdLst/>
              <a:ahLst/>
              <a:cxnLst>
                <a:cxn ang="0">
                  <a:pos x="732" y="476"/>
                </a:cxn>
                <a:cxn ang="0">
                  <a:pos x="1" y="476"/>
                </a:cxn>
                <a:cxn ang="0">
                  <a:pos x="138" y="0"/>
                </a:cxn>
                <a:cxn ang="0">
                  <a:pos x="2219" y="0"/>
                </a:cxn>
                <a:cxn ang="0">
                  <a:pos x="2082" y="476"/>
                </a:cxn>
                <a:cxn ang="0">
                  <a:pos x="1320" y="476"/>
                </a:cxn>
                <a:cxn ang="0">
                  <a:pos x="589" y="2381"/>
                </a:cxn>
                <a:cxn ang="0">
                  <a:pos x="0" y="2381"/>
                </a:cxn>
                <a:cxn ang="0">
                  <a:pos x="732" y="476"/>
                </a:cxn>
              </a:cxnLst>
              <a:rect l="0" t="0" r="r" b="b"/>
              <a:pathLst>
                <a:path w="2219" h="2381">
                  <a:moveTo>
                    <a:pt x="732" y="476"/>
                  </a:moveTo>
                  <a:lnTo>
                    <a:pt x="1" y="476"/>
                  </a:lnTo>
                  <a:lnTo>
                    <a:pt x="138" y="0"/>
                  </a:lnTo>
                  <a:lnTo>
                    <a:pt x="2219" y="0"/>
                  </a:lnTo>
                  <a:lnTo>
                    <a:pt x="2082" y="476"/>
                  </a:lnTo>
                  <a:lnTo>
                    <a:pt x="1320" y="476"/>
                  </a:lnTo>
                  <a:lnTo>
                    <a:pt x="589" y="2381"/>
                  </a:lnTo>
                  <a:lnTo>
                    <a:pt x="0" y="2381"/>
                  </a:lnTo>
                  <a:lnTo>
                    <a:pt x="732" y="476"/>
                  </a:ln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23"/>
            <p:cNvSpPr/>
            <p:nvPr userDrawn="1"/>
          </p:nvSpPr>
          <p:spPr bwMode="auto">
            <a:xfrm>
              <a:off x="7839075" y="1938338"/>
              <a:ext cx="390525" cy="406400"/>
            </a:xfrm>
            <a:custGeom>
              <a:avLst/>
              <a:gdLst/>
              <a:ahLst/>
              <a:cxnLst>
                <a:cxn ang="0">
                  <a:pos x="2433" y="204"/>
                </a:cxn>
                <a:cxn ang="0">
                  <a:pos x="2294" y="116"/>
                </a:cxn>
                <a:cxn ang="0">
                  <a:pos x="2162" y="51"/>
                </a:cxn>
                <a:cxn ang="0">
                  <a:pos x="2042" y="13"/>
                </a:cxn>
                <a:cxn ang="0">
                  <a:pos x="1893" y="1"/>
                </a:cxn>
                <a:cxn ang="0">
                  <a:pos x="1683" y="9"/>
                </a:cxn>
                <a:cxn ang="0">
                  <a:pos x="1429" y="51"/>
                </a:cxn>
                <a:cxn ang="0">
                  <a:pos x="1148" y="139"/>
                </a:cxn>
                <a:cxn ang="0">
                  <a:pos x="860" y="284"/>
                </a:cxn>
                <a:cxn ang="0">
                  <a:pos x="581" y="499"/>
                </a:cxn>
                <a:cxn ang="0">
                  <a:pos x="329" y="795"/>
                </a:cxn>
                <a:cxn ang="0">
                  <a:pos x="127" y="1167"/>
                </a:cxn>
                <a:cxn ang="0">
                  <a:pos x="21" y="1511"/>
                </a:cxn>
                <a:cxn ang="0">
                  <a:pos x="2" y="1807"/>
                </a:cxn>
                <a:cxn ang="0">
                  <a:pos x="57" y="2056"/>
                </a:cxn>
                <a:cxn ang="0">
                  <a:pos x="166" y="2256"/>
                </a:cxn>
                <a:cxn ang="0">
                  <a:pos x="318" y="2407"/>
                </a:cxn>
                <a:cxn ang="0">
                  <a:pos x="495" y="2508"/>
                </a:cxn>
                <a:cxn ang="0">
                  <a:pos x="681" y="2559"/>
                </a:cxn>
                <a:cxn ang="0">
                  <a:pos x="864" y="2563"/>
                </a:cxn>
                <a:cxn ang="0">
                  <a:pos x="1037" y="2544"/>
                </a:cxn>
                <a:cxn ang="0">
                  <a:pos x="1197" y="2511"/>
                </a:cxn>
                <a:cxn ang="0">
                  <a:pos x="1342" y="2470"/>
                </a:cxn>
                <a:cxn ang="0">
                  <a:pos x="1517" y="2405"/>
                </a:cxn>
                <a:cxn ang="0">
                  <a:pos x="1655" y="2341"/>
                </a:cxn>
                <a:cxn ang="0">
                  <a:pos x="1935" y="1725"/>
                </a:cxn>
                <a:cxn ang="0">
                  <a:pos x="1811" y="1794"/>
                </a:cxn>
                <a:cxn ang="0">
                  <a:pos x="1574" y="1908"/>
                </a:cxn>
                <a:cxn ang="0">
                  <a:pos x="1396" y="1976"/>
                </a:cxn>
                <a:cxn ang="0">
                  <a:pos x="1249" y="2018"/>
                </a:cxn>
                <a:cxn ang="0">
                  <a:pos x="1105" y="2040"/>
                </a:cxn>
                <a:cxn ang="0">
                  <a:pos x="975" y="2035"/>
                </a:cxn>
                <a:cxn ang="0">
                  <a:pos x="861" y="1997"/>
                </a:cxn>
                <a:cxn ang="0">
                  <a:pos x="767" y="1931"/>
                </a:cxn>
                <a:cxn ang="0">
                  <a:pos x="693" y="1842"/>
                </a:cxn>
                <a:cxn ang="0">
                  <a:pos x="643" y="1731"/>
                </a:cxn>
                <a:cxn ang="0">
                  <a:pos x="617" y="1602"/>
                </a:cxn>
                <a:cxn ang="0">
                  <a:pos x="617" y="1459"/>
                </a:cxn>
                <a:cxn ang="0">
                  <a:pos x="644" y="1307"/>
                </a:cxn>
                <a:cxn ang="0">
                  <a:pos x="701" y="1151"/>
                </a:cxn>
                <a:cxn ang="0">
                  <a:pos x="780" y="1006"/>
                </a:cxn>
                <a:cxn ang="0">
                  <a:pos x="880" y="874"/>
                </a:cxn>
                <a:cxn ang="0">
                  <a:pos x="996" y="756"/>
                </a:cxn>
                <a:cxn ang="0">
                  <a:pos x="1122" y="655"/>
                </a:cxn>
                <a:cxn ang="0">
                  <a:pos x="1258" y="575"/>
                </a:cxn>
                <a:cxn ang="0">
                  <a:pos x="1397" y="517"/>
                </a:cxn>
                <a:cxn ang="0">
                  <a:pos x="1537" y="482"/>
                </a:cxn>
                <a:cxn ang="0">
                  <a:pos x="1672" y="478"/>
                </a:cxn>
                <a:cxn ang="0">
                  <a:pos x="1792" y="507"/>
                </a:cxn>
                <a:cxn ang="0">
                  <a:pos x="1898" y="560"/>
                </a:cxn>
                <a:cxn ang="0">
                  <a:pos x="1988" y="628"/>
                </a:cxn>
                <a:cxn ang="0">
                  <a:pos x="2061" y="701"/>
                </a:cxn>
                <a:cxn ang="0">
                  <a:pos x="2157" y="828"/>
                </a:cxn>
              </a:cxnLst>
              <a:rect l="0" t="0" r="r" b="b"/>
              <a:pathLst>
                <a:path w="2465" h="2565">
                  <a:moveTo>
                    <a:pt x="2168" y="845"/>
                  </a:moveTo>
                  <a:lnTo>
                    <a:pt x="2465" y="227"/>
                  </a:lnTo>
                  <a:lnTo>
                    <a:pt x="2457" y="221"/>
                  </a:lnTo>
                  <a:lnTo>
                    <a:pt x="2433" y="204"/>
                  </a:lnTo>
                  <a:lnTo>
                    <a:pt x="2398" y="179"/>
                  </a:lnTo>
                  <a:lnTo>
                    <a:pt x="2351" y="149"/>
                  </a:lnTo>
                  <a:lnTo>
                    <a:pt x="2324" y="133"/>
                  </a:lnTo>
                  <a:lnTo>
                    <a:pt x="2294" y="116"/>
                  </a:lnTo>
                  <a:lnTo>
                    <a:pt x="2263" y="99"/>
                  </a:lnTo>
                  <a:lnTo>
                    <a:pt x="2231" y="82"/>
                  </a:lnTo>
                  <a:lnTo>
                    <a:pt x="2196" y="66"/>
                  </a:lnTo>
                  <a:lnTo>
                    <a:pt x="2162" y="51"/>
                  </a:lnTo>
                  <a:lnTo>
                    <a:pt x="2126" y="37"/>
                  </a:lnTo>
                  <a:lnTo>
                    <a:pt x="2089" y="24"/>
                  </a:lnTo>
                  <a:lnTo>
                    <a:pt x="2068" y="18"/>
                  </a:lnTo>
                  <a:lnTo>
                    <a:pt x="2042" y="13"/>
                  </a:lnTo>
                  <a:lnTo>
                    <a:pt x="2012" y="9"/>
                  </a:lnTo>
                  <a:lnTo>
                    <a:pt x="1976" y="5"/>
                  </a:lnTo>
                  <a:lnTo>
                    <a:pt x="1937" y="2"/>
                  </a:lnTo>
                  <a:lnTo>
                    <a:pt x="1893" y="1"/>
                  </a:lnTo>
                  <a:lnTo>
                    <a:pt x="1846" y="0"/>
                  </a:lnTo>
                  <a:lnTo>
                    <a:pt x="1795" y="2"/>
                  </a:lnTo>
                  <a:lnTo>
                    <a:pt x="1740" y="4"/>
                  </a:lnTo>
                  <a:lnTo>
                    <a:pt x="1683" y="9"/>
                  </a:lnTo>
                  <a:lnTo>
                    <a:pt x="1622" y="16"/>
                  </a:lnTo>
                  <a:lnTo>
                    <a:pt x="1559" y="25"/>
                  </a:lnTo>
                  <a:lnTo>
                    <a:pt x="1494" y="36"/>
                  </a:lnTo>
                  <a:lnTo>
                    <a:pt x="1429" y="51"/>
                  </a:lnTo>
                  <a:lnTo>
                    <a:pt x="1360" y="69"/>
                  </a:lnTo>
                  <a:lnTo>
                    <a:pt x="1291" y="88"/>
                  </a:lnTo>
                  <a:lnTo>
                    <a:pt x="1219" y="111"/>
                  </a:lnTo>
                  <a:lnTo>
                    <a:pt x="1148" y="139"/>
                  </a:lnTo>
                  <a:lnTo>
                    <a:pt x="1076" y="169"/>
                  </a:lnTo>
                  <a:lnTo>
                    <a:pt x="1004" y="203"/>
                  </a:lnTo>
                  <a:lnTo>
                    <a:pt x="932" y="242"/>
                  </a:lnTo>
                  <a:lnTo>
                    <a:pt x="860" y="284"/>
                  </a:lnTo>
                  <a:lnTo>
                    <a:pt x="789" y="331"/>
                  </a:lnTo>
                  <a:lnTo>
                    <a:pt x="718" y="382"/>
                  </a:lnTo>
                  <a:lnTo>
                    <a:pt x="649" y="438"/>
                  </a:lnTo>
                  <a:lnTo>
                    <a:pt x="581" y="499"/>
                  </a:lnTo>
                  <a:lnTo>
                    <a:pt x="515" y="565"/>
                  </a:lnTo>
                  <a:lnTo>
                    <a:pt x="450" y="636"/>
                  </a:lnTo>
                  <a:lnTo>
                    <a:pt x="388" y="713"/>
                  </a:lnTo>
                  <a:lnTo>
                    <a:pt x="329" y="795"/>
                  </a:lnTo>
                  <a:lnTo>
                    <a:pt x="271" y="884"/>
                  </a:lnTo>
                  <a:lnTo>
                    <a:pt x="218" y="978"/>
                  </a:lnTo>
                  <a:lnTo>
                    <a:pt x="169" y="1074"/>
                  </a:lnTo>
                  <a:lnTo>
                    <a:pt x="127" y="1167"/>
                  </a:lnTo>
                  <a:lnTo>
                    <a:pt x="91" y="1258"/>
                  </a:lnTo>
                  <a:lnTo>
                    <a:pt x="62" y="1345"/>
                  </a:lnTo>
                  <a:lnTo>
                    <a:pt x="39" y="1429"/>
                  </a:lnTo>
                  <a:lnTo>
                    <a:pt x="21" y="1511"/>
                  </a:lnTo>
                  <a:lnTo>
                    <a:pt x="9" y="1589"/>
                  </a:lnTo>
                  <a:lnTo>
                    <a:pt x="2" y="1665"/>
                  </a:lnTo>
                  <a:lnTo>
                    <a:pt x="0" y="1737"/>
                  </a:lnTo>
                  <a:lnTo>
                    <a:pt x="2" y="1807"/>
                  </a:lnTo>
                  <a:lnTo>
                    <a:pt x="10" y="1874"/>
                  </a:lnTo>
                  <a:lnTo>
                    <a:pt x="21" y="1938"/>
                  </a:lnTo>
                  <a:lnTo>
                    <a:pt x="37" y="1998"/>
                  </a:lnTo>
                  <a:lnTo>
                    <a:pt x="57" y="2056"/>
                  </a:lnTo>
                  <a:lnTo>
                    <a:pt x="79" y="2110"/>
                  </a:lnTo>
                  <a:lnTo>
                    <a:pt x="105" y="2162"/>
                  </a:lnTo>
                  <a:lnTo>
                    <a:pt x="134" y="2210"/>
                  </a:lnTo>
                  <a:lnTo>
                    <a:pt x="166" y="2256"/>
                  </a:lnTo>
                  <a:lnTo>
                    <a:pt x="201" y="2298"/>
                  </a:lnTo>
                  <a:lnTo>
                    <a:pt x="238" y="2338"/>
                  </a:lnTo>
                  <a:lnTo>
                    <a:pt x="277" y="2374"/>
                  </a:lnTo>
                  <a:lnTo>
                    <a:pt x="318" y="2407"/>
                  </a:lnTo>
                  <a:lnTo>
                    <a:pt x="360" y="2437"/>
                  </a:lnTo>
                  <a:lnTo>
                    <a:pt x="404" y="2464"/>
                  </a:lnTo>
                  <a:lnTo>
                    <a:pt x="449" y="2488"/>
                  </a:lnTo>
                  <a:lnTo>
                    <a:pt x="495" y="2508"/>
                  </a:lnTo>
                  <a:lnTo>
                    <a:pt x="541" y="2526"/>
                  </a:lnTo>
                  <a:lnTo>
                    <a:pt x="588" y="2540"/>
                  </a:lnTo>
                  <a:lnTo>
                    <a:pt x="635" y="2552"/>
                  </a:lnTo>
                  <a:lnTo>
                    <a:pt x="681" y="2559"/>
                  </a:lnTo>
                  <a:lnTo>
                    <a:pt x="728" y="2564"/>
                  </a:lnTo>
                  <a:lnTo>
                    <a:pt x="774" y="2565"/>
                  </a:lnTo>
                  <a:lnTo>
                    <a:pt x="819" y="2565"/>
                  </a:lnTo>
                  <a:lnTo>
                    <a:pt x="864" y="2563"/>
                  </a:lnTo>
                  <a:lnTo>
                    <a:pt x="908" y="2560"/>
                  </a:lnTo>
                  <a:lnTo>
                    <a:pt x="952" y="2556"/>
                  </a:lnTo>
                  <a:lnTo>
                    <a:pt x="995" y="2551"/>
                  </a:lnTo>
                  <a:lnTo>
                    <a:pt x="1037" y="2544"/>
                  </a:lnTo>
                  <a:lnTo>
                    <a:pt x="1078" y="2537"/>
                  </a:lnTo>
                  <a:lnTo>
                    <a:pt x="1119" y="2529"/>
                  </a:lnTo>
                  <a:lnTo>
                    <a:pt x="1159" y="2520"/>
                  </a:lnTo>
                  <a:lnTo>
                    <a:pt x="1197" y="2511"/>
                  </a:lnTo>
                  <a:lnTo>
                    <a:pt x="1235" y="2502"/>
                  </a:lnTo>
                  <a:lnTo>
                    <a:pt x="1272" y="2491"/>
                  </a:lnTo>
                  <a:lnTo>
                    <a:pt x="1307" y="2481"/>
                  </a:lnTo>
                  <a:lnTo>
                    <a:pt x="1342" y="2470"/>
                  </a:lnTo>
                  <a:lnTo>
                    <a:pt x="1374" y="2459"/>
                  </a:lnTo>
                  <a:lnTo>
                    <a:pt x="1406" y="2448"/>
                  </a:lnTo>
                  <a:lnTo>
                    <a:pt x="1465" y="2426"/>
                  </a:lnTo>
                  <a:lnTo>
                    <a:pt x="1517" y="2405"/>
                  </a:lnTo>
                  <a:lnTo>
                    <a:pt x="1563" y="2386"/>
                  </a:lnTo>
                  <a:lnTo>
                    <a:pt x="1602" y="2368"/>
                  </a:lnTo>
                  <a:lnTo>
                    <a:pt x="1632" y="2352"/>
                  </a:lnTo>
                  <a:lnTo>
                    <a:pt x="1655" y="2341"/>
                  </a:lnTo>
                  <a:lnTo>
                    <a:pt x="1669" y="2333"/>
                  </a:lnTo>
                  <a:lnTo>
                    <a:pt x="1674" y="2331"/>
                  </a:lnTo>
                  <a:lnTo>
                    <a:pt x="1940" y="1720"/>
                  </a:lnTo>
                  <a:lnTo>
                    <a:pt x="1935" y="1725"/>
                  </a:lnTo>
                  <a:lnTo>
                    <a:pt x="1918" y="1734"/>
                  </a:lnTo>
                  <a:lnTo>
                    <a:pt x="1891" y="1750"/>
                  </a:lnTo>
                  <a:lnTo>
                    <a:pt x="1855" y="1770"/>
                  </a:lnTo>
                  <a:lnTo>
                    <a:pt x="1811" y="1794"/>
                  </a:lnTo>
                  <a:lnTo>
                    <a:pt x="1760" y="1821"/>
                  </a:lnTo>
                  <a:lnTo>
                    <a:pt x="1704" y="1849"/>
                  </a:lnTo>
                  <a:lnTo>
                    <a:pt x="1641" y="1878"/>
                  </a:lnTo>
                  <a:lnTo>
                    <a:pt x="1574" y="1908"/>
                  </a:lnTo>
                  <a:lnTo>
                    <a:pt x="1505" y="1937"/>
                  </a:lnTo>
                  <a:lnTo>
                    <a:pt x="1468" y="1950"/>
                  </a:lnTo>
                  <a:lnTo>
                    <a:pt x="1433" y="1964"/>
                  </a:lnTo>
                  <a:lnTo>
                    <a:pt x="1396" y="1976"/>
                  </a:lnTo>
                  <a:lnTo>
                    <a:pt x="1360" y="1988"/>
                  </a:lnTo>
                  <a:lnTo>
                    <a:pt x="1322" y="1999"/>
                  </a:lnTo>
                  <a:lnTo>
                    <a:pt x="1285" y="2009"/>
                  </a:lnTo>
                  <a:lnTo>
                    <a:pt x="1249" y="2018"/>
                  </a:lnTo>
                  <a:lnTo>
                    <a:pt x="1212" y="2025"/>
                  </a:lnTo>
                  <a:lnTo>
                    <a:pt x="1175" y="2032"/>
                  </a:lnTo>
                  <a:lnTo>
                    <a:pt x="1140" y="2037"/>
                  </a:lnTo>
                  <a:lnTo>
                    <a:pt x="1105" y="2040"/>
                  </a:lnTo>
                  <a:lnTo>
                    <a:pt x="1071" y="2042"/>
                  </a:lnTo>
                  <a:lnTo>
                    <a:pt x="1039" y="2041"/>
                  </a:lnTo>
                  <a:lnTo>
                    <a:pt x="1006" y="2039"/>
                  </a:lnTo>
                  <a:lnTo>
                    <a:pt x="975" y="2035"/>
                  </a:lnTo>
                  <a:lnTo>
                    <a:pt x="944" y="2027"/>
                  </a:lnTo>
                  <a:lnTo>
                    <a:pt x="915" y="2019"/>
                  </a:lnTo>
                  <a:lnTo>
                    <a:pt x="888" y="2010"/>
                  </a:lnTo>
                  <a:lnTo>
                    <a:pt x="861" y="1997"/>
                  </a:lnTo>
                  <a:lnTo>
                    <a:pt x="836" y="1984"/>
                  </a:lnTo>
                  <a:lnTo>
                    <a:pt x="812" y="1968"/>
                  </a:lnTo>
                  <a:lnTo>
                    <a:pt x="789" y="1950"/>
                  </a:lnTo>
                  <a:lnTo>
                    <a:pt x="767" y="1931"/>
                  </a:lnTo>
                  <a:lnTo>
                    <a:pt x="747" y="1912"/>
                  </a:lnTo>
                  <a:lnTo>
                    <a:pt x="728" y="1890"/>
                  </a:lnTo>
                  <a:lnTo>
                    <a:pt x="710" y="1867"/>
                  </a:lnTo>
                  <a:lnTo>
                    <a:pt x="693" y="1842"/>
                  </a:lnTo>
                  <a:lnTo>
                    <a:pt x="679" y="1816"/>
                  </a:lnTo>
                  <a:lnTo>
                    <a:pt x="665" y="1788"/>
                  </a:lnTo>
                  <a:lnTo>
                    <a:pt x="654" y="1760"/>
                  </a:lnTo>
                  <a:lnTo>
                    <a:pt x="643" y="1731"/>
                  </a:lnTo>
                  <a:lnTo>
                    <a:pt x="634" y="1700"/>
                  </a:lnTo>
                  <a:lnTo>
                    <a:pt x="627" y="1668"/>
                  </a:lnTo>
                  <a:lnTo>
                    <a:pt x="621" y="1636"/>
                  </a:lnTo>
                  <a:lnTo>
                    <a:pt x="617" y="1602"/>
                  </a:lnTo>
                  <a:lnTo>
                    <a:pt x="614" y="1568"/>
                  </a:lnTo>
                  <a:lnTo>
                    <a:pt x="613" y="1533"/>
                  </a:lnTo>
                  <a:lnTo>
                    <a:pt x="614" y="1496"/>
                  </a:lnTo>
                  <a:lnTo>
                    <a:pt x="617" y="1459"/>
                  </a:lnTo>
                  <a:lnTo>
                    <a:pt x="621" y="1422"/>
                  </a:lnTo>
                  <a:lnTo>
                    <a:pt x="628" y="1384"/>
                  </a:lnTo>
                  <a:lnTo>
                    <a:pt x="635" y="1346"/>
                  </a:lnTo>
                  <a:lnTo>
                    <a:pt x="644" y="1307"/>
                  </a:lnTo>
                  <a:lnTo>
                    <a:pt x="656" y="1267"/>
                  </a:lnTo>
                  <a:lnTo>
                    <a:pt x="669" y="1229"/>
                  </a:lnTo>
                  <a:lnTo>
                    <a:pt x="684" y="1189"/>
                  </a:lnTo>
                  <a:lnTo>
                    <a:pt x="701" y="1151"/>
                  </a:lnTo>
                  <a:lnTo>
                    <a:pt x="719" y="1114"/>
                  </a:lnTo>
                  <a:lnTo>
                    <a:pt x="738" y="1077"/>
                  </a:lnTo>
                  <a:lnTo>
                    <a:pt x="758" y="1041"/>
                  </a:lnTo>
                  <a:lnTo>
                    <a:pt x="780" y="1006"/>
                  </a:lnTo>
                  <a:lnTo>
                    <a:pt x="804" y="972"/>
                  </a:lnTo>
                  <a:lnTo>
                    <a:pt x="828" y="937"/>
                  </a:lnTo>
                  <a:lnTo>
                    <a:pt x="853" y="905"/>
                  </a:lnTo>
                  <a:lnTo>
                    <a:pt x="880" y="874"/>
                  </a:lnTo>
                  <a:lnTo>
                    <a:pt x="908" y="842"/>
                  </a:lnTo>
                  <a:lnTo>
                    <a:pt x="936" y="812"/>
                  </a:lnTo>
                  <a:lnTo>
                    <a:pt x="965" y="784"/>
                  </a:lnTo>
                  <a:lnTo>
                    <a:pt x="996" y="756"/>
                  </a:lnTo>
                  <a:lnTo>
                    <a:pt x="1026" y="728"/>
                  </a:lnTo>
                  <a:lnTo>
                    <a:pt x="1057" y="703"/>
                  </a:lnTo>
                  <a:lnTo>
                    <a:pt x="1090" y="678"/>
                  </a:lnTo>
                  <a:lnTo>
                    <a:pt x="1122" y="655"/>
                  </a:lnTo>
                  <a:lnTo>
                    <a:pt x="1156" y="633"/>
                  </a:lnTo>
                  <a:lnTo>
                    <a:pt x="1189" y="613"/>
                  </a:lnTo>
                  <a:lnTo>
                    <a:pt x="1224" y="593"/>
                  </a:lnTo>
                  <a:lnTo>
                    <a:pt x="1258" y="575"/>
                  </a:lnTo>
                  <a:lnTo>
                    <a:pt x="1293" y="558"/>
                  </a:lnTo>
                  <a:lnTo>
                    <a:pt x="1327" y="543"/>
                  </a:lnTo>
                  <a:lnTo>
                    <a:pt x="1363" y="529"/>
                  </a:lnTo>
                  <a:lnTo>
                    <a:pt x="1397" y="517"/>
                  </a:lnTo>
                  <a:lnTo>
                    <a:pt x="1433" y="505"/>
                  </a:lnTo>
                  <a:lnTo>
                    <a:pt x="1468" y="497"/>
                  </a:lnTo>
                  <a:lnTo>
                    <a:pt x="1503" y="488"/>
                  </a:lnTo>
                  <a:lnTo>
                    <a:pt x="1537" y="482"/>
                  </a:lnTo>
                  <a:lnTo>
                    <a:pt x="1573" y="478"/>
                  </a:lnTo>
                  <a:lnTo>
                    <a:pt x="1606" y="476"/>
                  </a:lnTo>
                  <a:lnTo>
                    <a:pt x="1640" y="476"/>
                  </a:lnTo>
                  <a:lnTo>
                    <a:pt x="1672" y="478"/>
                  </a:lnTo>
                  <a:lnTo>
                    <a:pt x="1704" y="482"/>
                  </a:lnTo>
                  <a:lnTo>
                    <a:pt x="1734" y="488"/>
                  </a:lnTo>
                  <a:lnTo>
                    <a:pt x="1764" y="497"/>
                  </a:lnTo>
                  <a:lnTo>
                    <a:pt x="1792" y="507"/>
                  </a:lnTo>
                  <a:lnTo>
                    <a:pt x="1821" y="519"/>
                  </a:lnTo>
                  <a:lnTo>
                    <a:pt x="1848" y="531"/>
                  </a:lnTo>
                  <a:lnTo>
                    <a:pt x="1874" y="546"/>
                  </a:lnTo>
                  <a:lnTo>
                    <a:pt x="1898" y="560"/>
                  </a:lnTo>
                  <a:lnTo>
                    <a:pt x="1922" y="577"/>
                  </a:lnTo>
                  <a:lnTo>
                    <a:pt x="1945" y="594"/>
                  </a:lnTo>
                  <a:lnTo>
                    <a:pt x="1967" y="611"/>
                  </a:lnTo>
                  <a:lnTo>
                    <a:pt x="1988" y="628"/>
                  </a:lnTo>
                  <a:lnTo>
                    <a:pt x="2008" y="647"/>
                  </a:lnTo>
                  <a:lnTo>
                    <a:pt x="2027" y="665"/>
                  </a:lnTo>
                  <a:lnTo>
                    <a:pt x="2044" y="683"/>
                  </a:lnTo>
                  <a:lnTo>
                    <a:pt x="2061" y="701"/>
                  </a:lnTo>
                  <a:lnTo>
                    <a:pt x="2076" y="718"/>
                  </a:lnTo>
                  <a:lnTo>
                    <a:pt x="2104" y="753"/>
                  </a:lnTo>
                  <a:lnTo>
                    <a:pt x="2126" y="782"/>
                  </a:lnTo>
                  <a:lnTo>
                    <a:pt x="2157" y="828"/>
                  </a:lnTo>
                  <a:lnTo>
                    <a:pt x="2168" y="845"/>
                  </a:ln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24"/>
            <p:cNvSpPr>
              <a:spLocks noEditPoints="1"/>
            </p:cNvSpPr>
            <p:nvPr userDrawn="1"/>
          </p:nvSpPr>
          <p:spPr bwMode="auto">
            <a:xfrm>
              <a:off x="8604250" y="1835150"/>
              <a:ext cx="179387" cy="95250"/>
            </a:xfrm>
            <a:custGeom>
              <a:avLst/>
              <a:gdLst/>
              <a:ahLst/>
              <a:cxnLst>
                <a:cxn ang="0">
                  <a:pos x="197" y="601"/>
                </a:cxn>
                <a:cxn ang="0">
                  <a:pos x="197" y="70"/>
                </a:cxn>
                <a:cxn ang="0">
                  <a:pos x="0" y="70"/>
                </a:cxn>
                <a:cxn ang="0">
                  <a:pos x="0" y="0"/>
                </a:cxn>
                <a:cxn ang="0">
                  <a:pos x="476" y="0"/>
                </a:cxn>
                <a:cxn ang="0">
                  <a:pos x="476" y="70"/>
                </a:cxn>
                <a:cxn ang="0">
                  <a:pos x="277" y="70"/>
                </a:cxn>
                <a:cxn ang="0">
                  <a:pos x="277" y="601"/>
                </a:cxn>
                <a:cxn ang="0">
                  <a:pos x="197" y="601"/>
                </a:cxn>
                <a:cxn ang="0">
                  <a:pos x="555" y="601"/>
                </a:cxn>
                <a:cxn ang="0">
                  <a:pos x="555" y="0"/>
                </a:cxn>
                <a:cxn ang="0">
                  <a:pos x="675" y="0"/>
                </a:cxn>
                <a:cxn ang="0">
                  <a:pos x="817" y="425"/>
                </a:cxn>
                <a:cxn ang="0">
                  <a:pos x="827" y="452"/>
                </a:cxn>
                <a:cxn ang="0">
                  <a:pos x="834" y="476"/>
                </a:cxn>
                <a:cxn ang="0">
                  <a:pos x="840" y="497"/>
                </a:cxn>
                <a:cxn ang="0">
                  <a:pos x="846" y="514"/>
                </a:cxn>
                <a:cxn ang="0">
                  <a:pos x="852" y="495"/>
                </a:cxn>
                <a:cxn ang="0">
                  <a:pos x="859" y="473"/>
                </a:cxn>
                <a:cxn ang="0">
                  <a:pos x="868" y="447"/>
                </a:cxn>
                <a:cxn ang="0">
                  <a:pos x="878" y="418"/>
                </a:cxn>
                <a:cxn ang="0">
                  <a:pos x="1022" y="0"/>
                </a:cxn>
                <a:cxn ang="0">
                  <a:pos x="1129" y="0"/>
                </a:cxn>
                <a:cxn ang="0">
                  <a:pos x="1129" y="601"/>
                </a:cxn>
                <a:cxn ang="0">
                  <a:pos x="1053" y="601"/>
                </a:cxn>
                <a:cxn ang="0">
                  <a:pos x="1053" y="97"/>
                </a:cxn>
                <a:cxn ang="0">
                  <a:pos x="877" y="601"/>
                </a:cxn>
                <a:cxn ang="0">
                  <a:pos x="806" y="601"/>
                </a:cxn>
                <a:cxn ang="0">
                  <a:pos x="632" y="89"/>
                </a:cxn>
                <a:cxn ang="0">
                  <a:pos x="632" y="601"/>
                </a:cxn>
                <a:cxn ang="0">
                  <a:pos x="555" y="601"/>
                </a:cxn>
              </a:cxnLst>
              <a:rect l="0" t="0" r="r" b="b"/>
              <a:pathLst>
                <a:path w="1129" h="601">
                  <a:moveTo>
                    <a:pt x="197" y="601"/>
                  </a:moveTo>
                  <a:lnTo>
                    <a:pt x="197" y="70"/>
                  </a:lnTo>
                  <a:lnTo>
                    <a:pt x="0" y="70"/>
                  </a:lnTo>
                  <a:lnTo>
                    <a:pt x="0" y="0"/>
                  </a:lnTo>
                  <a:lnTo>
                    <a:pt x="476" y="0"/>
                  </a:lnTo>
                  <a:lnTo>
                    <a:pt x="476" y="70"/>
                  </a:lnTo>
                  <a:lnTo>
                    <a:pt x="277" y="70"/>
                  </a:lnTo>
                  <a:lnTo>
                    <a:pt x="277" y="601"/>
                  </a:lnTo>
                  <a:lnTo>
                    <a:pt x="197" y="601"/>
                  </a:lnTo>
                  <a:close/>
                  <a:moveTo>
                    <a:pt x="555" y="601"/>
                  </a:moveTo>
                  <a:lnTo>
                    <a:pt x="555" y="0"/>
                  </a:lnTo>
                  <a:lnTo>
                    <a:pt x="675" y="0"/>
                  </a:lnTo>
                  <a:lnTo>
                    <a:pt x="817" y="425"/>
                  </a:lnTo>
                  <a:lnTo>
                    <a:pt x="827" y="452"/>
                  </a:lnTo>
                  <a:lnTo>
                    <a:pt x="834" y="476"/>
                  </a:lnTo>
                  <a:lnTo>
                    <a:pt x="840" y="497"/>
                  </a:lnTo>
                  <a:lnTo>
                    <a:pt x="846" y="514"/>
                  </a:lnTo>
                  <a:lnTo>
                    <a:pt x="852" y="495"/>
                  </a:lnTo>
                  <a:lnTo>
                    <a:pt x="859" y="473"/>
                  </a:lnTo>
                  <a:lnTo>
                    <a:pt x="868" y="447"/>
                  </a:lnTo>
                  <a:lnTo>
                    <a:pt x="878" y="418"/>
                  </a:lnTo>
                  <a:lnTo>
                    <a:pt x="1022" y="0"/>
                  </a:lnTo>
                  <a:lnTo>
                    <a:pt x="1129" y="0"/>
                  </a:lnTo>
                  <a:lnTo>
                    <a:pt x="1129" y="601"/>
                  </a:lnTo>
                  <a:lnTo>
                    <a:pt x="1053" y="601"/>
                  </a:lnTo>
                  <a:lnTo>
                    <a:pt x="1053" y="97"/>
                  </a:lnTo>
                  <a:lnTo>
                    <a:pt x="877" y="601"/>
                  </a:lnTo>
                  <a:lnTo>
                    <a:pt x="806" y="601"/>
                  </a:lnTo>
                  <a:lnTo>
                    <a:pt x="632" y="89"/>
                  </a:lnTo>
                  <a:lnTo>
                    <a:pt x="632" y="601"/>
                  </a:lnTo>
                  <a:lnTo>
                    <a:pt x="555" y="601"/>
                  </a:lnTo>
                  <a:close/>
                </a:path>
              </a:pathLst>
            </a:custGeom>
            <a:grpFill/>
            <a:ln w="9525">
              <a:noFill/>
              <a:round/>
            </a:ln>
          </p:spPr>
          <p:txBody>
            <a:bodyPr vert="horz" wrap="square" lIns="91440" tIns="45720" rIns="91440" bIns="45720" numCol="1" anchor="t" anchorCtr="0" compatLnSpc="1"/>
            <a:lstStyle/>
            <a:p>
              <a:endParaRPr 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D48ADE-4089-450A-B6C3-97A5247EB803}"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47DEE-32BC-4F65-A3C1-8E57DB1D8179}" type="slidenum">
              <a:rPr lang="en-US" smtClean="0"/>
              <a:pPr/>
              <a:t>‹#›</a:t>
            </a:fld>
            <a:endParaRPr lang="en-US"/>
          </a:p>
        </p:txBody>
      </p:sp>
      <p:sp>
        <p:nvSpPr>
          <p:cNvPr id="8" name="Rectangle 7"/>
          <p:cNvSpPr/>
          <p:nvPr userDrawn="1"/>
        </p:nvSpPr>
        <p:spPr>
          <a:xfrm>
            <a:off x="0" y="0"/>
            <a:ext cx="9144000" cy="72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7696200" y="152400"/>
            <a:ext cx="1219210" cy="436825"/>
            <a:chOff x="6302375" y="1695450"/>
            <a:chExt cx="2481262" cy="889000"/>
          </a:xfrm>
          <a:solidFill>
            <a:schemeClr val="bg1"/>
          </a:solidFill>
        </p:grpSpPr>
        <p:sp>
          <p:nvSpPr>
            <p:cNvPr id="10" name="Freeform 6"/>
            <p:cNvSpPr/>
            <p:nvPr userDrawn="1"/>
          </p:nvSpPr>
          <p:spPr bwMode="auto">
            <a:xfrm>
              <a:off x="6753225" y="2400300"/>
              <a:ext cx="90487" cy="180975"/>
            </a:xfrm>
            <a:custGeom>
              <a:avLst/>
              <a:gdLst/>
              <a:ahLst/>
              <a:cxnLst>
                <a:cxn ang="0">
                  <a:pos x="0" y="0"/>
                </a:cxn>
                <a:cxn ang="0">
                  <a:pos x="567" y="0"/>
                </a:cxn>
                <a:cxn ang="0">
                  <a:pos x="567" y="112"/>
                </a:cxn>
                <a:cxn ang="0">
                  <a:pos x="340" y="112"/>
                </a:cxn>
                <a:cxn ang="0">
                  <a:pos x="340" y="1132"/>
                </a:cxn>
                <a:cxn ang="0">
                  <a:pos x="228" y="1132"/>
                </a:cxn>
                <a:cxn ang="0">
                  <a:pos x="228" y="112"/>
                </a:cxn>
                <a:cxn ang="0">
                  <a:pos x="0" y="112"/>
                </a:cxn>
                <a:cxn ang="0">
                  <a:pos x="0" y="0"/>
                </a:cxn>
              </a:cxnLst>
              <a:rect l="0" t="0" r="r" b="b"/>
              <a:pathLst>
                <a:path w="567" h="1132">
                  <a:moveTo>
                    <a:pt x="0" y="0"/>
                  </a:moveTo>
                  <a:lnTo>
                    <a:pt x="567" y="0"/>
                  </a:lnTo>
                  <a:lnTo>
                    <a:pt x="567" y="112"/>
                  </a:lnTo>
                  <a:lnTo>
                    <a:pt x="340" y="112"/>
                  </a:lnTo>
                  <a:lnTo>
                    <a:pt x="340" y="1132"/>
                  </a:lnTo>
                  <a:lnTo>
                    <a:pt x="228" y="1132"/>
                  </a:lnTo>
                  <a:lnTo>
                    <a:pt x="228" y="112"/>
                  </a:lnTo>
                  <a:lnTo>
                    <a:pt x="0" y="11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7"/>
            <p:cNvSpPr/>
            <p:nvPr userDrawn="1"/>
          </p:nvSpPr>
          <p:spPr bwMode="auto">
            <a:xfrm>
              <a:off x="6867525" y="2400300"/>
              <a:ext cx="93662" cy="180975"/>
            </a:xfrm>
            <a:custGeom>
              <a:avLst/>
              <a:gdLst/>
              <a:ahLst/>
              <a:cxnLst>
                <a:cxn ang="0">
                  <a:pos x="0" y="0"/>
                </a:cxn>
                <a:cxn ang="0">
                  <a:pos x="589" y="0"/>
                </a:cxn>
                <a:cxn ang="0">
                  <a:pos x="589" y="108"/>
                </a:cxn>
                <a:cxn ang="0">
                  <a:pos x="110" y="108"/>
                </a:cxn>
                <a:cxn ang="0">
                  <a:pos x="110" y="510"/>
                </a:cxn>
                <a:cxn ang="0">
                  <a:pos x="587" y="510"/>
                </a:cxn>
                <a:cxn ang="0">
                  <a:pos x="587" y="618"/>
                </a:cxn>
                <a:cxn ang="0">
                  <a:pos x="110" y="618"/>
                </a:cxn>
                <a:cxn ang="0">
                  <a:pos x="110" y="1025"/>
                </a:cxn>
                <a:cxn ang="0">
                  <a:pos x="587" y="1025"/>
                </a:cxn>
                <a:cxn ang="0">
                  <a:pos x="587" y="1132"/>
                </a:cxn>
                <a:cxn ang="0">
                  <a:pos x="0" y="1132"/>
                </a:cxn>
                <a:cxn ang="0">
                  <a:pos x="0" y="0"/>
                </a:cxn>
              </a:cxnLst>
              <a:rect l="0" t="0" r="r" b="b"/>
              <a:pathLst>
                <a:path w="589" h="1132">
                  <a:moveTo>
                    <a:pt x="0" y="0"/>
                  </a:moveTo>
                  <a:lnTo>
                    <a:pt x="589" y="0"/>
                  </a:lnTo>
                  <a:lnTo>
                    <a:pt x="589" y="108"/>
                  </a:lnTo>
                  <a:lnTo>
                    <a:pt x="110" y="108"/>
                  </a:lnTo>
                  <a:lnTo>
                    <a:pt x="110" y="510"/>
                  </a:lnTo>
                  <a:lnTo>
                    <a:pt x="587" y="510"/>
                  </a:lnTo>
                  <a:lnTo>
                    <a:pt x="587" y="618"/>
                  </a:lnTo>
                  <a:lnTo>
                    <a:pt x="110" y="618"/>
                  </a:lnTo>
                  <a:lnTo>
                    <a:pt x="110" y="1025"/>
                  </a:lnTo>
                  <a:lnTo>
                    <a:pt x="587" y="1025"/>
                  </a:lnTo>
                  <a:lnTo>
                    <a:pt x="58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8"/>
            <p:cNvSpPr/>
            <p:nvPr userDrawn="1"/>
          </p:nvSpPr>
          <p:spPr bwMode="auto">
            <a:xfrm>
              <a:off x="6992938" y="2397125"/>
              <a:ext cx="174625" cy="187325"/>
            </a:xfrm>
            <a:custGeom>
              <a:avLst/>
              <a:gdLst/>
              <a:ahLst/>
              <a:cxnLst>
                <a:cxn ang="0">
                  <a:pos x="920" y="267"/>
                </a:cxn>
                <a:cxn ang="0">
                  <a:pos x="835" y="189"/>
                </a:cxn>
                <a:cxn ang="0">
                  <a:pos x="741" y="140"/>
                </a:cxn>
                <a:cxn ang="0">
                  <a:pos x="634" y="115"/>
                </a:cxn>
                <a:cxn ang="0">
                  <a:pos x="528" y="114"/>
                </a:cxn>
                <a:cxn ang="0">
                  <a:pos x="440" y="132"/>
                </a:cxn>
                <a:cxn ang="0">
                  <a:pos x="359" y="166"/>
                </a:cxn>
                <a:cxn ang="0">
                  <a:pos x="284" y="219"/>
                </a:cxn>
                <a:cxn ang="0">
                  <a:pos x="218" y="288"/>
                </a:cxn>
                <a:cxn ang="0">
                  <a:pos x="168" y="366"/>
                </a:cxn>
                <a:cxn ang="0">
                  <a:pos x="135" y="450"/>
                </a:cxn>
                <a:cxn ang="0">
                  <a:pos x="118" y="542"/>
                </a:cxn>
                <a:cxn ang="0">
                  <a:pos x="118" y="639"/>
                </a:cxn>
                <a:cxn ang="0">
                  <a:pos x="135" y="732"/>
                </a:cxn>
                <a:cxn ang="0">
                  <a:pos x="168" y="817"/>
                </a:cxn>
                <a:cxn ang="0">
                  <a:pos x="218" y="895"/>
                </a:cxn>
                <a:cxn ang="0">
                  <a:pos x="285" y="964"/>
                </a:cxn>
                <a:cxn ang="0">
                  <a:pos x="360" y="1016"/>
                </a:cxn>
                <a:cxn ang="0">
                  <a:pos x="440" y="1052"/>
                </a:cxn>
                <a:cxn ang="0">
                  <a:pos x="528" y="1068"/>
                </a:cxn>
                <a:cxn ang="0">
                  <a:pos x="633" y="1067"/>
                </a:cxn>
                <a:cxn ang="0">
                  <a:pos x="738" y="1043"/>
                </a:cxn>
                <a:cxn ang="0">
                  <a:pos x="832" y="994"/>
                </a:cxn>
                <a:cxn ang="0">
                  <a:pos x="915" y="920"/>
                </a:cxn>
                <a:cxn ang="0">
                  <a:pos x="1075" y="893"/>
                </a:cxn>
                <a:cxn ang="0">
                  <a:pos x="1030" y="960"/>
                </a:cxn>
                <a:cxn ang="0">
                  <a:pos x="979" y="1018"/>
                </a:cxn>
                <a:cxn ang="0">
                  <a:pos x="922" y="1068"/>
                </a:cxn>
                <a:cxn ang="0">
                  <a:pos x="858" y="1109"/>
                </a:cxn>
                <a:cxn ang="0">
                  <a:pos x="789" y="1141"/>
                </a:cxn>
                <a:cxn ang="0">
                  <a:pos x="716" y="1163"/>
                </a:cxn>
                <a:cxn ang="0">
                  <a:pos x="637" y="1175"/>
                </a:cxn>
                <a:cxn ang="0">
                  <a:pos x="545" y="1177"/>
                </a:cxn>
                <a:cxn ang="0">
                  <a:pos x="431" y="1161"/>
                </a:cxn>
                <a:cxn ang="0">
                  <a:pos x="325" y="1124"/>
                </a:cxn>
                <a:cxn ang="0">
                  <a:pos x="230" y="1065"/>
                </a:cxn>
                <a:cxn ang="0">
                  <a:pos x="145" y="985"/>
                </a:cxn>
                <a:cxn ang="0">
                  <a:pos x="78" y="891"/>
                </a:cxn>
                <a:cxn ang="0">
                  <a:pos x="31" y="787"/>
                </a:cxn>
                <a:cxn ang="0">
                  <a:pos x="5" y="674"/>
                </a:cxn>
                <a:cxn ang="0">
                  <a:pos x="0" y="552"/>
                </a:cxn>
                <a:cxn ang="0">
                  <a:pos x="18" y="439"/>
                </a:cxn>
                <a:cxn ang="0">
                  <a:pos x="56" y="330"/>
                </a:cxn>
                <a:cxn ang="0">
                  <a:pos x="117" y="232"/>
                </a:cxn>
                <a:cxn ang="0">
                  <a:pos x="197" y="144"/>
                </a:cxn>
                <a:cxn ang="0">
                  <a:pos x="285" y="78"/>
                </a:cxn>
                <a:cxn ang="0">
                  <a:pos x="384" y="32"/>
                </a:cxn>
                <a:cxn ang="0">
                  <a:pos x="489" y="6"/>
                </a:cxn>
                <a:cxn ang="0">
                  <a:pos x="596" y="1"/>
                </a:cxn>
                <a:cxn ang="0">
                  <a:pos x="678" y="8"/>
                </a:cxn>
                <a:cxn ang="0">
                  <a:pos x="754" y="26"/>
                </a:cxn>
                <a:cxn ang="0">
                  <a:pos x="827" y="54"/>
                </a:cxn>
                <a:cxn ang="0">
                  <a:pos x="895" y="93"/>
                </a:cxn>
                <a:cxn ang="0">
                  <a:pos x="958" y="141"/>
                </a:cxn>
                <a:cxn ang="0">
                  <a:pos x="1013" y="197"/>
                </a:cxn>
                <a:cxn ang="0">
                  <a:pos x="1061" y="262"/>
                </a:cxn>
              </a:cxnLst>
              <a:rect l="0" t="0" r="r" b="b"/>
              <a:pathLst>
                <a:path w="1094" h="1178">
                  <a:moveTo>
                    <a:pt x="1094" y="317"/>
                  </a:moveTo>
                  <a:lnTo>
                    <a:pt x="960" y="317"/>
                  </a:lnTo>
                  <a:lnTo>
                    <a:pt x="940" y="291"/>
                  </a:lnTo>
                  <a:lnTo>
                    <a:pt x="920" y="267"/>
                  </a:lnTo>
                  <a:lnTo>
                    <a:pt x="900" y="245"/>
                  </a:lnTo>
                  <a:lnTo>
                    <a:pt x="878" y="225"/>
                  </a:lnTo>
                  <a:lnTo>
                    <a:pt x="857" y="206"/>
                  </a:lnTo>
                  <a:lnTo>
                    <a:pt x="835" y="189"/>
                  </a:lnTo>
                  <a:lnTo>
                    <a:pt x="812" y="174"/>
                  </a:lnTo>
                  <a:lnTo>
                    <a:pt x="789" y="161"/>
                  </a:lnTo>
                  <a:lnTo>
                    <a:pt x="765" y="149"/>
                  </a:lnTo>
                  <a:lnTo>
                    <a:pt x="741" y="140"/>
                  </a:lnTo>
                  <a:lnTo>
                    <a:pt x="715" y="131"/>
                  </a:lnTo>
                  <a:lnTo>
                    <a:pt x="689" y="124"/>
                  </a:lnTo>
                  <a:lnTo>
                    <a:pt x="662" y="119"/>
                  </a:lnTo>
                  <a:lnTo>
                    <a:pt x="634" y="115"/>
                  </a:lnTo>
                  <a:lnTo>
                    <a:pt x="605" y="113"/>
                  </a:lnTo>
                  <a:lnTo>
                    <a:pt x="575" y="112"/>
                  </a:lnTo>
                  <a:lnTo>
                    <a:pt x="551" y="112"/>
                  </a:lnTo>
                  <a:lnTo>
                    <a:pt x="528" y="114"/>
                  </a:lnTo>
                  <a:lnTo>
                    <a:pt x="506" y="117"/>
                  </a:lnTo>
                  <a:lnTo>
                    <a:pt x="483" y="120"/>
                  </a:lnTo>
                  <a:lnTo>
                    <a:pt x="461" y="125"/>
                  </a:lnTo>
                  <a:lnTo>
                    <a:pt x="440" y="132"/>
                  </a:lnTo>
                  <a:lnTo>
                    <a:pt x="419" y="139"/>
                  </a:lnTo>
                  <a:lnTo>
                    <a:pt x="398" y="147"/>
                  </a:lnTo>
                  <a:lnTo>
                    <a:pt x="378" y="156"/>
                  </a:lnTo>
                  <a:lnTo>
                    <a:pt x="359" y="166"/>
                  </a:lnTo>
                  <a:lnTo>
                    <a:pt x="340" y="178"/>
                  </a:lnTo>
                  <a:lnTo>
                    <a:pt x="321" y="191"/>
                  </a:lnTo>
                  <a:lnTo>
                    <a:pt x="302" y="205"/>
                  </a:lnTo>
                  <a:lnTo>
                    <a:pt x="284" y="219"/>
                  </a:lnTo>
                  <a:lnTo>
                    <a:pt x="267" y="235"/>
                  </a:lnTo>
                  <a:lnTo>
                    <a:pt x="250" y="252"/>
                  </a:lnTo>
                  <a:lnTo>
                    <a:pt x="233" y="269"/>
                  </a:lnTo>
                  <a:lnTo>
                    <a:pt x="218" y="288"/>
                  </a:lnTo>
                  <a:lnTo>
                    <a:pt x="204" y="307"/>
                  </a:lnTo>
                  <a:lnTo>
                    <a:pt x="191" y="326"/>
                  </a:lnTo>
                  <a:lnTo>
                    <a:pt x="179" y="346"/>
                  </a:lnTo>
                  <a:lnTo>
                    <a:pt x="168" y="366"/>
                  </a:lnTo>
                  <a:lnTo>
                    <a:pt x="158" y="385"/>
                  </a:lnTo>
                  <a:lnTo>
                    <a:pt x="149" y="407"/>
                  </a:lnTo>
                  <a:lnTo>
                    <a:pt x="141" y="428"/>
                  </a:lnTo>
                  <a:lnTo>
                    <a:pt x="135" y="450"/>
                  </a:lnTo>
                  <a:lnTo>
                    <a:pt x="129" y="472"/>
                  </a:lnTo>
                  <a:lnTo>
                    <a:pt x="124" y="495"/>
                  </a:lnTo>
                  <a:lnTo>
                    <a:pt x="120" y="518"/>
                  </a:lnTo>
                  <a:lnTo>
                    <a:pt x="118" y="542"/>
                  </a:lnTo>
                  <a:lnTo>
                    <a:pt x="116" y="566"/>
                  </a:lnTo>
                  <a:lnTo>
                    <a:pt x="116" y="590"/>
                  </a:lnTo>
                  <a:lnTo>
                    <a:pt x="116" y="615"/>
                  </a:lnTo>
                  <a:lnTo>
                    <a:pt x="118" y="639"/>
                  </a:lnTo>
                  <a:lnTo>
                    <a:pt x="120" y="663"/>
                  </a:lnTo>
                  <a:lnTo>
                    <a:pt x="124" y="687"/>
                  </a:lnTo>
                  <a:lnTo>
                    <a:pt x="129" y="709"/>
                  </a:lnTo>
                  <a:lnTo>
                    <a:pt x="135" y="732"/>
                  </a:lnTo>
                  <a:lnTo>
                    <a:pt x="141" y="754"/>
                  </a:lnTo>
                  <a:lnTo>
                    <a:pt x="149" y="776"/>
                  </a:lnTo>
                  <a:lnTo>
                    <a:pt x="158" y="797"/>
                  </a:lnTo>
                  <a:lnTo>
                    <a:pt x="168" y="817"/>
                  </a:lnTo>
                  <a:lnTo>
                    <a:pt x="180" y="837"/>
                  </a:lnTo>
                  <a:lnTo>
                    <a:pt x="191" y="856"/>
                  </a:lnTo>
                  <a:lnTo>
                    <a:pt x="205" y="876"/>
                  </a:lnTo>
                  <a:lnTo>
                    <a:pt x="218" y="895"/>
                  </a:lnTo>
                  <a:lnTo>
                    <a:pt x="234" y="913"/>
                  </a:lnTo>
                  <a:lnTo>
                    <a:pt x="251" y="930"/>
                  </a:lnTo>
                  <a:lnTo>
                    <a:pt x="268" y="947"/>
                  </a:lnTo>
                  <a:lnTo>
                    <a:pt x="285" y="964"/>
                  </a:lnTo>
                  <a:lnTo>
                    <a:pt x="303" y="978"/>
                  </a:lnTo>
                  <a:lnTo>
                    <a:pt x="321" y="992"/>
                  </a:lnTo>
                  <a:lnTo>
                    <a:pt x="340" y="1005"/>
                  </a:lnTo>
                  <a:lnTo>
                    <a:pt x="360" y="1016"/>
                  </a:lnTo>
                  <a:lnTo>
                    <a:pt x="378" y="1026"/>
                  </a:lnTo>
                  <a:lnTo>
                    <a:pt x="399" y="1036"/>
                  </a:lnTo>
                  <a:lnTo>
                    <a:pt x="419" y="1044"/>
                  </a:lnTo>
                  <a:lnTo>
                    <a:pt x="440" y="1052"/>
                  </a:lnTo>
                  <a:lnTo>
                    <a:pt x="462" y="1057"/>
                  </a:lnTo>
                  <a:lnTo>
                    <a:pt x="483" y="1062"/>
                  </a:lnTo>
                  <a:lnTo>
                    <a:pt x="506" y="1066"/>
                  </a:lnTo>
                  <a:lnTo>
                    <a:pt x="528" y="1068"/>
                  </a:lnTo>
                  <a:lnTo>
                    <a:pt x="551" y="1070"/>
                  </a:lnTo>
                  <a:lnTo>
                    <a:pt x="575" y="1070"/>
                  </a:lnTo>
                  <a:lnTo>
                    <a:pt x="603" y="1070"/>
                  </a:lnTo>
                  <a:lnTo>
                    <a:pt x="633" y="1067"/>
                  </a:lnTo>
                  <a:lnTo>
                    <a:pt x="660" y="1064"/>
                  </a:lnTo>
                  <a:lnTo>
                    <a:pt x="687" y="1059"/>
                  </a:lnTo>
                  <a:lnTo>
                    <a:pt x="713" y="1052"/>
                  </a:lnTo>
                  <a:lnTo>
                    <a:pt x="738" y="1043"/>
                  </a:lnTo>
                  <a:lnTo>
                    <a:pt x="763" y="1034"/>
                  </a:lnTo>
                  <a:lnTo>
                    <a:pt x="786" y="1022"/>
                  </a:lnTo>
                  <a:lnTo>
                    <a:pt x="809" y="1009"/>
                  </a:lnTo>
                  <a:lnTo>
                    <a:pt x="832" y="994"/>
                  </a:lnTo>
                  <a:lnTo>
                    <a:pt x="854" y="978"/>
                  </a:lnTo>
                  <a:lnTo>
                    <a:pt x="875" y="961"/>
                  </a:lnTo>
                  <a:lnTo>
                    <a:pt x="895" y="941"/>
                  </a:lnTo>
                  <a:lnTo>
                    <a:pt x="915" y="920"/>
                  </a:lnTo>
                  <a:lnTo>
                    <a:pt x="933" y="898"/>
                  </a:lnTo>
                  <a:lnTo>
                    <a:pt x="951" y="874"/>
                  </a:lnTo>
                  <a:lnTo>
                    <a:pt x="1084" y="874"/>
                  </a:lnTo>
                  <a:lnTo>
                    <a:pt x="1075" y="893"/>
                  </a:lnTo>
                  <a:lnTo>
                    <a:pt x="1064" y="910"/>
                  </a:lnTo>
                  <a:lnTo>
                    <a:pt x="1053" y="927"/>
                  </a:lnTo>
                  <a:lnTo>
                    <a:pt x="1041" y="944"/>
                  </a:lnTo>
                  <a:lnTo>
                    <a:pt x="1030" y="960"/>
                  </a:lnTo>
                  <a:lnTo>
                    <a:pt x="1018" y="975"/>
                  </a:lnTo>
                  <a:lnTo>
                    <a:pt x="1006" y="990"/>
                  </a:lnTo>
                  <a:lnTo>
                    <a:pt x="992" y="1005"/>
                  </a:lnTo>
                  <a:lnTo>
                    <a:pt x="979" y="1018"/>
                  </a:lnTo>
                  <a:lnTo>
                    <a:pt x="965" y="1032"/>
                  </a:lnTo>
                  <a:lnTo>
                    <a:pt x="951" y="1044"/>
                  </a:lnTo>
                  <a:lnTo>
                    <a:pt x="937" y="1057"/>
                  </a:lnTo>
                  <a:lnTo>
                    <a:pt x="922" y="1068"/>
                  </a:lnTo>
                  <a:lnTo>
                    <a:pt x="906" y="1079"/>
                  </a:lnTo>
                  <a:lnTo>
                    <a:pt x="891" y="1090"/>
                  </a:lnTo>
                  <a:lnTo>
                    <a:pt x="875" y="1100"/>
                  </a:lnTo>
                  <a:lnTo>
                    <a:pt x="858" y="1109"/>
                  </a:lnTo>
                  <a:lnTo>
                    <a:pt x="842" y="1118"/>
                  </a:lnTo>
                  <a:lnTo>
                    <a:pt x="825" y="1127"/>
                  </a:lnTo>
                  <a:lnTo>
                    <a:pt x="807" y="1134"/>
                  </a:lnTo>
                  <a:lnTo>
                    <a:pt x="789" y="1141"/>
                  </a:lnTo>
                  <a:lnTo>
                    <a:pt x="772" y="1148"/>
                  </a:lnTo>
                  <a:lnTo>
                    <a:pt x="753" y="1153"/>
                  </a:lnTo>
                  <a:lnTo>
                    <a:pt x="735" y="1158"/>
                  </a:lnTo>
                  <a:lnTo>
                    <a:pt x="716" y="1163"/>
                  </a:lnTo>
                  <a:lnTo>
                    <a:pt x="696" y="1166"/>
                  </a:lnTo>
                  <a:lnTo>
                    <a:pt x="678" y="1171"/>
                  </a:lnTo>
                  <a:lnTo>
                    <a:pt x="658" y="1173"/>
                  </a:lnTo>
                  <a:lnTo>
                    <a:pt x="637" y="1175"/>
                  </a:lnTo>
                  <a:lnTo>
                    <a:pt x="617" y="1177"/>
                  </a:lnTo>
                  <a:lnTo>
                    <a:pt x="596" y="1178"/>
                  </a:lnTo>
                  <a:lnTo>
                    <a:pt x="575" y="1178"/>
                  </a:lnTo>
                  <a:lnTo>
                    <a:pt x="545" y="1177"/>
                  </a:lnTo>
                  <a:lnTo>
                    <a:pt x="515" y="1175"/>
                  </a:lnTo>
                  <a:lnTo>
                    <a:pt x="486" y="1172"/>
                  </a:lnTo>
                  <a:lnTo>
                    <a:pt x="458" y="1167"/>
                  </a:lnTo>
                  <a:lnTo>
                    <a:pt x="431" y="1161"/>
                  </a:lnTo>
                  <a:lnTo>
                    <a:pt x="404" y="1154"/>
                  </a:lnTo>
                  <a:lnTo>
                    <a:pt x="376" y="1144"/>
                  </a:lnTo>
                  <a:lnTo>
                    <a:pt x="351" y="1135"/>
                  </a:lnTo>
                  <a:lnTo>
                    <a:pt x="325" y="1124"/>
                  </a:lnTo>
                  <a:lnTo>
                    <a:pt x="301" y="1111"/>
                  </a:lnTo>
                  <a:lnTo>
                    <a:pt x="277" y="1096"/>
                  </a:lnTo>
                  <a:lnTo>
                    <a:pt x="253" y="1082"/>
                  </a:lnTo>
                  <a:lnTo>
                    <a:pt x="230" y="1065"/>
                  </a:lnTo>
                  <a:lnTo>
                    <a:pt x="208" y="1046"/>
                  </a:lnTo>
                  <a:lnTo>
                    <a:pt x="186" y="1028"/>
                  </a:lnTo>
                  <a:lnTo>
                    <a:pt x="165" y="1007"/>
                  </a:lnTo>
                  <a:lnTo>
                    <a:pt x="145" y="985"/>
                  </a:lnTo>
                  <a:lnTo>
                    <a:pt x="126" y="962"/>
                  </a:lnTo>
                  <a:lnTo>
                    <a:pt x="109" y="939"/>
                  </a:lnTo>
                  <a:lnTo>
                    <a:pt x="93" y="916"/>
                  </a:lnTo>
                  <a:lnTo>
                    <a:pt x="78" y="891"/>
                  </a:lnTo>
                  <a:lnTo>
                    <a:pt x="65" y="867"/>
                  </a:lnTo>
                  <a:lnTo>
                    <a:pt x="52" y="841"/>
                  </a:lnTo>
                  <a:lnTo>
                    <a:pt x="41" y="815"/>
                  </a:lnTo>
                  <a:lnTo>
                    <a:pt x="31" y="787"/>
                  </a:lnTo>
                  <a:lnTo>
                    <a:pt x="23" y="760"/>
                  </a:lnTo>
                  <a:lnTo>
                    <a:pt x="16" y="732"/>
                  </a:lnTo>
                  <a:lnTo>
                    <a:pt x="10" y="704"/>
                  </a:lnTo>
                  <a:lnTo>
                    <a:pt x="5" y="674"/>
                  </a:lnTo>
                  <a:lnTo>
                    <a:pt x="2" y="644"/>
                  </a:lnTo>
                  <a:lnTo>
                    <a:pt x="0" y="613"/>
                  </a:lnTo>
                  <a:lnTo>
                    <a:pt x="0" y="582"/>
                  </a:lnTo>
                  <a:lnTo>
                    <a:pt x="0" y="552"/>
                  </a:lnTo>
                  <a:lnTo>
                    <a:pt x="2" y="523"/>
                  </a:lnTo>
                  <a:lnTo>
                    <a:pt x="6" y="495"/>
                  </a:lnTo>
                  <a:lnTo>
                    <a:pt x="10" y="466"/>
                  </a:lnTo>
                  <a:lnTo>
                    <a:pt x="18" y="439"/>
                  </a:lnTo>
                  <a:lnTo>
                    <a:pt x="25" y="410"/>
                  </a:lnTo>
                  <a:lnTo>
                    <a:pt x="34" y="383"/>
                  </a:lnTo>
                  <a:lnTo>
                    <a:pt x="45" y="356"/>
                  </a:lnTo>
                  <a:lnTo>
                    <a:pt x="56" y="330"/>
                  </a:lnTo>
                  <a:lnTo>
                    <a:pt x="70" y="305"/>
                  </a:lnTo>
                  <a:lnTo>
                    <a:pt x="85" y="280"/>
                  </a:lnTo>
                  <a:lnTo>
                    <a:pt x="100" y="255"/>
                  </a:lnTo>
                  <a:lnTo>
                    <a:pt x="117" y="232"/>
                  </a:lnTo>
                  <a:lnTo>
                    <a:pt x="136" y="209"/>
                  </a:lnTo>
                  <a:lnTo>
                    <a:pt x="156" y="186"/>
                  </a:lnTo>
                  <a:lnTo>
                    <a:pt x="177" y="164"/>
                  </a:lnTo>
                  <a:lnTo>
                    <a:pt x="197" y="144"/>
                  </a:lnTo>
                  <a:lnTo>
                    <a:pt x="218" y="126"/>
                  </a:lnTo>
                  <a:lnTo>
                    <a:pt x="240" y="109"/>
                  </a:lnTo>
                  <a:lnTo>
                    <a:pt x="262" y="93"/>
                  </a:lnTo>
                  <a:lnTo>
                    <a:pt x="285" y="78"/>
                  </a:lnTo>
                  <a:lnTo>
                    <a:pt x="309" y="65"/>
                  </a:lnTo>
                  <a:lnTo>
                    <a:pt x="333" y="52"/>
                  </a:lnTo>
                  <a:lnTo>
                    <a:pt x="358" y="42"/>
                  </a:lnTo>
                  <a:lnTo>
                    <a:pt x="384" y="32"/>
                  </a:lnTo>
                  <a:lnTo>
                    <a:pt x="409" y="23"/>
                  </a:lnTo>
                  <a:lnTo>
                    <a:pt x="436" y="17"/>
                  </a:lnTo>
                  <a:lnTo>
                    <a:pt x="462" y="11"/>
                  </a:lnTo>
                  <a:lnTo>
                    <a:pt x="489" y="6"/>
                  </a:lnTo>
                  <a:lnTo>
                    <a:pt x="518" y="3"/>
                  </a:lnTo>
                  <a:lnTo>
                    <a:pt x="546" y="1"/>
                  </a:lnTo>
                  <a:lnTo>
                    <a:pt x="575" y="0"/>
                  </a:lnTo>
                  <a:lnTo>
                    <a:pt x="596" y="1"/>
                  </a:lnTo>
                  <a:lnTo>
                    <a:pt x="617" y="2"/>
                  </a:lnTo>
                  <a:lnTo>
                    <a:pt x="637" y="3"/>
                  </a:lnTo>
                  <a:lnTo>
                    <a:pt x="658" y="5"/>
                  </a:lnTo>
                  <a:lnTo>
                    <a:pt x="678" y="8"/>
                  </a:lnTo>
                  <a:lnTo>
                    <a:pt x="696" y="12"/>
                  </a:lnTo>
                  <a:lnTo>
                    <a:pt x="716" y="16"/>
                  </a:lnTo>
                  <a:lnTo>
                    <a:pt x="735" y="21"/>
                  </a:lnTo>
                  <a:lnTo>
                    <a:pt x="754" y="26"/>
                  </a:lnTo>
                  <a:lnTo>
                    <a:pt x="773" y="32"/>
                  </a:lnTo>
                  <a:lnTo>
                    <a:pt x="791" y="40"/>
                  </a:lnTo>
                  <a:lnTo>
                    <a:pt x="809" y="47"/>
                  </a:lnTo>
                  <a:lnTo>
                    <a:pt x="827" y="54"/>
                  </a:lnTo>
                  <a:lnTo>
                    <a:pt x="845" y="64"/>
                  </a:lnTo>
                  <a:lnTo>
                    <a:pt x="862" y="73"/>
                  </a:lnTo>
                  <a:lnTo>
                    <a:pt x="878" y="83"/>
                  </a:lnTo>
                  <a:lnTo>
                    <a:pt x="895" y="93"/>
                  </a:lnTo>
                  <a:lnTo>
                    <a:pt x="912" y="104"/>
                  </a:lnTo>
                  <a:lnTo>
                    <a:pt x="927" y="116"/>
                  </a:lnTo>
                  <a:lnTo>
                    <a:pt x="942" y="128"/>
                  </a:lnTo>
                  <a:lnTo>
                    <a:pt x="958" y="141"/>
                  </a:lnTo>
                  <a:lnTo>
                    <a:pt x="971" y="155"/>
                  </a:lnTo>
                  <a:lnTo>
                    <a:pt x="986" y="168"/>
                  </a:lnTo>
                  <a:lnTo>
                    <a:pt x="1000" y="183"/>
                  </a:lnTo>
                  <a:lnTo>
                    <a:pt x="1013" y="197"/>
                  </a:lnTo>
                  <a:lnTo>
                    <a:pt x="1026" y="213"/>
                  </a:lnTo>
                  <a:lnTo>
                    <a:pt x="1038" y="229"/>
                  </a:lnTo>
                  <a:lnTo>
                    <a:pt x="1050" y="245"/>
                  </a:lnTo>
                  <a:lnTo>
                    <a:pt x="1061" y="262"/>
                  </a:lnTo>
                  <a:lnTo>
                    <a:pt x="1073" y="280"/>
                  </a:lnTo>
                  <a:lnTo>
                    <a:pt x="1083" y="299"/>
                  </a:lnTo>
                  <a:lnTo>
                    <a:pt x="1094" y="317"/>
                  </a:ln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9"/>
            <p:cNvSpPr/>
            <p:nvPr userDrawn="1"/>
          </p:nvSpPr>
          <p:spPr bwMode="auto">
            <a:xfrm>
              <a:off x="7204075" y="2400300"/>
              <a:ext cx="120650" cy="180975"/>
            </a:xfrm>
            <a:custGeom>
              <a:avLst/>
              <a:gdLst/>
              <a:ahLst/>
              <a:cxnLst>
                <a:cxn ang="0">
                  <a:pos x="0" y="0"/>
                </a:cxn>
                <a:cxn ang="0">
                  <a:pos x="112" y="0"/>
                </a:cxn>
                <a:cxn ang="0">
                  <a:pos x="112" y="508"/>
                </a:cxn>
                <a:cxn ang="0">
                  <a:pos x="657" y="508"/>
                </a:cxn>
                <a:cxn ang="0">
                  <a:pos x="657" y="0"/>
                </a:cxn>
                <a:cxn ang="0">
                  <a:pos x="763" y="0"/>
                </a:cxn>
                <a:cxn ang="0">
                  <a:pos x="763" y="1132"/>
                </a:cxn>
                <a:cxn ang="0">
                  <a:pos x="657" y="1132"/>
                </a:cxn>
                <a:cxn ang="0">
                  <a:pos x="657" y="614"/>
                </a:cxn>
                <a:cxn ang="0">
                  <a:pos x="112" y="614"/>
                </a:cxn>
                <a:cxn ang="0">
                  <a:pos x="112" y="1132"/>
                </a:cxn>
                <a:cxn ang="0">
                  <a:pos x="0" y="1132"/>
                </a:cxn>
                <a:cxn ang="0">
                  <a:pos x="0" y="0"/>
                </a:cxn>
              </a:cxnLst>
              <a:rect l="0" t="0" r="r" b="b"/>
              <a:pathLst>
                <a:path w="763" h="1132">
                  <a:moveTo>
                    <a:pt x="0" y="0"/>
                  </a:moveTo>
                  <a:lnTo>
                    <a:pt x="112" y="0"/>
                  </a:lnTo>
                  <a:lnTo>
                    <a:pt x="112" y="508"/>
                  </a:lnTo>
                  <a:lnTo>
                    <a:pt x="657" y="508"/>
                  </a:lnTo>
                  <a:lnTo>
                    <a:pt x="657" y="0"/>
                  </a:lnTo>
                  <a:lnTo>
                    <a:pt x="763" y="0"/>
                  </a:lnTo>
                  <a:lnTo>
                    <a:pt x="763" y="1132"/>
                  </a:lnTo>
                  <a:lnTo>
                    <a:pt x="657" y="1132"/>
                  </a:lnTo>
                  <a:lnTo>
                    <a:pt x="657" y="614"/>
                  </a:lnTo>
                  <a:lnTo>
                    <a:pt x="112" y="614"/>
                  </a:lnTo>
                  <a:lnTo>
                    <a:pt x="1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4" name="Freeform 10"/>
            <p:cNvSpPr/>
            <p:nvPr userDrawn="1"/>
          </p:nvSpPr>
          <p:spPr bwMode="auto">
            <a:xfrm>
              <a:off x="7372350" y="2400300"/>
              <a:ext cx="134937" cy="180975"/>
            </a:xfrm>
            <a:custGeom>
              <a:avLst/>
              <a:gdLst/>
              <a:ahLst/>
              <a:cxnLst>
                <a:cxn ang="0">
                  <a:pos x="0" y="0"/>
                </a:cxn>
                <a:cxn ang="0">
                  <a:pos x="134" y="0"/>
                </a:cxn>
                <a:cxn ang="0">
                  <a:pos x="746" y="996"/>
                </a:cxn>
                <a:cxn ang="0">
                  <a:pos x="746" y="0"/>
                </a:cxn>
                <a:cxn ang="0">
                  <a:pos x="853" y="0"/>
                </a:cxn>
                <a:cxn ang="0">
                  <a:pos x="853" y="1132"/>
                </a:cxn>
                <a:cxn ang="0">
                  <a:pos x="718" y="1132"/>
                </a:cxn>
                <a:cxn ang="0">
                  <a:pos x="107" y="134"/>
                </a:cxn>
                <a:cxn ang="0">
                  <a:pos x="107" y="1132"/>
                </a:cxn>
                <a:cxn ang="0">
                  <a:pos x="0" y="1132"/>
                </a:cxn>
                <a:cxn ang="0">
                  <a:pos x="0" y="0"/>
                </a:cxn>
              </a:cxnLst>
              <a:rect l="0" t="0" r="r" b="b"/>
              <a:pathLst>
                <a:path w="853" h="1132">
                  <a:moveTo>
                    <a:pt x="0" y="0"/>
                  </a:moveTo>
                  <a:lnTo>
                    <a:pt x="134" y="0"/>
                  </a:lnTo>
                  <a:lnTo>
                    <a:pt x="746" y="996"/>
                  </a:lnTo>
                  <a:lnTo>
                    <a:pt x="746" y="0"/>
                  </a:lnTo>
                  <a:lnTo>
                    <a:pt x="853" y="0"/>
                  </a:lnTo>
                  <a:lnTo>
                    <a:pt x="853" y="1132"/>
                  </a:lnTo>
                  <a:lnTo>
                    <a:pt x="718" y="1132"/>
                  </a:lnTo>
                  <a:lnTo>
                    <a:pt x="107" y="134"/>
                  </a:lnTo>
                  <a:lnTo>
                    <a:pt x="10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5" name="Freeform 11"/>
            <p:cNvSpPr>
              <a:spLocks noEditPoints="1"/>
            </p:cNvSpPr>
            <p:nvPr userDrawn="1"/>
          </p:nvSpPr>
          <p:spPr bwMode="auto">
            <a:xfrm>
              <a:off x="7546975" y="2397125"/>
              <a:ext cx="184150" cy="187325"/>
            </a:xfrm>
            <a:custGeom>
              <a:avLst/>
              <a:gdLst/>
              <a:ahLst/>
              <a:cxnLst>
                <a:cxn ang="0">
                  <a:pos x="692" y="11"/>
                </a:cxn>
                <a:cxn ang="0">
                  <a:pos x="823" y="53"/>
                </a:cxn>
                <a:cxn ang="0">
                  <a:pos x="940" y="127"/>
                </a:cxn>
                <a:cxn ang="0">
                  <a:pos x="1042" y="231"/>
                </a:cxn>
                <a:cxn ang="0">
                  <a:pos x="1113" y="355"/>
                </a:cxn>
                <a:cxn ang="0">
                  <a:pos x="1150" y="493"/>
                </a:cxn>
                <a:cxn ang="0">
                  <a:pos x="1154" y="641"/>
                </a:cxn>
                <a:cxn ang="0">
                  <a:pos x="1128" y="778"/>
                </a:cxn>
                <a:cxn ang="0">
                  <a:pos x="1073" y="899"/>
                </a:cxn>
                <a:cxn ang="0">
                  <a:pos x="985" y="1010"/>
                </a:cxn>
                <a:cxn ang="0">
                  <a:pos x="865" y="1103"/>
                </a:cxn>
                <a:cxn ang="0">
                  <a:pos x="728" y="1159"/>
                </a:cxn>
                <a:cxn ang="0">
                  <a:pos x="575" y="1178"/>
                </a:cxn>
                <a:cxn ang="0">
                  <a:pos x="431" y="1161"/>
                </a:cxn>
                <a:cxn ang="0">
                  <a:pos x="301" y="1111"/>
                </a:cxn>
                <a:cxn ang="0">
                  <a:pos x="186" y="1028"/>
                </a:cxn>
                <a:cxn ang="0">
                  <a:pos x="93" y="916"/>
                </a:cxn>
                <a:cxn ang="0">
                  <a:pos x="31" y="787"/>
                </a:cxn>
                <a:cxn ang="0">
                  <a:pos x="2" y="644"/>
                </a:cxn>
                <a:cxn ang="0">
                  <a:pos x="6" y="495"/>
                </a:cxn>
                <a:cxn ang="0">
                  <a:pos x="45" y="356"/>
                </a:cxn>
                <a:cxn ang="0">
                  <a:pos x="117" y="232"/>
                </a:cxn>
                <a:cxn ang="0">
                  <a:pos x="219" y="126"/>
                </a:cxn>
                <a:cxn ang="0">
                  <a:pos x="334" y="53"/>
                </a:cxn>
                <a:cxn ang="0">
                  <a:pos x="463" y="11"/>
                </a:cxn>
                <a:cxn ang="0">
                  <a:pos x="575" y="108"/>
                </a:cxn>
                <a:cxn ang="0">
                  <a:pos x="461" y="121"/>
                </a:cxn>
                <a:cxn ang="0">
                  <a:pos x="359" y="163"/>
                </a:cxn>
                <a:cxn ang="0">
                  <a:pos x="267" y="232"/>
                </a:cxn>
                <a:cxn ang="0">
                  <a:pos x="191" y="323"/>
                </a:cxn>
                <a:cxn ang="0">
                  <a:pos x="141" y="426"/>
                </a:cxn>
                <a:cxn ang="0">
                  <a:pos x="118" y="540"/>
                </a:cxn>
                <a:cxn ang="0">
                  <a:pos x="120" y="662"/>
                </a:cxn>
                <a:cxn ang="0">
                  <a:pos x="150" y="775"/>
                </a:cxn>
                <a:cxn ang="0">
                  <a:pos x="205" y="875"/>
                </a:cxn>
                <a:cxn ang="0">
                  <a:pos x="287" y="962"/>
                </a:cxn>
                <a:cxn ang="0">
                  <a:pos x="382" y="1024"/>
                </a:cxn>
                <a:cxn ang="0">
                  <a:pos x="488" y="1060"/>
                </a:cxn>
                <a:cxn ang="0">
                  <a:pos x="608" y="1068"/>
                </a:cxn>
                <a:cxn ang="0">
                  <a:pos x="719" y="1048"/>
                </a:cxn>
                <a:cxn ang="0">
                  <a:pos x="821" y="1001"/>
                </a:cxn>
                <a:cxn ang="0">
                  <a:pos x="910" y="927"/>
                </a:cxn>
                <a:cxn ang="0">
                  <a:pos x="980" y="832"/>
                </a:cxn>
                <a:cxn ang="0">
                  <a:pos x="1025" y="726"/>
                </a:cxn>
                <a:cxn ang="0">
                  <a:pos x="1043" y="606"/>
                </a:cxn>
                <a:cxn ang="0">
                  <a:pos x="1034" y="487"/>
                </a:cxn>
                <a:cxn ang="0">
                  <a:pos x="1000" y="379"/>
                </a:cxn>
                <a:cxn ang="0">
                  <a:pos x="938" y="283"/>
                </a:cxn>
                <a:cxn ang="0">
                  <a:pos x="852" y="199"/>
                </a:cxn>
                <a:cxn ang="0">
                  <a:pos x="755" y="142"/>
                </a:cxn>
                <a:cxn ang="0">
                  <a:pos x="646" y="112"/>
                </a:cxn>
              </a:cxnLst>
              <a:rect l="0" t="0" r="r" b="b"/>
              <a:pathLst>
                <a:path w="1157" h="1178">
                  <a:moveTo>
                    <a:pt x="577" y="0"/>
                  </a:moveTo>
                  <a:lnTo>
                    <a:pt x="607" y="1"/>
                  </a:lnTo>
                  <a:lnTo>
                    <a:pt x="636" y="3"/>
                  </a:lnTo>
                  <a:lnTo>
                    <a:pt x="664" y="6"/>
                  </a:lnTo>
                  <a:lnTo>
                    <a:pt x="692" y="11"/>
                  </a:lnTo>
                  <a:lnTo>
                    <a:pt x="719" y="17"/>
                  </a:lnTo>
                  <a:lnTo>
                    <a:pt x="746" y="24"/>
                  </a:lnTo>
                  <a:lnTo>
                    <a:pt x="772" y="32"/>
                  </a:lnTo>
                  <a:lnTo>
                    <a:pt x="798" y="42"/>
                  </a:lnTo>
                  <a:lnTo>
                    <a:pt x="823" y="53"/>
                  </a:lnTo>
                  <a:lnTo>
                    <a:pt x="847" y="66"/>
                  </a:lnTo>
                  <a:lnTo>
                    <a:pt x="871" y="79"/>
                  </a:lnTo>
                  <a:lnTo>
                    <a:pt x="895" y="94"/>
                  </a:lnTo>
                  <a:lnTo>
                    <a:pt x="918" y="110"/>
                  </a:lnTo>
                  <a:lnTo>
                    <a:pt x="940" y="127"/>
                  </a:lnTo>
                  <a:lnTo>
                    <a:pt x="962" y="146"/>
                  </a:lnTo>
                  <a:lnTo>
                    <a:pt x="983" y="166"/>
                  </a:lnTo>
                  <a:lnTo>
                    <a:pt x="1004" y="187"/>
                  </a:lnTo>
                  <a:lnTo>
                    <a:pt x="1024" y="209"/>
                  </a:lnTo>
                  <a:lnTo>
                    <a:pt x="1042" y="231"/>
                  </a:lnTo>
                  <a:lnTo>
                    <a:pt x="1058" y="255"/>
                  </a:lnTo>
                  <a:lnTo>
                    <a:pt x="1074" y="279"/>
                  </a:lnTo>
                  <a:lnTo>
                    <a:pt x="1088" y="303"/>
                  </a:lnTo>
                  <a:lnTo>
                    <a:pt x="1101" y="329"/>
                  </a:lnTo>
                  <a:lnTo>
                    <a:pt x="1113" y="355"/>
                  </a:lnTo>
                  <a:lnTo>
                    <a:pt x="1123" y="381"/>
                  </a:lnTo>
                  <a:lnTo>
                    <a:pt x="1133" y="408"/>
                  </a:lnTo>
                  <a:lnTo>
                    <a:pt x="1140" y="437"/>
                  </a:lnTo>
                  <a:lnTo>
                    <a:pt x="1146" y="465"/>
                  </a:lnTo>
                  <a:lnTo>
                    <a:pt x="1150" y="493"/>
                  </a:lnTo>
                  <a:lnTo>
                    <a:pt x="1154" y="522"/>
                  </a:lnTo>
                  <a:lnTo>
                    <a:pt x="1157" y="552"/>
                  </a:lnTo>
                  <a:lnTo>
                    <a:pt x="1157" y="582"/>
                  </a:lnTo>
                  <a:lnTo>
                    <a:pt x="1157" y="612"/>
                  </a:lnTo>
                  <a:lnTo>
                    <a:pt x="1154" y="641"/>
                  </a:lnTo>
                  <a:lnTo>
                    <a:pt x="1151" y="669"/>
                  </a:lnTo>
                  <a:lnTo>
                    <a:pt x="1147" y="698"/>
                  </a:lnTo>
                  <a:lnTo>
                    <a:pt x="1142" y="725"/>
                  </a:lnTo>
                  <a:lnTo>
                    <a:pt x="1136" y="752"/>
                  </a:lnTo>
                  <a:lnTo>
                    <a:pt x="1128" y="778"/>
                  </a:lnTo>
                  <a:lnTo>
                    <a:pt x="1120" y="803"/>
                  </a:lnTo>
                  <a:lnTo>
                    <a:pt x="1110" y="828"/>
                  </a:lnTo>
                  <a:lnTo>
                    <a:pt x="1099" y="852"/>
                  </a:lnTo>
                  <a:lnTo>
                    <a:pt x="1086" y="876"/>
                  </a:lnTo>
                  <a:lnTo>
                    <a:pt x="1073" y="899"/>
                  </a:lnTo>
                  <a:lnTo>
                    <a:pt x="1058" y="922"/>
                  </a:lnTo>
                  <a:lnTo>
                    <a:pt x="1043" y="944"/>
                  </a:lnTo>
                  <a:lnTo>
                    <a:pt x="1026" y="966"/>
                  </a:lnTo>
                  <a:lnTo>
                    <a:pt x="1007" y="987"/>
                  </a:lnTo>
                  <a:lnTo>
                    <a:pt x="985" y="1010"/>
                  </a:lnTo>
                  <a:lnTo>
                    <a:pt x="963" y="1031"/>
                  </a:lnTo>
                  <a:lnTo>
                    <a:pt x="939" y="1052"/>
                  </a:lnTo>
                  <a:lnTo>
                    <a:pt x="915" y="1069"/>
                  </a:lnTo>
                  <a:lnTo>
                    <a:pt x="891" y="1087"/>
                  </a:lnTo>
                  <a:lnTo>
                    <a:pt x="865" y="1103"/>
                  </a:lnTo>
                  <a:lnTo>
                    <a:pt x="839" y="1117"/>
                  </a:lnTo>
                  <a:lnTo>
                    <a:pt x="813" y="1130"/>
                  </a:lnTo>
                  <a:lnTo>
                    <a:pt x="784" y="1141"/>
                  </a:lnTo>
                  <a:lnTo>
                    <a:pt x="756" y="1151"/>
                  </a:lnTo>
                  <a:lnTo>
                    <a:pt x="728" y="1159"/>
                  </a:lnTo>
                  <a:lnTo>
                    <a:pt x="699" y="1165"/>
                  </a:lnTo>
                  <a:lnTo>
                    <a:pt x="668" y="1171"/>
                  </a:lnTo>
                  <a:lnTo>
                    <a:pt x="638" y="1175"/>
                  </a:lnTo>
                  <a:lnTo>
                    <a:pt x="608" y="1177"/>
                  </a:lnTo>
                  <a:lnTo>
                    <a:pt x="575" y="1178"/>
                  </a:lnTo>
                  <a:lnTo>
                    <a:pt x="545" y="1177"/>
                  </a:lnTo>
                  <a:lnTo>
                    <a:pt x="516" y="1175"/>
                  </a:lnTo>
                  <a:lnTo>
                    <a:pt x="486" y="1172"/>
                  </a:lnTo>
                  <a:lnTo>
                    <a:pt x="458" y="1167"/>
                  </a:lnTo>
                  <a:lnTo>
                    <a:pt x="431" y="1161"/>
                  </a:lnTo>
                  <a:lnTo>
                    <a:pt x="404" y="1154"/>
                  </a:lnTo>
                  <a:lnTo>
                    <a:pt x="377" y="1144"/>
                  </a:lnTo>
                  <a:lnTo>
                    <a:pt x="350" y="1135"/>
                  </a:lnTo>
                  <a:lnTo>
                    <a:pt x="325" y="1124"/>
                  </a:lnTo>
                  <a:lnTo>
                    <a:pt x="301" y="1111"/>
                  </a:lnTo>
                  <a:lnTo>
                    <a:pt x="277" y="1096"/>
                  </a:lnTo>
                  <a:lnTo>
                    <a:pt x="253" y="1082"/>
                  </a:lnTo>
                  <a:lnTo>
                    <a:pt x="230" y="1065"/>
                  </a:lnTo>
                  <a:lnTo>
                    <a:pt x="208" y="1046"/>
                  </a:lnTo>
                  <a:lnTo>
                    <a:pt x="186" y="1028"/>
                  </a:lnTo>
                  <a:lnTo>
                    <a:pt x="165" y="1007"/>
                  </a:lnTo>
                  <a:lnTo>
                    <a:pt x="145" y="985"/>
                  </a:lnTo>
                  <a:lnTo>
                    <a:pt x="127" y="962"/>
                  </a:lnTo>
                  <a:lnTo>
                    <a:pt x="109" y="939"/>
                  </a:lnTo>
                  <a:lnTo>
                    <a:pt x="93" y="916"/>
                  </a:lnTo>
                  <a:lnTo>
                    <a:pt x="79" y="891"/>
                  </a:lnTo>
                  <a:lnTo>
                    <a:pt x="65" y="867"/>
                  </a:lnTo>
                  <a:lnTo>
                    <a:pt x="52" y="841"/>
                  </a:lnTo>
                  <a:lnTo>
                    <a:pt x="41" y="815"/>
                  </a:lnTo>
                  <a:lnTo>
                    <a:pt x="31" y="787"/>
                  </a:lnTo>
                  <a:lnTo>
                    <a:pt x="23" y="760"/>
                  </a:lnTo>
                  <a:lnTo>
                    <a:pt x="16" y="732"/>
                  </a:lnTo>
                  <a:lnTo>
                    <a:pt x="11" y="704"/>
                  </a:lnTo>
                  <a:lnTo>
                    <a:pt x="5" y="674"/>
                  </a:lnTo>
                  <a:lnTo>
                    <a:pt x="2" y="644"/>
                  </a:lnTo>
                  <a:lnTo>
                    <a:pt x="0" y="613"/>
                  </a:lnTo>
                  <a:lnTo>
                    <a:pt x="0" y="582"/>
                  </a:lnTo>
                  <a:lnTo>
                    <a:pt x="0" y="552"/>
                  </a:lnTo>
                  <a:lnTo>
                    <a:pt x="2" y="523"/>
                  </a:lnTo>
                  <a:lnTo>
                    <a:pt x="6" y="495"/>
                  </a:lnTo>
                  <a:lnTo>
                    <a:pt x="11" y="466"/>
                  </a:lnTo>
                  <a:lnTo>
                    <a:pt x="17" y="439"/>
                  </a:lnTo>
                  <a:lnTo>
                    <a:pt x="25" y="410"/>
                  </a:lnTo>
                  <a:lnTo>
                    <a:pt x="35" y="383"/>
                  </a:lnTo>
                  <a:lnTo>
                    <a:pt x="45" y="356"/>
                  </a:lnTo>
                  <a:lnTo>
                    <a:pt x="57" y="330"/>
                  </a:lnTo>
                  <a:lnTo>
                    <a:pt x="70" y="305"/>
                  </a:lnTo>
                  <a:lnTo>
                    <a:pt x="85" y="280"/>
                  </a:lnTo>
                  <a:lnTo>
                    <a:pt x="100" y="255"/>
                  </a:lnTo>
                  <a:lnTo>
                    <a:pt x="117" y="232"/>
                  </a:lnTo>
                  <a:lnTo>
                    <a:pt x="136" y="209"/>
                  </a:lnTo>
                  <a:lnTo>
                    <a:pt x="156" y="186"/>
                  </a:lnTo>
                  <a:lnTo>
                    <a:pt x="177" y="164"/>
                  </a:lnTo>
                  <a:lnTo>
                    <a:pt x="198" y="145"/>
                  </a:lnTo>
                  <a:lnTo>
                    <a:pt x="219" y="126"/>
                  </a:lnTo>
                  <a:lnTo>
                    <a:pt x="241" y="110"/>
                  </a:lnTo>
                  <a:lnTo>
                    <a:pt x="263" y="93"/>
                  </a:lnTo>
                  <a:lnTo>
                    <a:pt x="286" y="78"/>
                  </a:lnTo>
                  <a:lnTo>
                    <a:pt x="310" y="65"/>
                  </a:lnTo>
                  <a:lnTo>
                    <a:pt x="334" y="53"/>
                  </a:lnTo>
                  <a:lnTo>
                    <a:pt x="359" y="42"/>
                  </a:lnTo>
                  <a:lnTo>
                    <a:pt x="384" y="32"/>
                  </a:lnTo>
                  <a:lnTo>
                    <a:pt x="410" y="24"/>
                  </a:lnTo>
                  <a:lnTo>
                    <a:pt x="437" y="17"/>
                  </a:lnTo>
                  <a:lnTo>
                    <a:pt x="463" y="11"/>
                  </a:lnTo>
                  <a:lnTo>
                    <a:pt x="492" y="6"/>
                  </a:lnTo>
                  <a:lnTo>
                    <a:pt x="520" y="3"/>
                  </a:lnTo>
                  <a:lnTo>
                    <a:pt x="548" y="1"/>
                  </a:lnTo>
                  <a:lnTo>
                    <a:pt x="577" y="0"/>
                  </a:lnTo>
                  <a:close/>
                  <a:moveTo>
                    <a:pt x="575" y="108"/>
                  </a:moveTo>
                  <a:lnTo>
                    <a:pt x="552" y="108"/>
                  </a:lnTo>
                  <a:lnTo>
                    <a:pt x="529" y="110"/>
                  </a:lnTo>
                  <a:lnTo>
                    <a:pt x="506" y="113"/>
                  </a:lnTo>
                  <a:lnTo>
                    <a:pt x="483" y="116"/>
                  </a:lnTo>
                  <a:lnTo>
                    <a:pt x="461" y="121"/>
                  </a:lnTo>
                  <a:lnTo>
                    <a:pt x="440" y="127"/>
                  </a:lnTo>
                  <a:lnTo>
                    <a:pt x="419" y="135"/>
                  </a:lnTo>
                  <a:lnTo>
                    <a:pt x="398" y="143"/>
                  </a:lnTo>
                  <a:lnTo>
                    <a:pt x="379" y="153"/>
                  </a:lnTo>
                  <a:lnTo>
                    <a:pt x="359" y="163"/>
                  </a:lnTo>
                  <a:lnTo>
                    <a:pt x="340" y="174"/>
                  </a:lnTo>
                  <a:lnTo>
                    <a:pt x="321" y="187"/>
                  </a:lnTo>
                  <a:lnTo>
                    <a:pt x="302" y="201"/>
                  </a:lnTo>
                  <a:lnTo>
                    <a:pt x="285" y="215"/>
                  </a:lnTo>
                  <a:lnTo>
                    <a:pt x="267" y="232"/>
                  </a:lnTo>
                  <a:lnTo>
                    <a:pt x="250" y="249"/>
                  </a:lnTo>
                  <a:lnTo>
                    <a:pt x="234" y="266"/>
                  </a:lnTo>
                  <a:lnTo>
                    <a:pt x="219" y="285"/>
                  </a:lnTo>
                  <a:lnTo>
                    <a:pt x="204" y="304"/>
                  </a:lnTo>
                  <a:lnTo>
                    <a:pt x="191" y="323"/>
                  </a:lnTo>
                  <a:lnTo>
                    <a:pt x="179" y="343"/>
                  </a:lnTo>
                  <a:lnTo>
                    <a:pt x="168" y="362"/>
                  </a:lnTo>
                  <a:lnTo>
                    <a:pt x="158" y="383"/>
                  </a:lnTo>
                  <a:lnTo>
                    <a:pt x="150" y="404"/>
                  </a:lnTo>
                  <a:lnTo>
                    <a:pt x="141" y="426"/>
                  </a:lnTo>
                  <a:lnTo>
                    <a:pt x="135" y="448"/>
                  </a:lnTo>
                  <a:lnTo>
                    <a:pt x="129" y="470"/>
                  </a:lnTo>
                  <a:lnTo>
                    <a:pt x="125" y="493"/>
                  </a:lnTo>
                  <a:lnTo>
                    <a:pt x="120" y="517"/>
                  </a:lnTo>
                  <a:lnTo>
                    <a:pt x="118" y="540"/>
                  </a:lnTo>
                  <a:lnTo>
                    <a:pt x="116" y="565"/>
                  </a:lnTo>
                  <a:lnTo>
                    <a:pt x="116" y="589"/>
                  </a:lnTo>
                  <a:lnTo>
                    <a:pt x="116" y="614"/>
                  </a:lnTo>
                  <a:lnTo>
                    <a:pt x="118" y="638"/>
                  </a:lnTo>
                  <a:lnTo>
                    <a:pt x="120" y="662"/>
                  </a:lnTo>
                  <a:lnTo>
                    <a:pt x="125" y="686"/>
                  </a:lnTo>
                  <a:lnTo>
                    <a:pt x="129" y="709"/>
                  </a:lnTo>
                  <a:lnTo>
                    <a:pt x="135" y="732"/>
                  </a:lnTo>
                  <a:lnTo>
                    <a:pt x="141" y="754"/>
                  </a:lnTo>
                  <a:lnTo>
                    <a:pt x="150" y="775"/>
                  </a:lnTo>
                  <a:lnTo>
                    <a:pt x="159" y="796"/>
                  </a:lnTo>
                  <a:lnTo>
                    <a:pt x="168" y="817"/>
                  </a:lnTo>
                  <a:lnTo>
                    <a:pt x="180" y="836"/>
                  </a:lnTo>
                  <a:lnTo>
                    <a:pt x="191" y="856"/>
                  </a:lnTo>
                  <a:lnTo>
                    <a:pt x="205" y="875"/>
                  </a:lnTo>
                  <a:lnTo>
                    <a:pt x="220" y="894"/>
                  </a:lnTo>
                  <a:lnTo>
                    <a:pt x="234" y="912"/>
                  </a:lnTo>
                  <a:lnTo>
                    <a:pt x="251" y="929"/>
                  </a:lnTo>
                  <a:lnTo>
                    <a:pt x="269" y="946"/>
                  </a:lnTo>
                  <a:lnTo>
                    <a:pt x="287" y="962"/>
                  </a:lnTo>
                  <a:lnTo>
                    <a:pt x="304" y="977"/>
                  </a:lnTo>
                  <a:lnTo>
                    <a:pt x="323" y="991"/>
                  </a:lnTo>
                  <a:lnTo>
                    <a:pt x="342" y="1002"/>
                  </a:lnTo>
                  <a:lnTo>
                    <a:pt x="362" y="1014"/>
                  </a:lnTo>
                  <a:lnTo>
                    <a:pt x="382" y="1024"/>
                  </a:lnTo>
                  <a:lnTo>
                    <a:pt x="402" y="1034"/>
                  </a:lnTo>
                  <a:lnTo>
                    <a:pt x="424" y="1042"/>
                  </a:lnTo>
                  <a:lnTo>
                    <a:pt x="444" y="1049"/>
                  </a:lnTo>
                  <a:lnTo>
                    <a:pt x="466" y="1055"/>
                  </a:lnTo>
                  <a:lnTo>
                    <a:pt x="488" y="1060"/>
                  </a:lnTo>
                  <a:lnTo>
                    <a:pt x="511" y="1064"/>
                  </a:lnTo>
                  <a:lnTo>
                    <a:pt x="535" y="1066"/>
                  </a:lnTo>
                  <a:lnTo>
                    <a:pt x="560" y="1068"/>
                  </a:lnTo>
                  <a:lnTo>
                    <a:pt x="584" y="1068"/>
                  </a:lnTo>
                  <a:lnTo>
                    <a:pt x="608" y="1068"/>
                  </a:lnTo>
                  <a:lnTo>
                    <a:pt x="631" y="1066"/>
                  </a:lnTo>
                  <a:lnTo>
                    <a:pt x="654" y="1064"/>
                  </a:lnTo>
                  <a:lnTo>
                    <a:pt x="677" y="1060"/>
                  </a:lnTo>
                  <a:lnTo>
                    <a:pt x="699" y="1055"/>
                  </a:lnTo>
                  <a:lnTo>
                    <a:pt x="719" y="1048"/>
                  </a:lnTo>
                  <a:lnTo>
                    <a:pt x="741" y="1041"/>
                  </a:lnTo>
                  <a:lnTo>
                    <a:pt x="761" y="1034"/>
                  </a:lnTo>
                  <a:lnTo>
                    <a:pt x="782" y="1024"/>
                  </a:lnTo>
                  <a:lnTo>
                    <a:pt x="801" y="1014"/>
                  </a:lnTo>
                  <a:lnTo>
                    <a:pt x="821" y="1001"/>
                  </a:lnTo>
                  <a:lnTo>
                    <a:pt x="840" y="989"/>
                  </a:lnTo>
                  <a:lnTo>
                    <a:pt x="858" y="975"/>
                  </a:lnTo>
                  <a:lnTo>
                    <a:pt x="875" y="961"/>
                  </a:lnTo>
                  <a:lnTo>
                    <a:pt x="893" y="944"/>
                  </a:lnTo>
                  <a:lnTo>
                    <a:pt x="910" y="927"/>
                  </a:lnTo>
                  <a:lnTo>
                    <a:pt x="927" y="910"/>
                  </a:lnTo>
                  <a:lnTo>
                    <a:pt x="941" y="891"/>
                  </a:lnTo>
                  <a:lnTo>
                    <a:pt x="955" y="872"/>
                  </a:lnTo>
                  <a:lnTo>
                    <a:pt x="968" y="853"/>
                  </a:lnTo>
                  <a:lnTo>
                    <a:pt x="980" y="832"/>
                  </a:lnTo>
                  <a:lnTo>
                    <a:pt x="991" y="812"/>
                  </a:lnTo>
                  <a:lnTo>
                    <a:pt x="1001" y="792"/>
                  </a:lnTo>
                  <a:lnTo>
                    <a:pt x="1010" y="770"/>
                  </a:lnTo>
                  <a:lnTo>
                    <a:pt x="1017" y="748"/>
                  </a:lnTo>
                  <a:lnTo>
                    <a:pt x="1025" y="726"/>
                  </a:lnTo>
                  <a:lnTo>
                    <a:pt x="1030" y="703"/>
                  </a:lnTo>
                  <a:lnTo>
                    <a:pt x="1035" y="679"/>
                  </a:lnTo>
                  <a:lnTo>
                    <a:pt x="1038" y="655"/>
                  </a:lnTo>
                  <a:lnTo>
                    <a:pt x="1042" y="631"/>
                  </a:lnTo>
                  <a:lnTo>
                    <a:pt x="1043" y="606"/>
                  </a:lnTo>
                  <a:lnTo>
                    <a:pt x="1044" y="580"/>
                  </a:lnTo>
                  <a:lnTo>
                    <a:pt x="1043" y="556"/>
                  </a:lnTo>
                  <a:lnTo>
                    <a:pt x="1042" y="533"/>
                  </a:lnTo>
                  <a:lnTo>
                    <a:pt x="1038" y="510"/>
                  </a:lnTo>
                  <a:lnTo>
                    <a:pt x="1034" y="487"/>
                  </a:lnTo>
                  <a:lnTo>
                    <a:pt x="1030" y="465"/>
                  </a:lnTo>
                  <a:lnTo>
                    <a:pt x="1024" y="443"/>
                  </a:lnTo>
                  <a:lnTo>
                    <a:pt x="1016" y="421"/>
                  </a:lnTo>
                  <a:lnTo>
                    <a:pt x="1009" y="400"/>
                  </a:lnTo>
                  <a:lnTo>
                    <a:pt x="1000" y="379"/>
                  </a:lnTo>
                  <a:lnTo>
                    <a:pt x="989" y="359"/>
                  </a:lnTo>
                  <a:lnTo>
                    <a:pt x="979" y="339"/>
                  </a:lnTo>
                  <a:lnTo>
                    <a:pt x="966" y="321"/>
                  </a:lnTo>
                  <a:lnTo>
                    <a:pt x="953" y="302"/>
                  </a:lnTo>
                  <a:lnTo>
                    <a:pt x="938" y="283"/>
                  </a:lnTo>
                  <a:lnTo>
                    <a:pt x="922" y="265"/>
                  </a:lnTo>
                  <a:lnTo>
                    <a:pt x="906" y="248"/>
                  </a:lnTo>
                  <a:lnTo>
                    <a:pt x="889" y="230"/>
                  </a:lnTo>
                  <a:lnTo>
                    <a:pt x="871" y="214"/>
                  </a:lnTo>
                  <a:lnTo>
                    <a:pt x="852" y="199"/>
                  </a:lnTo>
                  <a:lnTo>
                    <a:pt x="833" y="186"/>
                  </a:lnTo>
                  <a:lnTo>
                    <a:pt x="815" y="173"/>
                  </a:lnTo>
                  <a:lnTo>
                    <a:pt x="795" y="162"/>
                  </a:lnTo>
                  <a:lnTo>
                    <a:pt x="775" y="151"/>
                  </a:lnTo>
                  <a:lnTo>
                    <a:pt x="755" y="142"/>
                  </a:lnTo>
                  <a:lnTo>
                    <a:pt x="734" y="134"/>
                  </a:lnTo>
                  <a:lnTo>
                    <a:pt x="712" y="127"/>
                  </a:lnTo>
                  <a:lnTo>
                    <a:pt x="691" y="121"/>
                  </a:lnTo>
                  <a:lnTo>
                    <a:pt x="668" y="116"/>
                  </a:lnTo>
                  <a:lnTo>
                    <a:pt x="646" y="112"/>
                  </a:lnTo>
                  <a:lnTo>
                    <a:pt x="623" y="110"/>
                  </a:lnTo>
                  <a:lnTo>
                    <a:pt x="599" y="108"/>
                  </a:lnTo>
                  <a:lnTo>
                    <a:pt x="575" y="108"/>
                  </a:lnTo>
                  <a:close/>
                </a:path>
              </a:pathLst>
            </a:custGeom>
            <a:grpFill/>
            <a:ln w="9525">
              <a:noFill/>
              <a:round/>
            </a:ln>
          </p:spPr>
          <p:txBody>
            <a:bodyPr vert="horz" wrap="square" lIns="91440" tIns="45720" rIns="91440" bIns="45720" numCol="1" anchor="t" anchorCtr="0" compatLnSpc="1"/>
            <a:lstStyle/>
            <a:p>
              <a:endParaRPr lang="en-US"/>
            </a:p>
          </p:txBody>
        </p:sp>
        <p:sp>
          <p:nvSpPr>
            <p:cNvPr id="16" name="Freeform 12"/>
            <p:cNvSpPr/>
            <p:nvPr userDrawn="1"/>
          </p:nvSpPr>
          <p:spPr bwMode="auto">
            <a:xfrm>
              <a:off x="7766050" y="2400300"/>
              <a:ext cx="82550" cy="180975"/>
            </a:xfrm>
            <a:custGeom>
              <a:avLst/>
              <a:gdLst/>
              <a:ahLst/>
              <a:cxnLst>
                <a:cxn ang="0">
                  <a:pos x="0" y="0"/>
                </a:cxn>
                <a:cxn ang="0">
                  <a:pos x="111" y="0"/>
                </a:cxn>
                <a:cxn ang="0">
                  <a:pos x="111" y="1022"/>
                </a:cxn>
                <a:cxn ang="0">
                  <a:pos x="512" y="1022"/>
                </a:cxn>
                <a:cxn ang="0">
                  <a:pos x="512" y="1132"/>
                </a:cxn>
                <a:cxn ang="0">
                  <a:pos x="0" y="1132"/>
                </a:cxn>
                <a:cxn ang="0">
                  <a:pos x="0" y="0"/>
                </a:cxn>
              </a:cxnLst>
              <a:rect l="0" t="0" r="r" b="b"/>
              <a:pathLst>
                <a:path w="512" h="1132">
                  <a:moveTo>
                    <a:pt x="0" y="0"/>
                  </a:moveTo>
                  <a:lnTo>
                    <a:pt x="111" y="0"/>
                  </a:lnTo>
                  <a:lnTo>
                    <a:pt x="111" y="1022"/>
                  </a:lnTo>
                  <a:lnTo>
                    <a:pt x="512" y="1022"/>
                  </a:lnTo>
                  <a:lnTo>
                    <a:pt x="5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7" name="Freeform 13"/>
            <p:cNvSpPr>
              <a:spLocks noEditPoints="1"/>
            </p:cNvSpPr>
            <p:nvPr userDrawn="1"/>
          </p:nvSpPr>
          <p:spPr bwMode="auto">
            <a:xfrm>
              <a:off x="7874000" y="2397125"/>
              <a:ext cx="184150" cy="187325"/>
            </a:xfrm>
            <a:custGeom>
              <a:avLst/>
              <a:gdLst/>
              <a:ahLst/>
              <a:cxnLst>
                <a:cxn ang="0">
                  <a:pos x="692" y="11"/>
                </a:cxn>
                <a:cxn ang="0">
                  <a:pos x="824" y="53"/>
                </a:cxn>
                <a:cxn ang="0">
                  <a:pos x="941" y="127"/>
                </a:cxn>
                <a:cxn ang="0">
                  <a:pos x="1042" y="231"/>
                </a:cxn>
                <a:cxn ang="0">
                  <a:pos x="1114" y="355"/>
                </a:cxn>
                <a:cxn ang="0">
                  <a:pos x="1151" y="493"/>
                </a:cxn>
                <a:cxn ang="0">
                  <a:pos x="1155" y="641"/>
                </a:cxn>
                <a:cxn ang="0">
                  <a:pos x="1129" y="778"/>
                </a:cxn>
                <a:cxn ang="0">
                  <a:pos x="1074" y="899"/>
                </a:cxn>
                <a:cxn ang="0">
                  <a:pos x="986" y="1010"/>
                </a:cxn>
                <a:cxn ang="0">
                  <a:pos x="866" y="1103"/>
                </a:cxn>
                <a:cxn ang="0">
                  <a:pos x="729" y="1159"/>
                </a:cxn>
                <a:cxn ang="0">
                  <a:pos x="576" y="1178"/>
                </a:cxn>
                <a:cxn ang="0">
                  <a:pos x="431" y="1161"/>
                </a:cxn>
                <a:cxn ang="0">
                  <a:pos x="301" y="1111"/>
                </a:cxn>
                <a:cxn ang="0">
                  <a:pos x="187" y="1028"/>
                </a:cxn>
                <a:cxn ang="0">
                  <a:pos x="94" y="916"/>
                </a:cxn>
                <a:cxn ang="0">
                  <a:pos x="32" y="787"/>
                </a:cxn>
                <a:cxn ang="0">
                  <a:pos x="3" y="644"/>
                </a:cxn>
                <a:cxn ang="0">
                  <a:pos x="6" y="495"/>
                </a:cxn>
                <a:cxn ang="0">
                  <a:pos x="46" y="356"/>
                </a:cxn>
                <a:cxn ang="0">
                  <a:pos x="118" y="232"/>
                </a:cxn>
                <a:cxn ang="0">
                  <a:pos x="220" y="126"/>
                </a:cxn>
                <a:cxn ang="0">
                  <a:pos x="335" y="53"/>
                </a:cxn>
                <a:cxn ang="0">
                  <a:pos x="464" y="11"/>
                </a:cxn>
                <a:cxn ang="0">
                  <a:pos x="576" y="108"/>
                </a:cxn>
                <a:cxn ang="0">
                  <a:pos x="462" y="121"/>
                </a:cxn>
                <a:cxn ang="0">
                  <a:pos x="360" y="163"/>
                </a:cxn>
                <a:cxn ang="0">
                  <a:pos x="268" y="232"/>
                </a:cxn>
                <a:cxn ang="0">
                  <a:pos x="192" y="323"/>
                </a:cxn>
                <a:cxn ang="0">
                  <a:pos x="142" y="426"/>
                </a:cxn>
                <a:cxn ang="0">
                  <a:pos x="118" y="540"/>
                </a:cxn>
                <a:cxn ang="0">
                  <a:pos x="121" y="662"/>
                </a:cxn>
                <a:cxn ang="0">
                  <a:pos x="151" y="775"/>
                </a:cxn>
                <a:cxn ang="0">
                  <a:pos x="206" y="875"/>
                </a:cxn>
                <a:cxn ang="0">
                  <a:pos x="286" y="962"/>
                </a:cxn>
                <a:cxn ang="0">
                  <a:pos x="383" y="1024"/>
                </a:cxn>
                <a:cxn ang="0">
                  <a:pos x="489" y="1060"/>
                </a:cxn>
                <a:cxn ang="0">
                  <a:pos x="607" y="1068"/>
                </a:cxn>
                <a:cxn ang="0">
                  <a:pos x="720" y="1048"/>
                </a:cxn>
                <a:cxn ang="0">
                  <a:pos x="822" y="1001"/>
                </a:cxn>
                <a:cxn ang="0">
                  <a:pos x="911" y="927"/>
                </a:cxn>
                <a:cxn ang="0">
                  <a:pos x="981" y="832"/>
                </a:cxn>
                <a:cxn ang="0">
                  <a:pos x="1025" y="726"/>
                </a:cxn>
                <a:cxn ang="0">
                  <a:pos x="1043" y="606"/>
                </a:cxn>
                <a:cxn ang="0">
                  <a:pos x="1035" y="487"/>
                </a:cxn>
                <a:cxn ang="0">
                  <a:pos x="1001" y="379"/>
                </a:cxn>
                <a:cxn ang="0">
                  <a:pos x="939" y="283"/>
                </a:cxn>
                <a:cxn ang="0">
                  <a:pos x="853" y="199"/>
                </a:cxn>
                <a:cxn ang="0">
                  <a:pos x="756" y="142"/>
                </a:cxn>
                <a:cxn ang="0">
                  <a:pos x="647" y="112"/>
                </a:cxn>
              </a:cxnLst>
              <a:rect l="0" t="0" r="r" b="b"/>
              <a:pathLst>
                <a:path w="1157" h="1178">
                  <a:moveTo>
                    <a:pt x="578" y="0"/>
                  </a:moveTo>
                  <a:lnTo>
                    <a:pt x="607" y="1"/>
                  </a:lnTo>
                  <a:lnTo>
                    <a:pt x="636" y="3"/>
                  </a:lnTo>
                  <a:lnTo>
                    <a:pt x="665" y="6"/>
                  </a:lnTo>
                  <a:lnTo>
                    <a:pt x="692" y="11"/>
                  </a:lnTo>
                  <a:lnTo>
                    <a:pt x="719" y="17"/>
                  </a:lnTo>
                  <a:lnTo>
                    <a:pt x="747" y="24"/>
                  </a:lnTo>
                  <a:lnTo>
                    <a:pt x="773" y="32"/>
                  </a:lnTo>
                  <a:lnTo>
                    <a:pt x="799" y="42"/>
                  </a:lnTo>
                  <a:lnTo>
                    <a:pt x="824" y="53"/>
                  </a:lnTo>
                  <a:lnTo>
                    <a:pt x="848" y="66"/>
                  </a:lnTo>
                  <a:lnTo>
                    <a:pt x="872" y="79"/>
                  </a:lnTo>
                  <a:lnTo>
                    <a:pt x="896" y="94"/>
                  </a:lnTo>
                  <a:lnTo>
                    <a:pt x="918" y="110"/>
                  </a:lnTo>
                  <a:lnTo>
                    <a:pt x="941" y="127"/>
                  </a:lnTo>
                  <a:lnTo>
                    <a:pt x="963" y="146"/>
                  </a:lnTo>
                  <a:lnTo>
                    <a:pt x="984" y="166"/>
                  </a:lnTo>
                  <a:lnTo>
                    <a:pt x="1005" y="187"/>
                  </a:lnTo>
                  <a:lnTo>
                    <a:pt x="1024" y="209"/>
                  </a:lnTo>
                  <a:lnTo>
                    <a:pt x="1042" y="231"/>
                  </a:lnTo>
                  <a:lnTo>
                    <a:pt x="1059" y="255"/>
                  </a:lnTo>
                  <a:lnTo>
                    <a:pt x="1074" y="279"/>
                  </a:lnTo>
                  <a:lnTo>
                    <a:pt x="1088" y="303"/>
                  </a:lnTo>
                  <a:lnTo>
                    <a:pt x="1102" y="329"/>
                  </a:lnTo>
                  <a:lnTo>
                    <a:pt x="1114" y="355"/>
                  </a:lnTo>
                  <a:lnTo>
                    <a:pt x="1124" y="381"/>
                  </a:lnTo>
                  <a:lnTo>
                    <a:pt x="1132" y="408"/>
                  </a:lnTo>
                  <a:lnTo>
                    <a:pt x="1141" y="437"/>
                  </a:lnTo>
                  <a:lnTo>
                    <a:pt x="1147" y="465"/>
                  </a:lnTo>
                  <a:lnTo>
                    <a:pt x="1151" y="493"/>
                  </a:lnTo>
                  <a:lnTo>
                    <a:pt x="1154" y="522"/>
                  </a:lnTo>
                  <a:lnTo>
                    <a:pt x="1156" y="552"/>
                  </a:lnTo>
                  <a:lnTo>
                    <a:pt x="1157" y="582"/>
                  </a:lnTo>
                  <a:lnTo>
                    <a:pt x="1157" y="612"/>
                  </a:lnTo>
                  <a:lnTo>
                    <a:pt x="1155" y="641"/>
                  </a:lnTo>
                  <a:lnTo>
                    <a:pt x="1152" y="669"/>
                  </a:lnTo>
                  <a:lnTo>
                    <a:pt x="1148" y="698"/>
                  </a:lnTo>
                  <a:lnTo>
                    <a:pt x="1143" y="725"/>
                  </a:lnTo>
                  <a:lnTo>
                    <a:pt x="1137" y="752"/>
                  </a:lnTo>
                  <a:lnTo>
                    <a:pt x="1129" y="778"/>
                  </a:lnTo>
                  <a:lnTo>
                    <a:pt x="1120" y="803"/>
                  </a:lnTo>
                  <a:lnTo>
                    <a:pt x="1110" y="828"/>
                  </a:lnTo>
                  <a:lnTo>
                    <a:pt x="1099" y="852"/>
                  </a:lnTo>
                  <a:lnTo>
                    <a:pt x="1087" y="876"/>
                  </a:lnTo>
                  <a:lnTo>
                    <a:pt x="1074" y="899"/>
                  </a:lnTo>
                  <a:lnTo>
                    <a:pt x="1059" y="922"/>
                  </a:lnTo>
                  <a:lnTo>
                    <a:pt x="1043" y="944"/>
                  </a:lnTo>
                  <a:lnTo>
                    <a:pt x="1027" y="966"/>
                  </a:lnTo>
                  <a:lnTo>
                    <a:pt x="1008" y="987"/>
                  </a:lnTo>
                  <a:lnTo>
                    <a:pt x="986" y="1010"/>
                  </a:lnTo>
                  <a:lnTo>
                    <a:pt x="964" y="1031"/>
                  </a:lnTo>
                  <a:lnTo>
                    <a:pt x="940" y="1052"/>
                  </a:lnTo>
                  <a:lnTo>
                    <a:pt x="916" y="1069"/>
                  </a:lnTo>
                  <a:lnTo>
                    <a:pt x="891" y="1087"/>
                  </a:lnTo>
                  <a:lnTo>
                    <a:pt x="866" y="1103"/>
                  </a:lnTo>
                  <a:lnTo>
                    <a:pt x="840" y="1117"/>
                  </a:lnTo>
                  <a:lnTo>
                    <a:pt x="812" y="1130"/>
                  </a:lnTo>
                  <a:lnTo>
                    <a:pt x="785" y="1141"/>
                  </a:lnTo>
                  <a:lnTo>
                    <a:pt x="757" y="1151"/>
                  </a:lnTo>
                  <a:lnTo>
                    <a:pt x="729" y="1159"/>
                  </a:lnTo>
                  <a:lnTo>
                    <a:pt x="699" y="1165"/>
                  </a:lnTo>
                  <a:lnTo>
                    <a:pt x="669" y="1171"/>
                  </a:lnTo>
                  <a:lnTo>
                    <a:pt x="639" y="1175"/>
                  </a:lnTo>
                  <a:lnTo>
                    <a:pt x="607" y="1177"/>
                  </a:lnTo>
                  <a:lnTo>
                    <a:pt x="576" y="1178"/>
                  </a:lnTo>
                  <a:lnTo>
                    <a:pt x="546" y="1177"/>
                  </a:lnTo>
                  <a:lnTo>
                    <a:pt x="516" y="1175"/>
                  </a:lnTo>
                  <a:lnTo>
                    <a:pt x="487" y="1172"/>
                  </a:lnTo>
                  <a:lnTo>
                    <a:pt x="459" y="1167"/>
                  </a:lnTo>
                  <a:lnTo>
                    <a:pt x="431" y="1161"/>
                  </a:lnTo>
                  <a:lnTo>
                    <a:pt x="404" y="1154"/>
                  </a:lnTo>
                  <a:lnTo>
                    <a:pt x="377" y="1144"/>
                  </a:lnTo>
                  <a:lnTo>
                    <a:pt x="351" y="1135"/>
                  </a:lnTo>
                  <a:lnTo>
                    <a:pt x="326" y="1124"/>
                  </a:lnTo>
                  <a:lnTo>
                    <a:pt x="301" y="1111"/>
                  </a:lnTo>
                  <a:lnTo>
                    <a:pt x="277" y="1096"/>
                  </a:lnTo>
                  <a:lnTo>
                    <a:pt x="254" y="1082"/>
                  </a:lnTo>
                  <a:lnTo>
                    <a:pt x="231" y="1065"/>
                  </a:lnTo>
                  <a:lnTo>
                    <a:pt x="209" y="1046"/>
                  </a:lnTo>
                  <a:lnTo>
                    <a:pt x="187" y="1028"/>
                  </a:lnTo>
                  <a:lnTo>
                    <a:pt x="166" y="1007"/>
                  </a:lnTo>
                  <a:lnTo>
                    <a:pt x="146" y="985"/>
                  </a:lnTo>
                  <a:lnTo>
                    <a:pt x="127" y="962"/>
                  </a:lnTo>
                  <a:lnTo>
                    <a:pt x="110" y="939"/>
                  </a:lnTo>
                  <a:lnTo>
                    <a:pt x="94" y="916"/>
                  </a:lnTo>
                  <a:lnTo>
                    <a:pt x="78" y="891"/>
                  </a:lnTo>
                  <a:lnTo>
                    <a:pt x="65" y="867"/>
                  </a:lnTo>
                  <a:lnTo>
                    <a:pt x="53" y="841"/>
                  </a:lnTo>
                  <a:lnTo>
                    <a:pt x="42" y="815"/>
                  </a:lnTo>
                  <a:lnTo>
                    <a:pt x="32" y="787"/>
                  </a:lnTo>
                  <a:lnTo>
                    <a:pt x="24" y="760"/>
                  </a:lnTo>
                  <a:lnTo>
                    <a:pt x="17" y="732"/>
                  </a:lnTo>
                  <a:lnTo>
                    <a:pt x="10" y="704"/>
                  </a:lnTo>
                  <a:lnTo>
                    <a:pt x="6" y="674"/>
                  </a:lnTo>
                  <a:lnTo>
                    <a:pt x="3" y="644"/>
                  </a:lnTo>
                  <a:lnTo>
                    <a:pt x="1" y="613"/>
                  </a:lnTo>
                  <a:lnTo>
                    <a:pt x="0" y="582"/>
                  </a:lnTo>
                  <a:lnTo>
                    <a:pt x="1" y="552"/>
                  </a:lnTo>
                  <a:lnTo>
                    <a:pt x="3" y="523"/>
                  </a:lnTo>
                  <a:lnTo>
                    <a:pt x="6" y="495"/>
                  </a:lnTo>
                  <a:lnTo>
                    <a:pt x="11" y="466"/>
                  </a:lnTo>
                  <a:lnTo>
                    <a:pt x="18" y="439"/>
                  </a:lnTo>
                  <a:lnTo>
                    <a:pt x="26" y="410"/>
                  </a:lnTo>
                  <a:lnTo>
                    <a:pt x="34" y="383"/>
                  </a:lnTo>
                  <a:lnTo>
                    <a:pt x="46" y="356"/>
                  </a:lnTo>
                  <a:lnTo>
                    <a:pt x="57" y="330"/>
                  </a:lnTo>
                  <a:lnTo>
                    <a:pt x="71" y="305"/>
                  </a:lnTo>
                  <a:lnTo>
                    <a:pt x="86" y="280"/>
                  </a:lnTo>
                  <a:lnTo>
                    <a:pt x="101" y="255"/>
                  </a:lnTo>
                  <a:lnTo>
                    <a:pt x="118" y="232"/>
                  </a:lnTo>
                  <a:lnTo>
                    <a:pt x="137" y="209"/>
                  </a:lnTo>
                  <a:lnTo>
                    <a:pt x="157" y="186"/>
                  </a:lnTo>
                  <a:lnTo>
                    <a:pt x="178" y="164"/>
                  </a:lnTo>
                  <a:lnTo>
                    <a:pt x="199" y="145"/>
                  </a:lnTo>
                  <a:lnTo>
                    <a:pt x="220" y="126"/>
                  </a:lnTo>
                  <a:lnTo>
                    <a:pt x="241" y="110"/>
                  </a:lnTo>
                  <a:lnTo>
                    <a:pt x="263" y="93"/>
                  </a:lnTo>
                  <a:lnTo>
                    <a:pt x="286" y="78"/>
                  </a:lnTo>
                  <a:lnTo>
                    <a:pt x="310" y="65"/>
                  </a:lnTo>
                  <a:lnTo>
                    <a:pt x="335" y="53"/>
                  </a:lnTo>
                  <a:lnTo>
                    <a:pt x="360" y="42"/>
                  </a:lnTo>
                  <a:lnTo>
                    <a:pt x="385" y="32"/>
                  </a:lnTo>
                  <a:lnTo>
                    <a:pt x="411" y="24"/>
                  </a:lnTo>
                  <a:lnTo>
                    <a:pt x="437" y="17"/>
                  </a:lnTo>
                  <a:lnTo>
                    <a:pt x="464" y="11"/>
                  </a:lnTo>
                  <a:lnTo>
                    <a:pt x="492" y="6"/>
                  </a:lnTo>
                  <a:lnTo>
                    <a:pt x="520" y="3"/>
                  </a:lnTo>
                  <a:lnTo>
                    <a:pt x="549" y="1"/>
                  </a:lnTo>
                  <a:lnTo>
                    <a:pt x="578" y="0"/>
                  </a:lnTo>
                  <a:close/>
                  <a:moveTo>
                    <a:pt x="576" y="108"/>
                  </a:moveTo>
                  <a:lnTo>
                    <a:pt x="552" y="108"/>
                  </a:lnTo>
                  <a:lnTo>
                    <a:pt x="529" y="110"/>
                  </a:lnTo>
                  <a:lnTo>
                    <a:pt x="506" y="113"/>
                  </a:lnTo>
                  <a:lnTo>
                    <a:pt x="484" y="116"/>
                  </a:lnTo>
                  <a:lnTo>
                    <a:pt x="462" y="121"/>
                  </a:lnTo>
                  <a:lnTo>
                    <a:pt x="441" y="127"/>
                  </a:lnTo>
                  <a:lnTo>
                    <a:pt x="420" y="135"/>
                  </a:lnTo>
                  <a:lnTo>
                    <a:pt x="399" y="143"/>
                  </a:lnTo>
                  <a:lnTo>
                    <a:pt x="379" y="153"/>
                  </a:lnTo>
                  <a:lnTo>
                    <a:pt x="360" y="163"/>
                  </a:lnTo>
                  <a:lnTo>
                    <a:pt x="340" y="174"/>
                  </a:lnTo>
                  <a:lnTo>
                    <a:pt x="321" y="187"/>
                  </a:lnTo>
                  <a:lnTo>
                    <a:pt x="303" y="201"/>
                  </a:lnTo>
                  <a:lnTo>
                    <a:pt x="285" y="215"/>
                  </a:lnTo>
                  <a:lnTo>
                    <a:pt x="268" y="232"/>
                  </a:lnTo>
                  <a:lnTo>
                    <a:pt x="251" y="249"/>
                  </a:lnTo>
                  <a:lnTo>
                    <a:pt x="234" y="266"/>
                  </a:lnTo>
                  <a:lnTo>
                    <a:pt x="220" y="285"/>
                  </a:lnTo>
                  <a:lnTo>
                    <a:pt x="205" y="304"/>
                  </a:lnTo>
                  <a:lnTo>
                    <a:pt x="192" y="323"/>
                  </a:lnTo>
                  <a:lnTo>
                    <a:pt x="180" y="343"/>
                  </a:lnTo>
                  <a:lnTo>
                    <a:pt x="168" y="362"/>
                  </a:lnTo>
                  <a:lnTo>
                    <a:pt x="159" y="383"/>
                  </a:lnTo>
                  <a:lnTo>
                    <a:pt x="149" y="404"/>
                  </a:lnTo>
                  <a:lnTo>
                    <a:pt x="142" y="426"/>
                  </a:lnTo>
                  <a:lnTo>
                    <a:pt x="135" y="448"/>
                  </a:lnTo>
                  <a:lnTo>
                    <a:pt x="130" y="470"/>
                  </a:lnTo>
                  <a:lnTo>
                    <a:pt x="124" y="493"/>
                  </a:lnTo>
                  <a:lnTo>
                    <a:pt x="121" y="517"/>
                  </a:lnTo>
                  <a:lnTo>
                    <a:pt x="118" y="540"/>
                  </a:lnTo>
                  <a:lnTo>
                    <a:pt x="117" y="565"/>
                  </a:lnTo>
                  <a:lnTo>
                    <a:pt x="116" y="589"/>
                  </a:lnTo>
                  <a:lnTo>
                    <a:pt x="117" y="614"/>
                  </a:lnTo>
                  <a:lnTo>
                    <a:pt x="118" y="638"/>
                  </a:lnTo>
                  <a:lnTo>
                    <a:pt x="121" y="662"/>
                  </a:lnTo>
                  <a:lnTo>
                    <a:pt x="124" y="686"/>
                  </a:lnTo>
                  <a:lnTo>
                    <a:pt x="130" y="709"/>
                  </a:lnTo>
                  <a:lnTo>
                    <a:pt x="135" y="732"/>
                  </a:lnTo>
                  <a:lnTo>
                    <a:pt x="142" y="754"/>
                  </a:lnTo>
                  <a:lnTo>
                    <a:pt x="151" y="775"/>
                  </a:lnTo>
                  <a:lnTo>
                    <a:pt x="159" y="796"/>
                  </a:lnTo>
                  <a:lnTo>
                    <a:pt x="169" y="817"/>
                  </a:lnTo>
                  <a:lnTo>
                    <a:pt x="181" y="836"/>
                  </a:lnTo>
                  <a:lnTo>
                    <a:pt x="192" y="856"/>
                  </a:lnTo>
                  <a:lnTo>
                    <a:pt x="206" y="875"/>
                  </a:lnTo>
                  <a:lnTo>
                    <a:pt x="221" y="894"/>
                  </a:lnTo>
                  <a:lnTo>
                    <a:pt x="235" y="912"/>
                  </a:lnTo>
                  <a:lnTo>
                    <a:pt x="252" y="929"/>
                  </a:lnTo>
                  <a:lnTo>
                    <a:pt x="269" y="946"/>
                  </a:lnTo>
                  <a:lnTo>
                    <a:pt x="286" y="962"/>
                  </a:lnTo>
                  <a:lnTo>
                    <a:pt x="305" y="977"/>
                  </a:lnTo>
                  <a:lnTo>
                    <a:pt x="323" y="991"/>
                  </a:lnTo>
                  <a:lnTo>
                    <a:pt x="343" y="1002"/>
                  </a:lnTo>
                  <a:lnTo>
                    <a:pt x="362" y="1014"/>
                  </a:lnTo>
                  <a:lnTo>
                    <a:pt x="383" y="1024"/>
                  </a:lnTo>
                  <a:lnTo>
                    <a:pt x="402" y="1034"/>
                  </a:lnTo>
                  <a:lnTo>
                    <a:pt x="423" y="1042"/>
                  </a:lnTo>
                  <a:lnTo>
                    <a:pt x="445" y="1049"/>
                  </a:lnTo>
                  <a:lnTo>
                    <a:pt x="467" y="1055"/>
                  </a:lnTo>
                  <a:lnTo>
                    <a:pt x="489" y="1060"/>
                  </a:lnTo>
                  <a:lnTo>
                    <a:pt x="512" y="1064"/>
                  </a:lnTo>
                  <a:lnTo>
                    <a:pt x="535" y="1066"/>
                  </a:lnTo>
                  <a:lnTo>
                    <a:pt x="559" y="1068"/>
                  </a:lnTo>
                  <a:lnTo>
                    <a:pt x="584" y="1068"/>
                  </a:lnTo>
                  <a:lnTo>
                    <a:pt x="607" y="1068"/>
                  </a:lnTo>
                  <a:lnTo>
                    <a:pt x="631" y="1066"/>
                  </a:lnTo>
                  <a:lnTo>
                    <a:pt x="654" y="1064"/>
                  </a:lnTo>
                  <a:lnTo>
                    <a:pt x="676" y="1060"/>
                  </a:lnTo>
                  <a:lnTo>
                    <a:pt x="698" y="1055"/>
                  </a:lnTo>
                  <a:lnTo>
                    <a:pt x="720" y="1048"/>
                  </a:lnTo>
                  <a:lnTo>
                    <a:pt x="741" y="1041"/>
                  </a:lnTo>
                  <a:lnTo>
                    <a:pt x="762" y="1034"/>
                  </a:lnTo>
                  <a:lnTo>
                    <a:pt x="782" y="1024"/>
                  </a:lnTo>
                  <a:lnTo>
                    <a:pt x="802" y="1014"/>
                  </a:lnTo>
                  <a:lnTo>
                    <a:pt x="822" y="1001"/>
                  </a:lnTo>
                  <a:lnTo>
                    <a:pt x="841" y="989"/>
                  </a:lnTo>
                  <a:lnTo>
                    <a:pt x="858" y="975"/>
                  </a:lnTo>
                  <a:lnTo>
                    <a:pt x="876" y="961"/>
                  </a:lnTo>
                  <a:lnTo>
                    <a:pt x="894" y="944"/>
                  </a:lnTo>
                  <a:lnTo>
                    <a:pt x="911" y="927"/>
                  </a:lnTo>
                  <a:lnTo>
                    <a:pt x="926" y="910"/>
                  </a:lnTo>
                  <a:lnTo>
                    <a:pt x="942" y="891"/>
                  </a:lnTo>
                  <a:lnTo>
                    <a:pt x="956" y="872"/>
                  </a:lnTo>
                  <a:lnTo>
                    <a:pt x="969" y="853"/>
                  </a:lnTo>
                  <a:lnTo>
                    <a:pt x="981" y="832"/>
                  </a:lnTo>
                  <a:lnTo>
                    <a:pt x="992" y="812"/>
                  </a:lnTo>
                  <a:lnTo>
                    <a:pt x="1002" y="792"/>
                  </a:lnTo>
                  <a:lnTo>
                    <a:pt x="1010" y="770"/>
                  </a:lnTo>
                  <a:lnTo>
                    <a:pt x="1018" y="748"/>
                  </a:lnTo>
                  <a:lnTo>
                    <a:pt x="1025" y="726"/>
                  </a:lnTo>
                  <a:lnTo>
                    <a:pt x="1031" y="703"/>
                  </a:lnTo>
                  <a:lnTo>
                    <a:pt x="1035" y="679"/>
                  </a:lnTo>
                  <a:lnTo>
                    <a:pt x="1039" y="655"/>
                  </a:lnTo>
                  <a:lnTo>
                    <a:pt x="1041" y="631"/>
                  </a:lnTo>
                  <a:lnTo>
                    <a:pt x="1043" y="606"/>
                  </a:lnTo>
                  <a:lnTo>
                    <a:pt x="1043" y="580"/>
                  </a:lnTo>
                  <a:lnTo>
                    <a:pt x="1043" y="556"/>
                  </a:lnTo>
                  <a:lnTo>
                    <a:pt x="1041" y="533"/>
                  </a:lnTo>
                  <a:lnTo>
                    <a:pt x="1039" y="510"/>
                  </a:lnTo>
                  <a:lnTo>
                    <a:pt x="1035" y="487"/>
                  </a:lnTo>
                  <a:lnTo>
                    <a:pt x="1031" y="465"/>
                  </a:lnTo>
                  <a:lnTo>
                    <a:pt x="1025" y="443"/>
                  </a:lnTo>
                  <a:lnTo>
                    <a:pt x="1017" y="421"/>
                  </a:lnTo>
                  <a:lnTo>
                    <a:pt x="1010" y="400"/>
                  </a:lnTo>
                  <a:lnTo>
                    <a:pt x="1001" y="379"/>
                  </a:lnTo>
                  <a:lnTo>
                    <a:pt x="990" y="359"/>
                  </a:lnTo>
                  <a:lnTo>
                    <a:pt x="979" y="339"/>
                  </a:lnTo>
                  <a:lnTo>
                    <a:pt x="967" y="321"/>
                  </a:lnTo>
                  <a:lnTo>
                    <a:pt x="954" y="302"/>
                  </a:lnTo>
                  <a:lnTo>
                    <a:pt x="939" y="283"/>
                  </a:lnTo>
                  <a:lnTo>
                    <a:pt x="923" y="265"/>
                  </a:lnTo>
                  <a:lnTo>
                    <a:pt x="906" y="248"/>
                  </a:lnTo>
                  <a:lnTo>
                    <a:pt x="890" y="230"/>
                  </a:lnTo>
                  <a:lnTo>
                    <a:pt x="871" y="214"/>
                  </a:lnTo>
                  <a:lnTo>
                    <a:pt x="853" y="199"/>
                  </a:lnTo>
                  <a:lnTo>
                    <a:pt x="834" y="186"/>
                  </a:lnTo>
                  <a:lnTo>
                    <a:pt x="816" y="173"/>
                  </a:lnTo>
                  <a:lnTo>
                    <a:pt x="796" y="162"/>
                  </a:lnTo>
                  <a:lnTo>
                    <a:pt x="776" y="151"/>
                  </a:lnTo>
                  <a:lnTo>
                    <a:pt x="756" y="142"/>
                  </a:lnTo>
                  <a:lnTo>
                    <a:pt x="735" y="134"/>
                  </a:lnTo>
                  <a:lnTo>
                    <a:pt x="713" y="127"/>
                  </a:lnTo>
                  <a:lnTo>
                    <a:pt x="691" y="121"/>
                  </a:lnTo>
                  <a:lnTo>
                    <a:pt x="669" y="116"/>
                  </a:lnTo>
                  <a:lnTo>
                    <a:pt x="647" y="112"/>
                  </a:lnTo>
                  <a:lnTo>
                    <a:pt x="623" y="110"/>
                  </a:lnTo>
                  <a:lnTo>
                    <a:pt x="600" y="108"/>
                  </a:lnTo>
                  <a:lnTo>
                    <a:pt x="576" y="108"/>
                  </a:lnTo>
                  <a:close/>
                </a:path>
              </a:pathLst>
            </a:custGeom>
            <a:grpFill/>
            <a:ln w="9525">
              <a:noFill/>
              <a:round/>
            </a:ln>
          </p:spPr>
          <p:txBody>
            <a:bodyPr vert="horz" wrap="square" lIns="91440" tIns="45720" rIns="91440" bIns="45720" numCol="1" anchor="t" anchorCtr="0" compatLnSpc="1"/>
            <a:lstStyle/>
            <a:p>
              <a:endParaRPr lang="en-US"/>
            </a:p>
          </p:txBody>
        </p:sp>
        <p:sp>
          <p:nvSpPr>
            <p:cNvPr id="18" name="Freeform 14"/>
            <p:cNvSpPr/>
            <p:nvPr userDrawn="1"/>
          </p:nvSpPr>
          <p:spPr bwMode="auto">
            <a:xfrm>
              <a:off x="8089900" y="2397125"/>
              <a:ext cx="182562" cy="187325"/>
            </a:xfrm>
            <a:custGeom>
              <a:avLst/>
              <a:gdLst/>
              <a:ahLst/>
              <a:cxnLst>
                <a:cxn ang="0">
                  <a:pos x="918" y="259"/>
                </a:cxn>
                <a:cxn ang="0">
                  <a:pos x="831" y="185"/>
                </a:cxn>
                <a:cxn ang="0">
                  <a:pos x="737" y="138"/>
                </a:cxn>
                <a:cxn ang="0">
                  <a:pos x="632" y="115"/>
                </a:cxn>
                <a:cxn ang="0">
                  <a:pos x="527" y="114"/>
                </a:cxn>
                <a:cxn ang="0">
                  <a:pos x="438" y="132"/>
                </a:cxn>
                <a:cxn ang="0">
                  <a:pos x="358" y="166"/>
                </a:cxn>
                <a:cxn ang="0">
                  <a:pos x="284" y="219"/>
                </a:cxn>
                <a:cxn ang="0">
                  <a:pos x="219" y="287"/>
                </a:cxn>
                <a:cxn ang="0">
                  <a:pos x="168" y="364"/>
                </a:cxn>
                <a:cxn ang="0">
                  <a:pos x="135" y="449"/>
                </a:cxn>
                <a:cxn ang="0">
                  <a:pos x="118" y="542"/>
                </a:cxn>
                <a:cxn ang="0">
                  <a:pos x="118" y="640"/>
                </a:cxn>
                <a:cxn ang="0">
                  <a:pos x="135" y="734"/>
                </a:cxn>
                <a:cxn ang="0">
                  <a:pos x="168" y="819"/>
                </a:cxn>
                <a:cxn ang="0">
                  <a:pos x="220" y="896"/>
                </a:cxn>
                <a:cxn ang="0">
                  <a:pos x="286" y="965"/>
                </a:cxn>
                <a:cxn ang="0">
                  <a:pos x="361" y="1017"/>
                </a:cxn>
                <a:cxn ang="0">
                  <a:pos x="445" y="1052"/>
                </a:cxn>
                <a:cxn ang="0">
                  <a:pos x="534" y="1068"/>
                </a:cxn>
                <a:cxn ang="0">
                  <a:pos x="621" y="1069"/>
                </a:cxn>
                <a:cxn ang="0">
                  <a:pos x="694" y="1057"/>
                </a:cxn>
                <a:cxn ang="0">
                  <a:pos x="765" y="1032"/>
                </a:cxn>
                <a:cxn ang="0">
                  <a:pos x="830" y="994"/>
                </a:cxn>
                <a:cxn ang="0">
                  <a:pos x="891" y="945"/>
                </a:cxn>
                <a:cxn ang="0">
                  <a:pos x="941" y="888"/>
                </a:cxn>
                <a:cxn ang="0">
                  <a:pos x="982" y="823"/>
                </a:cxn>
                <a:cxn ang="0">
                  <a:pos x="1011" y="751"/>
                </a:cxn>
                <a:cxn ang="0">
                  <a:pos x="451" y="612"/>
                </a:cxn>
                <a:cxn ang="0">
                  <a:pos x="1144" y="702"/>
                </a:cxn>
                <a:cxn ang="0">
                  <a:pos x="1114" y="812"/>
                </a:cxn>
                <a:cxn ang="0">
                  <a:pos x="1065" y="911"/>
                </a:cxn>
                <a:cxn ang="0">
                  <a:pos x="997" y="999"/>
                </a:cxn>
                <a:cxn ang="0">
                  <a:pos x="913" y="1073"/>
                </a:cxn>
                <a:cxn ang="0">
                  <a:pos x="820" y="1128"/>
                </a:cxn>
                <a:cxn ang="0">
                  <a:pos x="716" y="1162"/>
                </a:cxn>
                <a:cxn ang="0">
                  <a:pos x="605" y="1177"/>
                </a:cxn>
                <a:cxn ang="0">
                  <a:pos x="486" y="1172"/>
                </a:cxn>
                <a:cxn ang="0">
                  <a:pos x="377" y="1146"/>
                </a:cxn>
                <a:cxn ang="0">
                  <a:pos x="276" y="1096"/>
                </a:cxn>
                <a:cxn ang="0">
                  <a:pos x="186" y="1028"/>
                </a:cxn>
                <a:cxn ang="0">
                  <a:pos x="109" y="940"/>
                </a:cxn>
                <a:cxn ang="0">
                  <a:pos x="52" y="842"/>
                </a:cxn>
                <a:cxn ang="0">
                  <a:pos x="16" y="732"/>
                </a:cxn>
                <a:cxn ang="0">
                  <a:pos x="1" y="613"/>
                </a:cxn>
                <a:cxn ang="0">
                  <a:pos x="6" y="495"/>
                </a:cxn>
                <a:cxn ang="0">
                  <a:pos x="35" y="384"/>
                </a:cxn>
                <a:cxn ang="0">
                  <a:pos x="85" y="280"/>
                </a:cxn>
                <a:cxn ang="0">
                  <a:pos x="156" y="186"/>
                </a:cxn>
                <a:cxn ang="0">
                  <a:pos x="241" y="109"/>
                </a:cxn>
                <a:cxn ang="0">
                  <a:pos x="334" y="52"/>
                </a:cxn>
                <a:cxn ang="0">
                  <a:pos x="436" y="17"/>
                </a:cxn>
                <a:cxn ang="0">
                  <a:pos x="546" y="1"/>
                </a:cxn>
                <a:cxn ang="0">
                  <a:pos x="639" y="3"/>
                </a:cxn>
                <a:cxn ang="0">
                  <a:pos x="720" y="15"/>
                </a:cxn>
                <a:cxn ang="0">
                  <a:pos x="795" y="37"/>
                </a:cxn>
                <a:cxn ang="0">
                  <a:pos x="865" y="68"/>
                </a:cxn>
                <a:cxn ang="0">
                  <a:pos x="929" y="110"/>
                </a:cxn>
                <a:cxn ang="0">
                  <a:pos x="986" y="160"/>
                </a:cxn>
                <a:cxn ang="0">
                  <a:pos x="1038" y="219"/>
                </a:cxn>
                <a:cxn ang="0">
                  <a:pos x="1084" y="287"/>
                </a:cxn>
              </a:cxnLst>
              <a:rect l="0" t="0" r="r" b="b"/>
              <a:pathLst>
                <a:path w="1156" h="1178">
                  <a:moveTo>
                    <a:pt x="1095" y="306"/>
                  </a:moveTo>
                  <a:lnTo>
                    <a:pt x="959" y="306"/>
                  </a:lnTo>
                  <a:lnTo>
                    <a:pt x="938" y="282"/>
                  </a:lnTo>
                  <a:lnTo>
                    <a:pt x="918" y="259"/>
                  </a:lnTo>
                  <a:lnTo>
                    <a:pt x="897" y="238"/>
                  </a:lnTo>
                  <a:lnTo>
                    <a:pt x="875" y="218"/>
                  </a:lnTo>
                  <a:lnTo>
                    <a:pt x="853" y="201"/>
                  </a:lnTo>
                  <a:lnTo>
                    <a:pt x="831" y="185"/>
                  </a:lnTo>
                  <a:lnTo>
                    <a:pt x="808" y="170"/>
                  </a:lnTo>
                  <a:lnTo>
                    <a:pt x="785" y="158"/>
                  </a:lnTo>
                  <a:lnTo>
                    <a:pt x="762" y="147"/>
                  </a:lnTo>
                  <a:lnTo>
                    <a:pt x="737" y="138"/>
                  </a:lnTo>
                  <a:lnTo>
                    <a:pt x="712" y="130"/>
                  </a:lnTo>
                  <a:lnTo>
                    <a:pt x="686" y="123"/>
                  </a:lnTo>
                  <a:lnTo>
                    <a:pt x="659" y="118"/>
                  </a:lnTo>
                  <a:lnTo>
                    <a:pt x="632" y="115"/>
                  </a:lnTo>
                  <a:lnTo>
                    <a:pt x="603" y="113"/>
                  </a:lnTo>
                  <a:lnTo>
                    <a:pt x="573" y="112"/>
                  </a:lnTo>
                  <a:lnTo>
                    <a:pt x="550" y="112"/>
                  </a:lnTo>
                  <a:lnTo>
                    <a:pt x="527" y="114"/>
                  </a:lnTo>
                  <a:lnTo>
                    <a:pt x="504" y="117"/>
                  </a:lnTo>
                  <a:lnTo>
                    <a:pt x="482" y="120"/>
                  </a:lnTo>
                  <a:lnTo>
                    <a:pt x="460" y="125"/>
                  </a:lnTo>
                  <a:lnTo>
                    <a:pt x="438" y="132"/>
                  </a:lnTo>
                  <a:lnTo>
                    <a:pt x="417" y="139"/>
                  </a:lnTo>
                  <a:lnTo>
                    <a:pt x="397" y="146"/>
                  </a:lnTo>
                  <a:lnTo>
                    <a:pt x="378" y="156"/>
                  </a:lnTo>
                  <a:lnTo>
                    <a:pt x="358" y="166"/>
                  </a:lnTo>
                  <a:lnTo>
                    <a:pt x="339" y="178"/>
                  </a:lnTo>
                  <a:lnTo>
                    <a:pt x="320" y="190"/>
                  </a:lnTo>
                  <a:lnTo>
                    <a:pt x="301" y="204"/>
                  </a:lnTo>
                  <a:lnTo>
                    <a:pt x="284" y="219"/>
                  </a:lnTo>
                  <a:lnTo>
                    <a:pt x="267" y="235"/>
                  </a:lnTo>
                  <a:lnTo>
                    <a:pt x="249" y="252"/>
                  </a:lnTo>
                  <a:lnTo>
                    <a:pt x="233" y="269"/>
                  </a:lnTo>
                  <a:lnTo>
                    <a:pt x="219" y="287"/>
                  </a:lnTo>
                  <a:lnTo>
                    <a:pt x="204" y="306"/>
                  </a:lnTo>
                  <a:lnTo>
                    <a:pt x="192" y="325"/>
                  </a:lnTo>
                  <a:lnTo>
                    <a:pt x="179" y="345"/>
                  </a:lnTo>
                  <a:lnTo>
                    <a:pt x="168" y="364"/>
                  </a:lnTo>
                  <a:lnTo>
                    <a:pt x="158" y="385"/>
                  </a:lnTo>
                  <a:lnTo>
                    <a:pt x="150" y="406"/>
                  </a:lnTo>
                  <a:lnTo>
                    <a:pt x="141" y="428"/>
                  </a:lnTo>
                  <a:lnTo>
                    <a:pt x="135" y="449"/>
                  </a:lnTo>
                  <a:lnTo>
                    <a:pt x="129" y="472"/>
                  </a:lnTo>
                  <a:lnTo>
                    <a:pt x="125" y="495"/>
                  </a:lnTo>
                  <a:lnTo>
                    <a:pt x="120" y="518"/>
                  </a:lnTo>
                  <a:lnTo>
                    <a:pt x="118" y="542"/>
                  </a:lnTo>
                  <a:lnTo>
                    <a:pt x="116" y="566"/>
                  </a:lnTo>
                  <a:lnTo>
                    <a:pt x="116" y="590"/>
                  </a:lnTo>
                  <a:lnTo>
                    <a:pt x="116" y="615"/>
                  </a:lnTo>
                  <a:lnTo>
                    <a:pt x="118" y="640"/>
                  </a:lnTo>
                  <a:lnTo>
                    <a:pt x="120" y="664"/>
                  </a:lnTo>
                  <a:lnTo>
                    <a:pt x="125" y="688"/>
                  </a:lnTo>
                  <a:lnTo>
                    <a:pt x="130" y="711"/>
                  </a:lnTo>
                  <a:lnTo>
                    <a:pt x="135" y="734"/>
                  </a:lnTo>
                  <a:lnTo>
                    <a:pt x="142" y="756"/>
                  </a:lnTo>
                  <a:lnTo>
                    <a:pt x="150" y="777"/>
                  </a:lnTo>
                  <a:lnTo>
                    <a:pt x="159" y="799"/>
                  </a:lnTo>
                  <a:lnTo>
                    <a:pt x="168" y="819"/>
                  </a:lnTo>
                  <a:lnTo>
                    <a:pt x="180" y="840"/>
                  </a:lnTo>
                  <a:lnTo>
                    <a:pt x="193" y="858"/>
                  </a:lnTo>
                  <a:lnTo>
                    <a:pt x="205" y="878"/>
                  </a:lnTo>
                  <a:lnTo>
                    <a:pt x="220" y="896"/>
                  </a:lnTo>
                  <a:lnTo>
                    <a:pt x="235" y="915"/>
                  </a:lnTo>
                  <a:lnTo>
                    <a:pt x="251" y="933"/>
                  </a:lnTo>
                  <a:lnTo>
                    <a:pt x="269" y="949"/>
                  </a:lnTo>
                  <a:lnTo>
                    <a:pt x="286" y="965"/>
                  </a:lnTo>
                  <a:lnTo>
                    <a:pt x="304" y="980"/>
                  </a:lnTo>
                  <a:lnTo>
                    <a:pt x="323" y="993"/>
                  </a:lnTo>
                  <a:lnTo>
                    <a:pt x="342" y="1006"/>
                  </a:lnTo>
                  <a:lnTo>
                    <a:pt x="361" y="1017"/>
                  </a:lnTo>
                  <a:lnTo>
                    <a:pt x="381" y="1026"/>
                  </a:lnTo>
                  <a:lnTo>
                    <a:pt x="402" y="1036"/>
                  </a:lnTo>
                  <a:lnTo>
                    <a:pt x="423" y="1044"/>
                  </a:lnTo>
                  <a:lnTo>
                    <a:pt x="445" y="1052"/>
                  </a:lnTo>
                  <a:lnTo>
                    <a:pt x="467" y="1057"/>
                  </a:lnTo>
                  <a:lnTo>
                    <a:pt x="488" y="1062"/>
                  </a:lnTo>
                  <a:lnTo>
                    <a:pt x="511" y="1066"/>
                  </a:lnTo>
                  <a:lnTo>
                    <a:pt x="534" y="1068"/>
                  </a:lnTo>
                  <a:lnTo>
                    <a:pt x="559" y="1070"/>
                  </a:lnTo>
                  <a:lnTo>
                    <a:pt x="583" y="1070"/>
                  </a:lnTo>
                  <a:lnTo>
                    <a:pt x="601" y="1070"/>
                  </a:lnTo>
                  <a:lnTo>
                    <a:pt x="621" y="1069"/>
                  </a:lnTo>
                  <a:lnTo>
                    <a:pt x="640" y="1067"/>
                  </a:lnTo>
                  <a:lnTo>
                    <a:pt x="658" y="1064"/>
                  </a:lnTo>
                  <a:lnTo>
                    <a:pt x="677" y="1061"/>
                  </a:lnTo>
                  <a:lnTo>
                    <a:pt x="694" y="1057"/>
                  </a:lnTo>
                  <a:lnTo>
                    <a:pt x="712" y="1052"/>
                  </a:lnTo>
                  <a:lnTo>
                    <a:pt x="730" y="1046"/>
                  </a:lnTo>
                  <a:lnTo>
                    <a:pt x="747" y="1039"/>
                  </a:lnTo>
                  <a:lnTo>
                    <a:pt x="765" y="1032"/>
                  </a:lnTo>
                  <a:lnTo>
                    <a:pt x="781" y="1023"/>
                  </a:lnTo>
                  <a:lnTo>
                    <a:pt x="798" y="1015"/>
                  </a:lnTo>
                  <a:lnTo>
                    <a:pt x="814" y="1005"/>
                  </a:lnTo>
                  <a:lnTo>
                    <a:pt x="830" y="994"/>
                  </a:lnTo>
                  <a:lnTo>
                    <a:pt x="846" y="984"/>
                  </a:lnTo>
                  <a:lnTo>
                    <a:pt x="861" y="971"/>
                  </a:lnTo>
                  <a:lnTo>
                    <a:pt x="876" y="959"/>
                  </a:lnTo>
                  <a:lnTo>
                    <a:pt x="891" y="945"/>
                  </a:lnTo>
                  <a:lnTo>
                    <a:pt x="905" y="931"/>
                  </a:lnTo>
                  <a:lnTo>
                    <a:pt x="917" y="918"/>
                  </a:lnTo>
                  <a:lnTo>
                    <a:pt x="930" y="903"/>
                  </a:lnTo>
                  <a:lnTo>
                    <a:pt x="941" y="888"/>
                  </a:lnTo>
                  <a:lnTo>
                    <a:pt x="953" y="873"/>
                  </a:lnTo>
                  <a:lnTo>
                    <a:pt x="963" y="856"/>
                  </a:lnTo>
                  <a:lnTo>
                    <a:pt x="973" y="841"/>
                  </a:lnTo>
                  <a:lnTo>
                    <a:pt x="982" y="823"/>
                  </a:lnTo>
                  <a:lnTo>
                    <a:pt x="990" y="806"/>
                  </a:lnTo>
                  <a:lnTo>
                    <a:pt x="998" y="788"/>
                  </a:lnTo>
                  <a:lnTo>
                    <a:pt x="1005" y="770"/>
                  </a:lnTo>
                  <a:lnTo>
                    <a:pt x="1011" y="751"/>
                  </a:lnTo>
                  <a:lnTo>
                    <a:pt x="1016" y="732"/>
                  </a:lnTo>
                  <a:lnTo>
                    <a:pt x="1022" y="712"/>
                  </a:lnTo>
                  <a:lnTo>
                    <a:pt x="451" y="712"/>
                  </a:lnTo>
                  <a:lnTo>
                    <a:pt x="451" y="612"/>
                  </a:lnTo>
                  <a:lnTo>
                    <a:pt x="1156" y="612"/>
                  </a:lnTo>
                  <a:lnTo>
                    <a:pt x="1152" y="642"/>
                  </a:lnTo>
                  <a:lnTo>
                    <a:pt x="1149" y="673"/>
                  </a:lnTo>
                  <a:lnTo>
                    <a:pt x="1144" y="702"/>
                  </a:lnTo>
                  <a:lnTo>
                    <a:pt x="1139" y="731"/>
                  </a:lnTo>
                  <a:lnTo>
                    <a:pt x="1132" y="758"/>
                  </a:lnTo>
                  <a:lnTo>
                    <a:pt x="1123" y="785"/>
                  </a:lnTo>
                  <a:lnTo>
                    <a:pt x="1114" y="812"/>
                  </a:lnTo>
                  <a:lnTo>
                    <a:pt x="1103" y="837"/>
                  </a:lnTo>
                  <a:lnTo>
                    <a:pt x="1092" y="863"/>
                  </a:lnTo>
                  <a:lnTo>
                    <a:pt x="1078" y="888"/>
                  </a:lnTo>
                  <a:lnTo>
                    <a:pt x="1065" y="911"/>
                  </a:lnTo>
                  <a:lnTo>
                    <a:pt x="1049" y="935"/>
                  </a:lnTo>
                  <a:lnTo>
                    <a:pt x="1033" y="957"/>
                  </a:lnTo>
                  <a:lnTo>
                    <a:pt x="1015" y="978"/>
                  </a:lnTo>
                  <a:lnTo>
                    <a:pt x="997" y="999"/>
                  </a:lnTo>
                  <a:lnTo>
                    <a:pt x="977" y="1019"/>
                  </a:lnTo>
                  <a:lnTo>
                    <a:pt x="956" y="1038"/>
                  </a:lnTo>
                  <a:lnTo>
                    <a:pt x="935" y="1057"/>
                  </a:lnTo>
                  <a:lnTo>
                    <a:pt x="913" y="1073"/>
                  </a:lnTo>
                  <a:lnTo>
                    <a:pt x="891" y="1088"/>
                  </a:lnTo>
                  <a:lnTo>
                    <a:pt x="867" y="1103"/>
                  </a:lnTo>
                  <a:lnTo>
                    <a:pt x="844" y="1116"/>
                  </a:lnTo>
                  <a:lnTo>
                    <a:pt x="820" y="1128"/>
                  </a:lnTo>
                  <a:lnTo>
                    <a:pt x="795" y="1138"/>
                  </a:lnTo>
                  <a:lnTo>
                    <a:pt x="770" y="1148"/>
                  </a:lnTo>
                  <a:lnTo>
                    <a:pt x="744" y="1156"/>
                  </a:lnTo>
                  <a:lnTo>
                    <a:pt x="716" y="1162"/>
                  </a:lnTo>
                  <a:lnTo>
                    <a:pt x="689" y="1167"/>
                  </a:lnTo>
                  <a:lnTo>
                    <a:pt x="662" y="1173"/>
                  </a:lnTo>
                  <a:lnTo>
                    <a:pt x="634" y="1176"/>
                  </a:lnTo>
                  <a:lnTo>
                    <a:pt x="605" y="1177"/>
                  </a:lnTo>
                  <a:lnTo>
                    <a:pt x="575" y="1178"/>
                  </a:lnTo>
                  <a:lnTo>
                    <a:pt x="545" y="1177"/>
                  </a:lnTo>
                  <a:lnTo>
                    <a:pt x="516" y="1175"/>
                  </a:lnTo>
                  <a:lnTo>
                    <a:pt x="486" y="1172"/>
                  </a:lnTo>
                  <a:lnTo>
                    <a:pt x="458" y="1167"/>
                  </a:lnTo>
                  <a:lnTo>
                    <a:pt x="430" y="1161"/>
                  </a:lnTo>
                  <a:lnTo>
                    <a:pt x="403" y="1154"/>
                  </a:lnTo>
                  <a:lnTo>
                    <a:pt x="377" y="1146"/>
                  </a:lnTo>
                  <a:lnTo>
                    <a:pt x="350" y="1135"/>
                  </a:lnTo>
                  <a:lnTo>
                    <a:pt x="325" y="1124"/>
                  </a:lnTo>
                  <a:lnTo>
                    <a:pt x="300" y="1111"/>
                  </a:lnTo>
                  <a:lnTo>
                    <a:pt x="276" y="1096"/>
                  </a:lnTo>
                  <a:lnTo>
                    <a:pt x="252" y="1082"/>
                  </a:lnTo>
                  <a:lnTo>
                    <a:pt x="230" y="1065"/>
                  </a:lnTo>
                  <a:lnTo>
                    <a:pt x="207" y="1046"/>
                  </a:lnTo>
                  <a:lnTo>
                    <a:pt x="186" y="1028"/>
                  </a:lnTo>
                  <a:lnTo>
                    <a:pt x="165" y="1007"/>
                  </a:lnTo>
                  <a:lnTo>
                    <a:pt x="145" y="985"/>
                  </a:lnTo>
                  <a:lnTo>
                    <a:pt x="127" y="963"/>
                  </a:lnTo>
                  <a:lnTo>
                    <a:pt x="109" y="940"/>
                  </a:lnTo>
                  <a:lnTo>
                    <a:pt x="93" y="916"/>
                  </a:lnTo>
                  <a:lnTo>
                    <a:pt x="79" y="892"/>
                  </a:lnTo>
                  <a:lnTo>
                    <a:pt x="65" y="867"/>
                  </a:lnTo>
                  <a:lnTo>
                    <a:pt x="52" y="842"/>
                  </a:lnTo>
                  <a:lnTo>
                    <a:pt x="41" y="815"/>
                  </a:lnTo>
                  <a:lnTo>
                    <a:pt x="32" y="788"/>
                  </a:lnTo>
                  <a:lnTo>
                    <a:pt x="23" y="760"/>
                  </a:lnTo>
                  <a:lnTo>
                    <a:pt x="16" y="732"/>
                  </a:lnTo>
                  <a:lnTo>
                    <a:pt x="11" y="704"/>
                  </a:lnTo>
                  <a:lnTo>
                    <a:pt x="6" y="675"/>
                  </a:lnTo>
                  <a:lnTo>
                    <a:pt x="2" y="644"/>
                  </a:lnTo>
                  <a:lnTo>
                    <a:pt x="1" y="613"/>
                  </a:lnTo>
                  <a:lnTo>
                    <a:pt x="0" y="582"/>
                  </a:lnTo>
                  <a:lnTo>
                    <a:pt x="1" y="552"/>
                  </a:lnTo>
                  <a:lnTo>
                    <a:pt x="3" y="524"/>
                  </a:lnTo>
                  <a:lnTo>
                    <a:pt x="6" y="495"/>
                  </a:lnTo>
                  <a:lnTo>
                    <a:pt x="12" y="467"/>
                  </a:lnTo>
                  <a:lnTo>
                    <a:pt x="18" y="439"/>
                  </a:lnTo>
                  <a:lnTo>
                    <a:pt x="25" y="411"/>
                  </a:lnTo>
                  <a:lnTo>
                    <a:pt x="35" y="384"/>
                  </a:lnTo>
                  <a:lnTo>
                    <a:pt x="45" y="357"/>
                  </a:lnTo>
                  <a:lnTo>
                    <a:pt x="58" y="331"/>
                  </a:lnTo>
                  <a:lnTo>
                    <a:pt x="70" y="305"/>
                  </a:lnTo>
                  <a:lnTo>
                    <a:pt x="85" y="280"/>
                  </a:lnTo>
                  <a:lnTo>
                    <a:pt x="101" y="256"/>
                  </a:lnTo>
                  <a:lnTo>
                    <a:pt x="117" y="232"/>
                  </a:lnTo>
                  <a:lnTo>
                    <a:pt x="136" y="209"/>
                  </a:lnTo>
                  <a:lnTo>
                    <a:pt x="156" y="186"/>
                  </a:lnTo>
                  <a:lnTo>
                    <a:pt x="177" y="164"/>
                  </a:lnTo>
                  <a:lnTo>
                    <a:pt x="198" y="144"/>
                  </a:lnTo>
                  <a:lnTo>
                    <a:pt x="219" y="126"/>
                  </a:lnTo>
                  <a:lnTo>
                    <a:pt x="241" y="109"/>
                  </a:lnTo>
                  <a:lnTo>
                    <a:pt x="263" y="93"/>
                  </a:lnTo>
                  <a:lnTo>
                    <a:pt x="286" y="78"/>
                  </a:lnTo>
                  <a:lnTo>
                    <a:pt x="310" y="65"/>
                  </a:lnTo>
                  <a:lnTo>
                    <a:pt x="334" y="52"/>
                  </a:lnTo>
                  <a:lnTo>
                    <a:pt x="359" y="42"/>
                  </a:lnTo>
                  <a:lnTo>
                    <a:pt x="384" y="32"/>
                  </a:lnTo>
                  <a:lnTo>
                    <a:pt x="410" y="23"/>
                  </a:lnTo>
                  <a:lnTo>
                    <a:pt x="436" y="17"/>
                  </a:lnTo>
                  <a:lnTo>
                    <a:pt x="462" y="11"/>
                  </a:lnTo>
                  <a:lnTo>
                    <a:pt x="491" y="6"/>
                  </a:lnTo>
                  <a:lnTo>
                    <a:pt x="518" y="3"/>
                  </a:lnTo>
                  <a:lnTo>
                    <a:pt x="546" y="1"/>
                  </a:lnTo>
                  <a:lnTo>
                    <a:pt x="575" y="0"/>
                  </a:lnTo>
                  <a:lnTo>
                    <a:pt x="597" y="1"/>
                  </a:lnTo>
                  <a:lnTo>
                    <a:pt x="618" y="1"/>
                  </a:lnTo>
                  <a:lnTo>
                    <a:pt x="639" y="3"/>
                  </a:lnTo>
                  <a:lnTo>
                    <a:pt x="660" y="5"/>
                  </a:lnTo>
                  <a:lnTo>
                    <a:pt x="681" y="8"/>
                  </a:lnTo>
                  <a:lnTo>
                    <a:pt x="701" y="12"/>
                  </a:lnTo>
                  <a:lnTo>
                    <a:pt x="720" y="15"/>
                  </a:lnTo>
                  <a:lnTo>
                    <a:pt x="739" y="20"/>
                  </a:lnTo>
                  <a:lnTo>
                    <a:pt x="758" y="25"/>
                  </a:lnTo>
                  <a:lnTo>
                    <a:pt x="777" y="30"/>
                  </a:lnTo>
                  <a:lnTo>
                    <a:pt x="795" y="37"/>
                  </a:lnTo>
                  <a:lnTo>
                    <a:pt x="813" y="44"/>
                  </a:lnTo>
                  <a:lnTo>
                    <a:pt x="830" y="51"/>
                  </a:lnTo>
                  <a:lnTo>
                    <a:pt x="848" y="60"/>
                  </a:lnTo>
                  <a:lnTo>
                    <a:pt x="865" y="68"/>
                  </a:lnTo>
                  <a:lnTo>
                    <a:pt x="882" y="77"/>
                  </a:lnTo>
                  <a:lnTo>
                    <a:pt x="897" y="88"/>
                  </a:lnTo>
                  <a:lnTo>
                    <a:pt x="913" y="98"/>
                  </a:lnTo>
                  <a:lnTo>
                    <a:pt x="929" y="110"/>
                  </a:lnTo>
                  <a:lnTo>
                    <a:pt x="943" y="121"/>
                  </a:lnTo>
                  <a:lnTo>
                    <a:pt x="958" y="134"/>
                  </a:lnTo>
                  <a:lnTo>
                    <a:pt x="973" y="146"/>
                  </a:lnTo>
                  <a:lnTo>
                    <a:pt x="986" y="160"/>
                  </a:lnTo>
                  <a:lnTo>
                    <a:pt x="1000" y="173"/>
                  </a:lnTo>
                  <a:lnTo>
                    <a:pt x="1013" y="188"/>
                  </a:lnTo>
                  <a:lnTo>
                    <a:pt x="1026" y="204"/>
                  </a:lnTo>
                  <a:lnTo>
                    <a:pt x="1038" y="219"/>
                  </a:lnTo>
                  <a:lnTo>
                    <a:pt x="1050" y="235"/>
                  </a:lnTo>
                  <a:lnTo>
                    <a:pt x="1061" y="252"/>
                  </a:lnTo>
                  <a:lnTo>
                    <a:pt x="1073" y="269"/>
                  </a:lnTo>
                  <a:lnTo>
                    <a:pt x="1084" y="287"/>
                  </a:lnTo>
                  <a:lnTo>
                    <a:pt x="1095" y="306"/>
                  </a:lnTo>
                  <a:close/>
                </a:path>
              </a:pathLst>
            </a:custGeom>
            <a:grpFill/>
            <a:ln w="9525">
              <a:noFill/>
              <a:round/>
            </a:ln>
          </p:spPr>
          <p:txBody>
            <a:bodyPr vert="horz" wrap="square" lIns="91440" tIns="45720" rIns="91440" bIns="45720" numCol="1" anchor="t" anchorCtr="0" compatLnSpc="1"/>
            <a:lstStyle/>
            <a:p>
              <a:endParaRPr lang="en-US"/>
            </a:p>
          </p:txBody>
        </p:sp>
        <p:sp>
          <p:nvSpPr>
            <p:cNvPr id="19" name="Rectangle 15"/>
            <p:cNvSpPr>
              <a:spLocks noChangeArrowheads="1"/>
            </p:cNvSpPr>
            <p:nvPr userDrawn="1"/>
          </p:nvSpPr>
          <p:spPr bwMode="auto">
            <a:xfrm>
              <a:off x="8305800" y="2400300"/>
              <a:ext cx="17462" cy="180975"/>
            </a:xfrm>
            <a:prstGeom prst="rect">
              <a:avLst/>
            </a:prstGeom>
            <a:grpFill/>
            <a:ln w="9525">
              <a:noFill/>
              <a:miter lim="800000"/>
            </a:ln>
          </p:spPr>
          <p:txBody>
            <a:bodyPr vert="horz" wrap="square" lIns="91440" tIns="45720" rIns="91440" bIns="45720" numCol="1" anchor="t" anchorCtr="0" compatLnSpc="1"/>
            <a:lstStyle/>
            <a:p>
              <a:endParaRPr lang="en-US"/>
            </a:p>
          </p:txBody>
        </p:sp>
        <p:sp>
          <p:nvSpPr>
            <p:cNvPr id="20" name="Freeform 16"/>
            <p:cNvSpPr/>
            <p:nvPr userDrawn="1"/>
          </p:nvSpPr>
          <p:spPr bwMode="auto">
            <a:xfrm>
              <a:off x="8359775" y="2400300"/>
              <a:ext cx="93662" cy="180975"/>
            </a:xfrm>
            <a:custGeom>
              <a:avLst/>
              <a:gdLst/>
              <a:ahLst/>
              <a:cxnLst>
                <a:cxn ang="0">
                  <a:pos x="0" y="0"/>
                </a:cxn>
                <a:cxn ang="0">
                  <a:pos x="589" y="0"/>
                </a:cxn>
                <a:cxn ang="0">
                  <a:pos x="589" y="108"/>
                </a:cxn>
                <a:cxn ang="0">
                  <a:pos x="111" y="108"/>
                </a:cxn>
                <a:cxn ang="0">
                  <a:pos x="111" y="510"/>
                </a:cxn>
                <a:cxn ang="0">
                  <a:pos x="588" y="510"/>
                </a:cxn>
                <a:cxn ang="0">
                  <a:pos x="588" y="618"/>
                </a:cxn>
                <a:cxn ang="0">
                  <a:pos x="111" y="618"/>
                </a:cxn>
                <a:cxn ang="0">
                  <a:pos x="111" y="1025"/>
                </a:cxn>
                <a:cxn ang="0">
                  <a:pos x="588" y="1025"/>
                </a:cxn>
                <a:cxn ang="0">
                  <a:pos x="588" y="1132"/>
                </a:cxn>
                <a:cxn ang="0">
                  <a:pos x="0" y="1132"/>
                </a:cxn>
                <a:cxn ang="0">
                  <a:pos x="0" y="0"/>
                </a:cxn>
              </a:cxnLst>
              <a:rect l="0" t="0" r="r" b="b"/>
              <a:pathLst>
                <a:path w="589" h="1132">
                  <a:moveTo>
                    <a:pt x="0" y="0"/>
                  </a:moveTo>
                  <a:lnTo>
                    <a:pt x="589" y="0"/>
                  </a:lnTo>
                  <a:lnTo>
                    <a:pt x="589" y="108"/>
                  </a:lnTo>
                  <a:lnTo>
                    <a:pt x="111" y="108"/>
                  </a:lnTo>
                  <a:lnTo>
                    <a:pt x="111" y="510"/>
                  </a:lnTo>
                  <a:lnTo>
                    <a:pt x="588" y="510"/>
                  </a:lnTo>
                  <a:lnTo>
                    <a:pt x="588" y="618"/>
                  </a:lnTo>
                  <a:lnTo>
                    <a:pt x="111" y="618"/>
                  </a:lnTo>
                  <a:lnTo>
                    <a:pt x="111" y="1025"/>
                  </a:lnTo>
                  <a:lnTo>
                    <a:pt x="588" y="1025"/>
                  </a:lnTo>
                  <a:lnTo>
                    <a:pt x="588"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1" name="Freeform 17"/>
            <p:cNvSpPr/>
            <p:nvPr userDrawn="1"/>
          </p:nvSpPr>
          <p:spPr bwMode="auto">
            <a:xfrm>
              <a:off x="8480425" y="2397125"/>
              <a:ext cx="103187" cy="187325"/>
            </a:xfrm>
            <a:custGeom>
              <a:avLst/>
              <a:gdLst/>
              <a:ahLst/>
              <a:cxnLst>
                <a:cxn ang="0">
                  <a:pos x="502" y="236"/>
                </a:cxn>
                <a:cxn ang="0">
                  <a:pos x="459" y="158"/>
                </a:cxn>
                <a:cxn ang="0">
                  <a:pos x="388" y="115"/>
                </a:cxn>
                <a:cxn ang="0">
                  <a:pos x="293" y="111"/>
                </a:cxn>
                <a:cxn ang="0">
                  <a:pos x="209" y="148"/>
                </a:cxn>
                <a:cxn ang="0">
                  <a:pos x="156" y="224"/>
                </a:cxn>
                <a:cxn ang="0">
                  <a:pos x="142" y="311"/>
                </a:cxn>
                <a:cxn ang="0">
                  <a:pos x="151" y="361"/>
                </a:cxn>
                <a:cxn ang="0">
                  <a:pos x="173" y="403"/>
                </a:cxn>
                <a:cxn ang="0">
                  <a:pos x="209" y="437"/>
                </a:cxn>
                <a:cxn ang="0">
                  <a:pos x="280" y="472"/>
                </a:cxn>
                <a:cxn ang="0">
                  <a:pos x="399" y="513"/>
                </a:cxn>
                <a:cxn ang="0">
                  <a:pos x="506" y="563"/>
                </a:cxn>
                <a:cxn ang="0">
                  <a:pos x="592" y="646"/>
                </a:cxn>
                <a:cxn ang="0">
                  <a:pos x="638" y="756"/>
                </a:cxn>
                <a:cxn ang="0">
                  <a:pos x="644" y="868"/>
                </a:cxn>
                <a:cxn ang="0">
                  <a:pos x="628" y="949"/>
                </a:cxn>
                <a:cxn ang="0">
                  <a:pos x="595" y="1022"/>
                </a:cxn>
                <a:cxn ang="0">
                  <a:pos x="543" y="1087"/>
                </a:cxn>
                <a:cxn ang="0">
                  <a:pos x="480" y="1136"/>
                </a:cxn>
                <a:cxn ang="0">
                  <a:pos x="403" y="1165"/>
                </a:cxn>
                <a:cxn ang="0">
                  <a:pos x="317" y="1176"/>
                </a:cxn>
                <a:cxn ang="0">
                  <a:pos x="235" y="1167"/>
                </a:cxn>
                <a:cxn ang="0">
                  <a:pos x="163" y="1138"/>
                </a:cxn>
                <a:cxn ang="0">
                  <a:pos x="101" y="1092"/>
                </a:cxn>
                <a:cxn ang="0">
                  <a:pos x="51" y="1029"/>
                </a:cxn>
                <a:cxn ang="0">
                  <a:pos x="18" y="955"/>
                </a:cxn>
                <a:cxn ang="0">
                  <a:pos x="2" y="868"/>
                </a:cxn>
                <a:cxn ang="0">
                  <a:pos x="114" y="881"/>
                </a:cxn>
                <a:cxn ang="0">
                  <a:pos x="138" y="958"/>
                </a:cxn>
                <a:cxn ang="0">
                  <a:pos x="168" y="1002"/>
                </a:cxn>
                <a:cxn ang="0">
                  <a:pos x="208" y="1036"/>
                </a:cxn>
                <a:cxn ang="0">
                  <a:pos x="255" y="1058"/>
                </a:cxn>
                <a:cxn ang="0">
                  <a:pos x="309" y="1066"/>
                </a:cxn>
                <a:cxn ang="0">
                  <a:pos x="366" y="1062"/>
                </a:cxn>
                <a:cxn ang="0">
                  <a:pos x="416" y="1046"/>
                </a:cxn>
                <a:cxn ang="0">
                  <a:pos x="459" y="1017"/>
                </a:cxn>
                <a:cxn ang="0">
                  <a:pos x="493" y="975"/>
                </a:cxn>
                <a:cxn ang="0">
                  <a:pos x="516" y="926"/>
                </a:cxn>
                <a:cxn ang="0">
                  <a:pos x="530" y="810"/>
                </a:cxn>
                <a:cxn ang="0">
                  <a:pos x="497" y="722"/>
                </a:cxn>
                <a:cxn ang="0">
                  <a:pos x="418" y="651"/>
                </a:cxn>
                <a:cxn ang="0">
                  <a:pos x="291" y="596"/>
                </a:cxn>
                <a:cxn ang="0">
                  <a:pos x="182" y="555"/>
                </a:cxn>
                <a:cxn ang="0">
                  <a:pos x="100" y="497"/>
                </a:cxn>
                <a:cxn ang="0">
                  <a:pos x="67" y="454"/>
                </a:cxn>
                <a:cxn ang="0">
                  <a:pos x="33" y="358"/>
                </a:cxn>
                <a:cxn ang="0">
                  <a:pos x="33" y="259"/>
                </a:cxn>
                <a:cxn ang="0">
                  <a:pos x="51" y="185"/>
                </a:cxn>
                <a:cxn ang="0">
                  <a:pos x="87" y="121"/>
                </a:cxn>
                <a:cxn ang="0">
                  <a:pos x="137" y="67"/>
                </a:cxn>
                <a:cxn ang="0">
                  <a:pos x="198" y="28"/>
                </a:cxn>
                <a:cxn ang="0">
                  <a:pos x="270" y="6"/>
                </a:cxn>
                <a:cxn ang="0">
                  <a:pos x="349" y="1"/>
                </a:cxn>
                <a:cxn ang="0">
                  <a:pos x="422" y="12"/>
                </a:cxn>
                <a:cxn ang="0">
                  <a:pos x="484" y="38"/>
                </a:cxn>
                <a:cxn ang="0">
                  <a:pos x="537" y="80"/>
                </a:cxn>
                <a:cxn ang="0">
                  <a:pos x="577" y="135"/>
                </a:cxn>
                <a:cxn ang="0">
                  <a:pos x="605" y="202"/>
                </a:cxn>
                <a:cxn ang="0">
                  <a:pos x="620" y="282"/>
                </a:cxn>
              </a:cxnLst>
              <a:rect l="0" t="0" r="r" b="b"/>
              <a:pathLst>
                <a:path w="645" h="1176">
                  <a:moveTo>
                    <a:pt x="621" y="300"/>
                  </a:moveTo>
                  <a:lnTo>
                    <a:pt x="514" y="300"/>
                  </a:lnTo>
                  <a:lnTo>
                    <a:pt x="511" y="278"/>
                  </a:lnTo>
                  <a:lnTo>
                    <a:pt x="507" y="256"/>
                  </a:lnTo>
                  <a:lnTo>
                    <a:pt x="502" y="236"/>
                  </a:lnTo>
                  <a:lnTo>
                    <a:pt x="495" y="218"/>
                  </a:lnTo>
                  <a:lnTo>
                    <a:pt x="488" y="201"/>
                  </a:lnTo>
                  <a:lnTo>
                    <a:pt x="480" y="185"/>
                  </a:lnTo>
                  <a:lnTo>
                    <a:pt x="469" y="170"/>
                  </a:lnTo>
                  <a:lnTo>
                    <a:pt x="459" y="158"/>
                  </a:lnTo>
                  <a:lnTo>
                    <a:pt x="446" y="146"/>
                  </a:lnTo>
                  <a:lnTo>
                    <a:pt x="433" y="136"/>
                  </a:lnTo>
                  <a:lnTo>
                    <a:pt x="419" y="128"/>
                  </a:lnTo>
                  <a:lnTo>
                    <a:pt x="403" y="120"/>
                  </a:lnTo>
                  <a:lnTo>
                    <a:pt x="388" y="115"/>
                  </a:lnTo>
                  <a:lnTo>
                    <a:pt x="371" y="111"/>
                  </a:lnTo>
                  <a:lnTo>
                    <a:pt x="352" y="109"/>
                  </a:lnTo>
                  <a:lnTo>
                    <a:pt x="333" y="108"/>
                  </a:lnTo>
                  <a:lnTo>
                    <a:pt x="312" y="109"/>
                  </a:lnTo>
                  <a:lnTo>
                    <a:pt x="293" y="111"/>
                  </a:lnTo>
                  <a:lnTo>
                    <a:pt x="274" y="115"/>
                  </a:lnTo>
                  <a:lnTo>
                    <a:pt x="256" y="121"/>
                  </a:lnTo>
                  <a:lnTo>
                    <a:pt x="239" y="129"/>
                  </a:lnTo>
                  <a:lnTo>
                    <a:pt x="223" y="138"/>
                  </a:lnTo>
                  <a:lnTo>
                    <a:pt x="209" y="148"/>
                  </a:lnTo>
                  <a:lnTo>
                    <a:pt x="195" y="162"/>
                  </a:lnTo>
                  <a:lnTo>
                    <a:pt x="183" y="176"/>
                  </a:lnTo>
                  <a:lnTo>
                    <a:pt x="171" y="190"/>
                  </a:lnTo>
                  <a:lnTo>
                    <a:pt x="163" y="206"/>
                  </a:lnTo>
                  <a:lnTo>
                    <a:pt x="156" y="224"/>
                  </a:lnTo>
                  <a:lnTo>
                    <a:pt x="149" y="241"/>
                  </a:lnTo>
                  <a:lnTo>
                    <a:pt x="145" y="260"/>
                  </a:lnTo>
                  <a:lnTo>
                    <a:pt x="143" y="279"/>
                  </a:lnTo>
                  <a:lnTo>
                    <a:pt x="142" y="300"/>
                  </a:lnTo>
                  <a:lnTo>
                    <a:pt x="142" y="311"/>
                  </a:lnTo>
                  <a:lnTo>
                    <a:pt x="143" y="322"/>
                  </a:lnTo>
                  <a:lnTo>
                    <a:pt x="144" y="332"/>
                  </a:lnTo>
                  <a:lnTo>
                    <a:pt x="146" y="343"/>
                  </a:lnTo>
                  <a:lnTo>
                    <a:pt x="148" y="352"/>
                  </a:lnTo>
                  <a:lnTo>
                    <a:pt x="151" y="361"/>
                  </a:lnTo>
                  <a:lnTo>
                    <a:pt x="154" y="370"/>
                  </a:lnTo>
                  <a:lnTo>
                    <a:pt x="159" y="379"/>
                  </a:lnTo>
                  <a:lnTo>
                    <a:pt x="163" y="388"/>
                  </a:lnTo>
                  <a:lnTo>
                    <a:pt x="168" y="395"/>
                  </a:lnTo>
                  <a:lnTo>
                    <a:pt x="173" y="403"/>
                  </a:lnTo>
                  <a:lnTo>
                    <a:pt x="180" y="411"/>
                  </a:lnTo>
                  <a:lnTo>
                    <a:pt x="186" y="417"/>
                  </a:lnTo>
                  <a:lnTo>
                    <a:pt x="193" y="424"/>
                  </a:lnTo>
                  <a:lnTo>
                    <a:pt x="200" y="430"/>
                  </a:lnTo>
                  <a:lnTo>
                    <a:pt x="209" y="437"/>
                  </a:lnTo>
                  <a:lnTo>
                    <a:pt x="219" y="444"/>
                  </a:lnTo>
                  <a:lnTo>
                    <a:pt x="231" y="450"/>
                  </a:lnTo>
                  <a:lnTo>
                    <a:pt x="245" y="458"/>
                  </a:lnTo>
                  <a:lnTo>
                    <a:pt x="262" y="465"/>
                  </a:lnTo>
                  <a:lnTo>
                    <a:pt x="280" y="472"/>
                  </a:lnTo>
                  <a:lnTo>
                    <a:pt x="301" y="480"/>
                  </a:lnTo>
                  <a:lnTo>
                    <a:pt x="324" y="488"/>
                  </a:lnTo>
                  <a:lnTo>
                    <a:pt x="348" y="496"/>
                  </a:lnTo>
                  <a:lnTo>
                    <a:pt x="375" y="504"/>
                  </a:lnTo>
                  <a:lnTo>
                    <a:pt x="399" y="513"/>
                  </a:lnTo>
                  <a:lnTo>
                    <a:pt x="419" y="520"/>
                  </a:lnTo>
                  <a:lnTo>
                    <a:pt x="436" y="526"/>
                  </a:lnTo>
                  <a:lnTo>
                    <a:pt x="461" y="537"/>
                  </a:lnTo>
                  <a:lnTo>
                    <a:pt x="484" y="549"/>
                  </a:lnTo>
                  <a:lnTo>
                    <a:pt x="506" y="563"/>
                  </a:lnTo>
                  <a:lnTo>
                    <a:pt x="526" y="578"/>
                  </a:lnTo>
                  <a:lnTo>
                    <a:pt x="545" y="593"/>
                  </a:lnTo>
                  <a:lnTo>
                    <a:pt x="561" y="610"/>
                  </a:lnTo>
                  <a:lnTo>
                    <a:pt x="577" y="628"/>
                  </a:lnTo>
                  <a:lnTo>
                    <a:pt x="592" y="646"/>
                  </a:lnTo>
                  <a:lnTo>
                    <a:pt x="604" y="666"/>
                  </a:lnTo>
                  <a:lnTo>
                    <a:pt x="615" y="687"/>
                  </a:lnTo>
                  <a:lnTo>
                    <a:pt x="624" y="709"/>
                  </a:lnTo>
                  <a:lnTo>
                    <a:pt x="631" y="732"/>
                  </a:lnTo>
                  <a:lnTo>
                    <a:pt x="638" y="756"/>
                  </a:lnTo>
                  <a:lnTo>
                    <a:pt x="642" y="780"/>
                  </a:lnTo>
                  <a:lnTo>
                    <a:pt x="644" y="806"/>
                  </a:lnTo>
                  <a:lnTo>
                    <a:pt x="645" y="833"/>
                  </a:lnTo>
                  <a:lnTo>
                    <a:pt x="645" y="851"/>
                  </a:lnTo>
                  <a:lnTo>
                    <a:pt x="644" y="868"/>
                  </a:lnTo>
                  <a:lnTo>
                    <a:pt x="642" y="886"/>
                  </a:lnTo>
                  <a:lnTo>
                    <a:pt x="640" y="901"/>
                  </a:lnTo>
                  <a:lnTo>
                    <a:pt x="637" y="918"/>
                  </a:lnTo>
                  <a:lnTo>
                    <a:pt x="632" y="934"/>
                  </a:lnTo>
                  <a:lnTo>
                    <a:pt x="628" y="949"/>
                  </a:lnTo>
                  <a:lnTo>
                    <a:pt x="623" y="965"/>
                  </a:lnTo>
                  <a:lnTo>
                    <a:pt x="617" y="980"/>
                  </a:lnTo>
                  <a:lnTo>
                    <a:pt x="610" y="994"/>
                  </a:lnTo>
                  <a:lnTo>
                    <a:pt x="603" y="1009"/>
                  </a:lnTo>
                  <a:lnTo>
                    <a:pt x="595" y="1022"/>
                  </a:lnTo>
                  <a:lnTo>
                    <a:pt x="586" y="1036"/>
                  </a:lnTo>
                  <a:lnTo>
                    <a:pt x="577" y="1050"/>
                  </a:lnTo>
                  <a:lnTo>
                    <a:pt x="566" y="1062"/>
                  </a:lnTo>
                  <a:lnTo>
                    <a:pt x="555" y="1076"/>
                  </a:lnTo>
                  <a:lnTo>
                    <a:pt x="543" y="1087"/>
                  </a:lnTo>
                  <a:lnTo>
                    <a:pt x="532" y="1099"/>
                  </a:lnTo>
                  <a:lnTo>
                    <a:pt x="519" y="1109"/>
                  </a:lnTo>
                  <a:lnTo>
                    <a:pt x="506" y="1120"/>
                  </a:lnTo>
                  <a:lnTo>
                    <a:pt x="493" y="1128"/>
                  </a:lnTo>
                  <a:lnTo>
                    <a:pt x="480" y="1136"/>
                  </a:lnTo>
                  <a:lnTo>
                    <a:pt x="465" y="1144"/>
                  </a:lnTo>
                  <a:lnTo>
                    <a:pt x="450" y="1151"/>
                  </a:lnTo>
                  <a:lnTo>
                    <a:pt x="435" y="1156"/>
                  </a:lnTo>
                  <a:lnTo>
                    <a:pt x="419" y="1161"/>
                  </a:lnTo>
                  <a:lnTo>
                    <a:pt x="403" y="1165"/>
                  </a:lnTo>
                  <a:lnTo>
                    <a:pt x="387" y="1170"/>
                  </a:lnTo>
                  <a:lnTo>
                    <a:pt x="370" y="1173"/>
                  </a:lnTo>
                  <a:lnTo>
                    <a:pt x="352" y="1174"/>
                  </a:lnTo>
                  <a:lnTo>
                    <a:pt x="334" y="1176"/>
                  </a:lnTo>
                  <a:lnTo>
                    <a:pt x="317" y="1176"/>
                  </a:lnTo>
                  <a:lnTo>
                    <a:pt x="299" y="1176"/>
                  </a:lnTo>
                  <a:lnTo>
                    <a:pt x="282" y="1174"/>
                  </a:lnTo>
                  <a:lnTo>
                    <a:pt x="266" y="1173"/>
                  </a:lnTo>
                  <a:lnTo>
                    <a:pt x="250" y="1170"/>
                  </a:lnTo>
                  <a:lnTo>
                    <a:pt x="235" y="1167"/>
                  </a:lnTo>
                  <a:lnTo>
                    <a:pt x="219" y="1162"/>
                  </a:lnTo>
                  <a:lnTo>
                    <a:pt x="205" y="1157"/>
                  </a:lnTo>
                  <a:lnTo>
                    <a:pt x="190" y="1152"/>
                  </a:lnTo>
                  <a:lnTo>
                    <a:pt x="176" y="1146"/>
                  </a:lnTo>
                  <a:lnTo>
                    <a:pt x="163" y="1138"/>
                  </a:lnTo>
                  <a:lnTo>
                    <a:pt x="149" y="1131"/>
                  </a:lnTo>
                  <a:lnTo>
                    <a:pt x="137" y="1123"/>
                  </a:lnTo>
                  <a:lnTo>
                    <a:pt x="124" y="1113"/>
                  </a:lnTo>
                  <a:lnTo>
                    <a:pt x="113" y="1103"/>
                  </a:lnTo>
                  <a:lnTo>
                    <a:pt x="101" y="1092"/>
                  </a:lnTo>
                  <a:lnTo>
                    <a:pt x="90" y="1081"/>
                  </a:lnTo>
                  <a:lnTo>
                    <a:pt x="79" y="1068"/>
                  </a:lnTo>
                  <a:lnTo>
                    <a:pt x="69" y="1056"/>
                  </a:lnTo>
                  <a:lnTo>
                    <a:pt x="59" y="1042"/>
                  </a:lnTo>
                  <a:lnTo>
                    <a:pt x="51" y="1029"/>
                  </a:lnTo>
                  <a:lnTo>
                    <a:pt x="44" y="1015"/>
                  </a:lnTo>
                  <a:lnTo>
                    <a:pt x="36" y="1000"/>
                  </a:lnTo>
                  <a:lnTo>
                    <a:pt x="29" y="986"/>
                  </a:lnTo>
                  <a:lnTo>
                    <a:pt x="23" y="970"/>
                  </a:lnTo>
                  <a:lnTo>
                    <a:pt x="18" y="955"/>
                  </a:lnTo>
                  <a:lnTo>
                    <a:pt x="13" y="938"/>
                  </a:lnTo>
                  <a:lnTo>
                    <a:pt x="9" y="921"/>
                  </a:lnTo>
                  <a:lnTo>
                    <a:pt x="6" y="904"/>
                  </a:lnTo>
                  <a:lnTo>
                    <a:pt x="4" y="887"/>
                  </a:lnTo>
                  <a:lnTo>
                    <a:pt x="2" y="868"/>
                  </a:lnTo>
                  <a:lnTo>
                    <a:pt x="0" y="850"/>
                  </a:lnTo>
                  <a:lnTo>
                    <a:pt x="0" y="830"/>
                  </a:lnTo>
                  <a:lnTo>
                    <a:pt x="108" y="830"/>
                  </a:lnTo>
                  <a:lnTo>
                    <a:pt x="111" y="856"/>
                  </a:lnTo>
                  <a:lnTo>
                    <a:pt x="114" y="881"/>
                  </a:lnTo>
                  <a:lnTo>
                    <a:pt x="118" y="904"/>
                  </a:lnTo>
                  <a:lnTo>
                    <a:pt x="125" y="926"/>
                  </a:lnTo>
                  <a:lnTo>
                    <a:pt x="128" y="937"/>
                  </a:lnTo>
                  <a:lnTo>
                    <a:pt x="134" y="947"/>
                  </a:lnTo>
                  <a:lnTo>
                    <a:pt x="138" y="958"/>
                  </a:lnTo>
                  <a:lnTo>
                    <a:pt x="143" y="967"/>
                  </a:lnTo>
                  <a:lnTo>
                    <a:pt x="149" y="976"/>
                  </a:lnTo>
                  <a:lnTo>
                    <a:pt x="154" y="985"/>
                  </a:lnTo>
                  <a:lnTo>
                    <a:pt x="162" y="993"/>
                  </a:lnTo>
                  <a:lnTo>
                    <a:pt x="168" y="1002"/>
                  </a:lnTo>
                  <a:lnTo>
                    <a:pt x="175" y="1010"/>
                  </a:lnTo>
                  <a:lnTo>
                    <a:pt x="183" y="1017"/>
                  </a:lnTo>
                  <a:lnTo>
                    <a:pt x="191" y="1023"/>
                  </a:lnTo>
                  <a:lnTo>
                    <a:pt x="199" y="1030"/>
                  </a:lnTo>
                  <a:lnTo>
                    <a:pt x="208" y="1036"/>
                  </a:lnTo>
                  <a:lnTo>
                    <a:pt x="216" y="1041"/>
                  </a:lnTo>
                  <a:lnTo>
                    <a:pt x="226" y="1046"/>
                  </a:lnTo>
                  <a:lnTo>
                    <a:pt x="235" y="1051"/>
                  </a:lnTo>
                  <a:lnTo>
                    <a:pt x="244" y="1054"/>
                  </a:lnTo>
                  <a:lnTo>
                    <a:pt x="255" y="1058"/>
                  </a:lnTo>
                  <a:lnTo>
                    <a:pt x="265" y="1060"/>
                  </a:lnTo>
                  <a:lnTo>
                    <a:pt x="276" y="1062"/>
                  </a:lnTo>
                  <a:lnTo>
                    <a:pt x="286" y="1064"/>
                  </a:lnTo>
                  <a:lnTo>
                    <a:pt x="298" y="1065"/>
                  </a:lnTo>
                  <a:lnTo>
                    <a:pt x="309" y="1066"/>
                  </a:lnTo>
                  <a:lnTo>
                    <a:pt x="321" y="1066"/>
                  </a:lnTo>
                  <a:lnTo>
                    <a:pt x="333" y="1066"/>
                  </a:lnTo>
                  <a:lnTo>
                    <a:pt x="345" y="1065"/>
                  </a:lnTo>
                  <a:lnTo>
                    <a:pt x="355" y="1064"/>
                  </a:lnTo>
                  <a:lnTo>
                    <a:pt x="366" y="1062"/>
                  </a:lnTo>
                  <a:lnTo>
                    <a:pt x="377" y="1060"/>
                  </a:lnTo>
                  <a:lnTo>
                    <a:pt x="387" y="1058"/>
                  </a:lnTo>
                  <a:lnTo>
                    <a:pt x="397" y="1054"/>
                  </a:lnTo>
                  <a:lnTo>
                    <a:pt x="406" y="1051"/>
                  </a:lnTo>
                  <a:lnTo>
                    <a:pt x="416" y="1046"/>
                  </a:lnTo>
                  <a:lnTo>
                    <a:pt x="425" y="1041"/>
                  </a:lnTo>
                  <a:lnTo>
                    <a:pt x="434" y="1036"/>
                  </a:lnTo>
                  <a:lnTo>
                    <a:pt x="442" y="1030"/>
                  </a:lnTo>
                  <a:lnTo>
                    <a:pt x="450" y="1023"/>
                  </a:lnTo>
                  <a:lnTo>
                    <a:pt x="459" y="1017"/>
                  </a:lnTo>
                  <a:lnTo>
                    <a:pt x="466" y="1010"/>
                  </a:lnTo>
                  <a:lnTo>
                    <a:pt x="473" y="1002"/>
                  </a:lnTo>
                  <a:lnTo>
                    <a:pt x="481" y="993"/>
                  </a:lnTo>
                  <a:lnTo>
                    <a:pt x="487" y="985"/>
                  </a:lnTo>
                  <a:lnTo>
                    <a:pt x="493" y="975"/>
                  </a:lnTo>
                  <a:lnTo>
                    <a:pt x="498" y="967"/>
                  </a:lnTo>
                  <a:lnTo>
                    <a:pt x="504" y="957"/>
                  </a:lnTo>
                  <a:lnTo>
                    <a:pt x="509" y="947"/>
                  </a:lnTo>
                  <a:lnTo>
                    <a:pt x="513" y="937"/>
                  </a:lnTo>
                  <a:lnTo>
                    <a:pt x="516" y="926"/>
                  </a:lnTo>
                  <a:lnTo>
                    <a:pt x="523" y="904"/>
                  </a:lnTo>
                  <a:lnTo>
                    <a:pt x="528" y="880"/>
                  </a:lnTo>
                  <a:lnTo>
                    <a:pt x="530" y="856"/>
                  </a:lnTo>
                  <a:lnTo>
                    <a:pt x="531" y="830"/>
                  </a:lnTo>
                  <a:lnTo>
                    <a:pt x="530" y="810"/>
                  </a:lnTo>
                  <a:lnTo>
                    <a:pt x="528" y="791"/>
                  </a:lnTo>
                  <a:lnTo>
                    <a:pt x="523" y="773"/>
                  </a:lnTo>
                  <a:lnTo>
                    <a:pt x="516" y="755"/>
                  </a:lnTo>
                  <a:lnTo>
                    <a:pt x="508" y="737"/>
                  </a:lnTo>
                  <a:lnTo>
                    <a:pt x="497" y="722"/>
                  </a:lnTo>
                  <a:lnTo>
                    <a:pt x="485" y="706"/>
                  </a:lnTo>
                  <a:lnTo>
                    <a:pt x="471" y="690"/>
                  </a:lnTo>
                  <a:lnTo>
                    <a:pt x="456" y="677"/>
                  </a:lnTo>
                  <a:lnTo>
                    <a:pt x="438" y="663"/>
                  </a:lnTo>
                  <a:lnTo>
                    <a:pt x="418" y="651"/>
                  </a:lnTo>
                  <a:lnTo>
                    <a:pt x="396" y="638"/>
                  </a:lnTo>
                  <a:lnTo>
                    <a:pt x="373" y="627"/>
                  </a:lnTo>
                  <a:lnTo>
                    <a:pt x="348" y="616"/>
                  </a:lnTo>
                  <a:lnTo>
                    <a:pt x="321" y="606"/>
                  </a:lnTo>
                  <a:lnTo>
                    <a:pt x="291" y="596"/>
                  </a:lnTo>
                  <a:lnTo>
                    <a:pt x="276" y="592"/>
                  </a:lnTo>
                  <a:lnTo>
                    <a:pt x="264" y="588"/>
                  </a:lnTo>
                  <a:lnTo>
                    <a:pt x="235" y="578"/>
                  </a:lnTo>
                  <a:lnTo>
                    <a:pt x="207" y="566"/>
                  </a:lnTo>
                  <a:lnTo>
                    <a:pt x="182" y="555"/>
                  </a:lnTo>
                  <a:lnTo>
                    <a:pt x="158" y="541"/>
                  </a:lnTo>
                  <a:lnTo>
                    <a:pt x="137" y="527"/>
                  </a:lnTo>
                  <a:lnTo>
                    <a:pt x="118" y="513"/>
                  </a:lnTo>
                  <a:lnTo>
                    <a:pt x="108" y="506"/>
                  </a:lnTo>
                  <a:lnTo>
                    <a:pt x="100" y="497"/>
                  </a:lnTo>
                  <a:lnTo>
                    <a:pt x="93" y="489"/>
                  </a:lnTo>
                  <a:lnTo>
                    <a:pt x="85" y="480"/>
                  </a:lnTo>
                  <a:lnTo>
                    <a:pt x="79" y="472"/>
                  </a:lnTo>
                  <a:lnTo>
                    <a:pt x="73" y="464"/>
                  </a:lnTo>
                  <a:lnTo>
                    <a:pt x="67" y="454"/>
                  </a:lnTo>
                  <a:lnTo>
                    <a:pt x="61" y="445"/>
                  </a:lnTo>
                  <a:lnTo>
                    <a:pt x="52" y="425"/>
                  </a:lnTo>
                  <a:lnTo>
                    <a:pt x="44" y="404"/>
                  </a:lnTo>
                  <a:lnTo>
                    <a:pt x="38" y="382"/>
                  </a:lnTo>
                  <a:lnTo>
                    <a:pt x="33" y="358"/>
                  </a:lnTo>
                  <a:lnTo>
                    <a:pt x="31" y="334"/>
                  </a:lnTo>
                  <a:lnTo>
                    <a:pt x="30" y="308"/>
                  </a:lnTo>
                  <a:lnTo>
                    <a:pt x="30" y="291"/>
                  </a:lnTo>
                  <a:lnTo>
                    <a:pt x="31" y="276"/>
                  </a:lnTo>
                  <a:lnTo>
                    <a:pt x="33" y="259"/>
                  </a:lnTo>
                  <a:lnTo>
                    <a:pt x="35" y="243"/>
                  </a:lnTo>
                  <a:lnTo>
                    <a:pt x="38" y="229"/>
                  </a:lnTo>
                  <a:lnTo>
                    <a:pt x="43" y="214"/>
                  </a:lnTo>
                  <a:lnTo>
                    <a:pt x="47" y="200"/>
                  </a:lnTo>
                  <a:lnTo>
                    <a:pt x="51" y="185"/>
                  </a:lnTo>
                  <a:lnTo>
                    <a:pt x="57" y="171"/>
                  </a:lnTo>
                  <a:lnTo>
                    <a:pt x="64" y="159"/>
                  </a:lnTo>
                  <a:lnTo>
                    <a:pt x="70" y="145"/>
                  </a:lnTo>
                  <a:lnTo>
                    <a:pt x="78" y="133"/>
                  </a:lnTo>
                  <a:lnTo>
                    <a:pt x="87" y="121"/>
                  </a:lnTo>
                  <a:lnTo>
                    <a:pt x="95" y="109"/>
                  </a:lnTo>
                  <a:lnTo>
                    <a:pt x="104" y="98"/>
                  </a:lnTo>
                  <a:lnTo>
                    <a:pt x="115" y="87"/>
                  </a:lnTo>
                  <a:lnTo>
                    <a:pt x="125" y="76"/>
                  </a:lnTo>
                  <a:lnTo>
                    <a:pt x="137" y="67"/>
                  </a:lnTo>
                  <a:lnTo>
                    <a:pt x="148" y="58"/>
                  </a:lnTo>
                  <a:lnTo>
                    <a:pt x="160" y="49"/>
                  </a:lnTo>
                  <a:lnTo>
                    <a:pt x="172" y="41"/>
                  </a:lnTo>
                  <a:lnTo>
                    <a:pt x="185" y="35"/>
                  </a:lnTo>
                  <a:lnTo>
                    <a:pt x="198" y="28"/>
                  </a:lnTo>
                  <a:lnTo>
                    <a:pt x="212" y="22"/>
                  </a:lnTo>
                  <a:lnTo>
                    <a:pt x="226" y="17"/>
                  </a:lnTo>
                  <a:lnTo>
                    <a:pt x="240" y="13"/>
                  </a:lnTo>
                  <a:lnTo>
                    <a:pt x="255" y="9"/>
                  </a:lnTo>
                  <a:lnTo>
                    <a:pt x="270" y="6"/>
                  </a:lnTo>
                  <a:lnTo>
                    <a:pt x="285" y="3"/>
                  </a:lnTo>
                  <a:lnTo>
                    <a:pt x="301" y="2"/>
                  </a:lnTo>
                  <a:lnTo>
                    <a:pt x="317" y="1"/>
                  </a:lnTo>
                  <a:lnTo>
                    <a:pt x="333" y="0"/>
                  </a:lnTo>
                  <a:lnTo>
                    <a:pt x="349" y="1"/>
                  </a:lnTo>
                  <a:lnTo>
                    <a:pt x="365" y="2"/>
                  </a:lnTo>
                  <a:lnTo>
                    <a:pt x="379" y="3"/>
                  </a:lnTo>
                  <a:lnTo>
                    <a:pt x="394" y="5"/>
                  </a:lnTo>
                  <a:lnTo>
                    <a:pt x="409" y="9"/>
                  </a:lnTo>
                  <a:lnTo>
                    <a:pt x="422" y="12"/>
                  </a:lnTo>
                  <a:lnTo>
                    <a:pt x="435" y="16"/>
                  </a:lnTo>
                  <a:lnTo>
                    <a:pt x="448" y="20"/>
                  </a:lnTo>
                  <a:lnTo>
                    <a:pt x="461" y="25"/>
                  </a:lnTo>
                  <a:lnTo>
                    <a:pt x="472" y="31"/>
                  </a:lnTo>
                  <a:lnTo>
                    <a:pt x="484" y="38"/>
                  </a:lnTo>
                  <a:lnTo>
                    <a:pt x="495" y="45"/>
                  </a:lnTo>
                  <a:lnTo>
                    <a:pt x="507" y="52"/>
                  </a:lnTo>
                  <a:lnTo>
                    <a:pt x="517" y="61"/>
                  </a:lnTo>
                  <a:lnTo>
                    <a:pt x="527" y="69"/>
                  </a:lnTo>
                  <a:lnTo>
                    <a:pt x="537" y="80"/>
                  </a:lnTo>
                  <a:lnTo>
                    <a:pt x="546" y="89"/>
                  </a:lnTo>
                  <a:lnTo>
                    <a:pt x="555" y="99"/>
                  </a:lnTo>
                  <a:lnTo>
                    <a:pt x="562" y="111"/>
                  </a:lnTo>
                  <a:lnTo>
                    <a:pt x="571" y="122"/>
                  </a:lnTo>
                  <a:lnTo>
                    <a:pt x="577" y="135"/>
                  </a:lnTo>
                  <a:lnTo>
                    <a:pt x="584" y="147"/>
                  </a:lnTo>
                  <a:lnTo>
                    <a:pt x="591" y="160"/>
                  </a:lnTo>
                  <a:lnTo>
                    <a:pt x="596" y="173"/>
                  </a:lnTo>
                  <a:lnTo>
                    <a:pt x="601" y="187"/>
                  </a:lnTo>
                  <a:lnTo>
                    <a:pt x="605" y="202"/>
                  </a:lnTo>
                  <a:lnTo>
                    <a:pt x="609" y="217"/>
                  </a:lnTo>
                  <a:lnTo>
                    <a:pt x="612" y="233"/>
                  </a:lnTo>
                  <a:lnTo>
                    <a:pt x="616" y="249"/>
                  </a:lnTo>
                  <a:lnTo>
                    <a:pt x="618" y="265"/>
                  </a:lnTo>
                  <a:lnTo>
                    <a:pt x="620" y="282"/>
                  </a:lnTo>
                  <a:lnTo>
                    <a:pt x="621" y="300"/>
                  </a:lnTo>
                  <a:close/>
                </a:path>
              </a:pathLst>
            </a:custGeom>
            <a:grpFill/>
            <a:ln w="9525">
              <a:noFill/>
              <a:round/>
            </a:ln>
          </p:spPr>
          <p:txBody>
            <a:bodyPr vert="horz" wrap="square" lIns="91440" tIns="45720" rIns="91440" bIns="45720" numCol="1" anchor="t" anchorCtr="0" compatLnSpc="1"/>
            <a:lstStyle/>
            <a:p>
              <a:endParaRPr lang="en-US"/>
            </a:p>
          </p:txBody>
        </p:sp>
        <p:sp>
          <p:nvSpPr>
            <p:cNvPr id="22" name="Freeform 18"/>
            <p:cNvSpPr>
              <a:spLocks noEditPoints="1"/>
            </p:cNvSpPr>
            <p:nvPr userDrawn="1"/>
          </p:nvSpPr>
          <p:spPr bwMode="auto">
            <a:xfrm>
              <a:off x="6302375" y="1695450"/>
              <a:ext cx="717550" cy="690563"/>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9"/>
            <p:cNvSpPr>
              <a:spLocks noEditPoints="1"/>
            </p:cNvSpPr>
            <p:nvPr userDrawn="1"/>
          </p:nvSpPr>
          <p:spPr bwMode="auto">
            <a:xfrm>
              <a:off x="6938963" y="1954213"/>
              <a:ext cx="363537" cy="377825"/>
            </a:xfrm>
            <a:custGeom>
              <a:avLst/>
              <a:gdLst/>
              <a:ahLst/>
              <a:cxnLst>
                <a:cxn ang="0">
                  <a:pos x="1761" y="1"/>
                </a:cxn>
                <a:cxn ang="0">
                  <a:pos x="1882" y="11"/>
                </a:cxn>
                <a:cxn ang="0">
                  <a:pos x="2003" y="36"/>
                </a:cxn>
                <a:cxn ang="0">
                  <a:pos x="2113" y="79"/>
                </a:cxn>
                <a:cxn ang="0">
                  <a:pos x="2204" y="145"/>
                </a:cxn>
                <a:cxn ang="0">
                  <a:pos x="2268" y="237"/>
                </a:cxn>
                <a:cxn ang="0">
                  <a:pos x="2294" y="360"/>
                </a:cxn>
                <a:cxn ang="0">
                  <a:pos x="2276" y="517"/>
                </a:cxn>
                <a:cxn ang="0">
                  <a:pos x="2227" y="662"/>
                </a:cxn>
                <a:cxn ang="0">
                  <a:pos x="2174" y="760"/>
                </a:cxn>
                <a:cxn ang="0">
                  <a:pos x="2108" y="849"/>
                </a:cxn>
                <a:cxn ang="0">
                  <a:pos x="2031" y="928"/>
                </a:cxn>
                <a:cxn ang="0">
                  <a:pos x="1943" y="996"/>
                </a:cxn>
                <a:cxn ang="0">
                  <a:pos x="1848" y="1053"/>
                </a:cxn>
                <a:cxn ang="0">
                  <a:pos x="1744" y="1098"/>
                </a:cxn>
                <a:cxn ang="0">
                  <a:pos x="1635" y="1131"/>
                </a:cxn>
                <a:cxn ang="0">
                  <a:pos x="1605" y="1153"/>
                </a:cxn>
                <a:cxn ang="0">
                  <a:pos x="1711" y="1177"/>
                </a:cxn>
                <a:cxn ang="0">
                  <a:pos x="1798" y="1217"/>
                </a:cxn>
                <a:cxn ang="0">
                  <a:pos x="1868" y="1272"/>
                </a:cxn>
                <a:cxn ang="0">
                  <a:pos x="1920" y="1341"/>
                </a:cxn>
                <a:cxn ang="0">
                  <a:pos x="1950" y="1420"/>
                </a:cxn>
                <a:cxn ang="0">
                  <a:pos x="1960" y="1511"/>
                </a:cxn>
                <a:cxn ang="0">
                  <a:pos x="1949" y="1611"/>
                </a:cxn>
                <a:cxn ang="0">
                  <a:pos x="1904" y="1747"/>
                </a:cxn>
                <a:cxn ang="0">
                  <a:pos x="1799" y="1937"/>
                </a:cxn>
                <a:cxn ang="0">
                  <a:pos x="1671" y="2086"/>
                </a:cxn>
                <a:cxn ang="0">
                  <a:pos x="1525" y="2199"/>
                </a:cxn>
                <a:cxn ang="0">
                  <a:pos x="1371" y="2279"/>
                </a:cxn>
                <a:cxn ang="0">
                  <a:pos x="1215" y="2333"/>
                </a:cxn>
                <a:cxn ang="0">
                  <a:pos x="1063" y="2364"/>
                </a:cxn>
                <a:cxn ang="0">
                  <a:pos x="924" y="2379"/>
                </a:cxn>
                <a:cxn ang="0">
                  <a:pos x="0" y="2381"/>
                </a:cxn>
                <a:cxn ang="0">
                  <a:pos x="882" y="2005"/>
                </a:cxn>
                <a:cxn ang="0">
                  <a:pos x="1038" y="1989"/>
                </a:cxn>
                <a:cxn ang="0">
                  <a:pos x="1127" y="1967"/>
                </a:cxn>
                <a:cxn ang="0">
                  <a:pos x="1213" y="1935"/>
                </a:cxn>
                <a:cxn ang="0">
                  <a:pos x="1292" y="1888"/>
                </a:cxn>
                <a:cxn ang="0">
                  <a:pos x="1362" y="1826"/>
                </a:cxn>
                <a:cxn ang="0">
                  <a:pos x="1420" y="1747"/>
                </a:cxn>
                <a:cxn ang="0">
                  <a:pos x="1463" y="1647"/>
                </a:cxn>
                <a:cxn ang="0">
                  <a:pos x="1482" y="1547"/>
                </a:cxn>
                <a:cxn ang="0">
                  <a:pos x="1473" y="1470"/>
                </a:cxn>
                <a:cxn ang="0">
                  <a:pos x="1442" y="1412"/>
                </a:cxn>
                <a:cxn ang="0">
                  <a:pos x="1390" y="1370"/>
                </a:cxn>
                <a:cxn ang="0">
                  <a:pos x="1323" y="1342"/>
                </a:cxn>
                <a:cxn ang="0">
                  <a:pos x="1244" y="1326"/>
                </a:cxn>
                <a:cxn ang="0">
                  <a:pos x="1137" y="1317"/>
                </a:cxn>
                <a:cxn ang="0">
                  <a:pos x="995" y="962"/>
                </a:cxn>
                <a:cxn ang="0">
                  <a:pos x="1309" y="956"/>
                </a:cxn>
                <a:cxn ang="0">
                  <a:pos x="1412" y="940"/>
                </a:cxn>
                <a:cxn ang="0">
                  <a:pos x="1491" y="916"/>
                </a:cxn>
                <a:cxn ang="0">
                  <a:pos x="1566" y="882"/>
                </a:cxn>
                <a:cxn ang="0">
                  <a:pos x="1635" y="834"/>
                </a:cxn>
                <a:cxn ang="0">
                  <a:pos x="1693" y="773"/>
                </a:cxn>
                <a:cxn ang="0">
                  <a:pos x="1738" y="694"/>
                </a:cxn>
                <a:cxn ang="0">
                  <a:pos x="1767" y="600"/>
                </a:cxn>
                <a:cxn ang="0">
                  <a:pos x="1768" y="524"/>
                </a:cxn>
                <a:cxn ang="0">
                  <a:pos x="1746" y="468"/>
                </a:cxn>
                <a:cxn ang="0">
                  <a:pos x="1703" y="427"/>
                </a:cxn>
                <a:cxn ang="0">
                  <a:pos x="1645" y="401"/>
                </a:cxn>
                <a:cxn ang="0">
                  <a:pos x="1575" y="385"/>
                </a:cxn>
                <a:cxn ang="0">
                  <a:pos x="1435" y="375"/>
                </a:cxn>
              </a:cxnLst>
              <a:rect l="0" t="0" r="r" b="b"/>
              <a:pathLst>
                <a:path w="2294" h="2381">
                  <a:moveTo>
                    <a:pt x="868" y="0"/>
                  </a:moveTo>
                  <a:lnTo>
                    <a:pt x="1701" y="0"/>
                  </a:lnTo>
                  <a:lnTo>
                    <a:pt x="1730" y="0"/>
                  </a:lnTo>
                  <a:lnTo>
                    <a:pt x="1761" y="1"/>
                  </a:lnTo>
                  <a:lnTo>
                    <a:pt x="1791" y="2"/>
                  </a:lnTo>
                  <a:lnTo>
                    <a:pt x="1821" y="4"/>
                  </a:lnTo>
                  <a:lnTo>
                    <a:pt x="1852" y="7"/>
                  </a:lnTo>
                  <a:lnTo>
                    <a:pt x="1882" y="11"/>
                  </a:lnTo>
                  <a:lnTo>
                    <a:pt x="1913" y="16"/>
                  </a:lnTo>
                  <a:lnTo>
                    <a:pt x="1944" y="22"/>
                  </a:lnTo>
                  <a:lnTo>
                    <a:pt x="1973" y="28"/>
                  </a:lnTo>
                  <a:lnTo>
                    <a:pt x="2003" y="36"/>
                  </a:lnTo>
                  <a:lnTo>
                    <a:pt x="2032" y="45"/>
                  </a:lnTo>
                  <a:lnTo>
                    <a:pt x="2060" y="55"/>
                  </a:lnTo>
                  <a:lnTo>
                    <a:pt x="2087" y="67"/>
                  </a:lnTo>
                  <a:lnTo>
                    <a:pt x="2113" y="79"/>
                  </a:lnTo>
                  <a:lnTo>
                    <a:pt x="2138" y="94"/>
                  </a:lnTo>
                  <a:lnTo>
                    <a:pt x="2161" y="110"/>
                  </a:lnTo>
                  <a:lnTo>
                    <a:pt x="2183" y="126"/>
                  </a:lnTo>
                  <a:lnTo>
                    <a:pt x="2204" y="145"/>
                  </a:lnTo>
                  <a:lnTo>
                    <a:pt x="2223" y="165"/>
                  </a:lnTo>
                  <a:lnTo>
                    <a:pt x="2240" y="188"/>
                  </a:lnTo>
                  <a:lnTo>
                    <a:pt x="2254" y="212"/>
                  </a:lnTo>
                  <a:lnTo>
                    <a:pt x="2268" y="237"/>
                  </a:lnTo>
                  <a:lnTo>
                    <a:pt x="2278" y="265"/>
                  </a:lnTo>
                  <a:lnTo>
                    <a:pt x="2286" y="294"/>
                  </a:lnTo>
                  <a:lnTo>
                    <a:pt x="2292" y="326"/>
                  </a:lnTo>
                  <a:lnTo>
                    <a:pt x="2294" y="360"/>
                  </a:lnTo>
                  <a:lnTo>
                    <a:pt x="2294" y="396"/>
                  </a:lnTo>
                  <a:lnTo>
                    <a:pt x="2292" y="434"/>
                  </a:lnTo>
                  <a:lnTo>
                    <a:pt x="2286" y="474"/>
                  </a:lnTo>
                  <a:lnTo>
                    <a:pt x="2276" y="517"/>
                  </a:lnTo>
                  <a:lnTo>
                    <a:pt x="2264" y="563"/>
                  </a:lnTo>
                  <a:lnTo>
                    <a:pt x="2248" y="610"/>
                  </a:lnTo>
                  <a:lnTo>
                    <a:pt x="2238" y="637"/>
                  </a:lnTo>
                  <a:lnTo>
                    <a:pt x="2227" y="662"/>
                  </a:lnTo>
                  <a:lnTo>
                    <a:pt x="2215" y="687"/>
                  </a:lnTo>
                  <a:lnTo>
                    <a:pt x="2202" y="712"/>
                  </a:lnTo>
                  <a:lnTo>
                    <a:pt x="2188" y="736"/>
                  </a:lnTo>
                  <a:lnTo>
                    <a:pt x="2174" y="760"/>
                  </a:lnTo>
                  <a:lnTo>
                    <a:pt x="2158" y="783"/>
                  </a:lnTo>
                  <a:lnTo>
                    <a:pt x="2142" y="806"/>
                  </a:lnTo>
                  <a:lnTo>
                    <a:pt x="2126" y="828"/>
                  </a:lnTo>
                  <a:lnTo>
                    <a:pt x="2108" y="849"/>
                  </a:lnTo>
                  <a:lnTo>
                    <a:pt x="2089" y="870"/>
                  </a:lnTo>
                  <a:lnTo>
                    <a:pt x="2070" y="890"/>
                  </a:lnTo>
                  <a:lnTo>
                    <a:pt x="2050" y="909"/>
                  </a:lnTo>
                  <a:lnTo>
                    <a:pt x="2031" y="928"/>
                  </a:lnTo>
                  <a:lnTo>
                    <a:pt x="2010" y="946"/>
                  </a:lnTo>
                  <a:lnTo>
                    <a:pt x="1988" y="964"/>
                  </a:lnTo>
                  <a:lnTo>
                    <a:pt x="1966" y="980"/>
                  </a:lnTo>
                  <a:lnTo>
                    <a:pt x="1943" y="996"/>
                  </a:lnTo>
                  <a:lnTo>
                    <a:pt x="1920" y="1012"/>
                  </a:lnTo>
                  <a:lnTo>
                    <a:pt x="1896" y="1026"/>
                  </a:lnTo>
                  <a:lnTo>
                    <a:pt x="1872" y="1040"/>
                  </a:lnTo>
                  <a:lnTo>
                    <a:pt x="1848" y="1053"/>
                  </a:lnTo>
                  <a:lnTo>
                    <a:pt x="1822" y="1066"/>
                  </a:lnTo>
                  <a:lnTo>
                    <a:pt x="1796" y="1078"/>
                  </a:lnTo>
                  <a:lnTo>
                    <a:pt x="1770" y="1088"/>
                  </a:lnTo>
                  <a:lnTo>
                    <a:pt x="1744" y="1098"/>
                  </a:lnTo>
                  <a:lnTo>
                    <a:pt x="1717" y="1108"/>
                  </a:lnTo>
                  <a:lnTo>
                    <a:pt x="1690" y="1116"/>
                  </a:lnTo>
                  <a:lnTo>
                    <a:pt x="1662" y="1124"/>
                  </a:lnTo>
                  <a:lnTo>
                    <a:pt x="1635" y="1131"/>
                  </a:lnTo>
                  <a:lnTo>
                    <a:pt x="1607" y="1137"/>
                  </a:lnTo>
                  <a:lnTo>
                    <a:pt x="1579" y="1142"/>
                  </a:lnTo>
                  <a:lnTo>
                    <a:pt x="1577" y="1150"/>
                  </a:lnTo>
                  <a:lnTo>
                    <a:pt x="1605" y="1153"/>
                  </a:lnTo>
                  <a:lnTo>
                    <a:pt x="1633" y="1157"/>
                  </a:lnTo>
                  <a:lnTo>
                    <a:pt x="1660" y="1163"/>
                  </a:lnTo>
                  <a:lnTo>
                    <a:pt x="1685" y="1169"/>
                  </a:lnTo>
                  <a:lnTo>
                    <a:pt x="1711" y="1177"/>
                  </a:lnTo>
                  <a:lnTo>
                    <a:pt x="1735" y="1185"/>
                  </a:lnTo>
                  <a:lnTo>
                    <a:pt x="1757" y="1195"/>
                  </a:lnTo>
                  <a:lnTo>
                    <a:pt x="1779" y="1206"/>
                  </a:lnTo>
                  <a:lnTo>
                    <a:pt x="1798" y="1217"/>
                  </a:lnTo>
                  <a:lnTo>
                    <a:pt x="1818" y="1230"/>
                  </a:lnTo>
                  <a:lnTo>
                    <a:pt x="1836" y="1242"/>
                  </a:lnTo>
                  <a:lnTo>
                    <a:pt x="1853" y="1257"/>
                  </a:lnTo>
                  <a:lnTo>
                    <a:pt x="1868" y="1272"/>
                  </a:lnTo>
                  <a:lnTo>
                    <a:pt x="1883" y="1287"/>
                  </a:lnTo>
                  <a:lnTo>
                    <a:pt x="1897" y="1304"/>
                  </a:lnTo>
                  <a:lnTo>
                    <a:pt x="1908" y="1322"/>
                  </a:lnTo>
                  <a:lnTo>
                    <a:pt x="1920" y="1341"/>
                  </a:lnTo>
                  <a:lnTo>
                    <a:pt x="1929" y="1359"/>
                  </a:lnTo>
                  <a:lnTo>
                    <a:pt x="1937" y="1379"/>
                  </a:lnTo>
                  <a:lnTo>
                    <a:pt x="1945" y="1399"/>
                  </a:lnTo>
                  <a:lnTo>
                    <a:pt x="1950" y="1420"/>
                  </a:lnTo>
                  <a:lnTo>
                    <a:pt x="1955" y="1442"/>
                  </a:lnTo>
                  <a:lnTo>
                    <a:pt x="1958" y="1465"/>
                  </a:lnTo>
                  <a:lnTo>
                    <a:pt x="1960" y="1488"/>
                  </a:lnTo>
                  <a:lnTo>
                    <a:pt x="1960" y="1511"/>
                  </a:lnTo>
                  <a:lnTo>
                    <a:pt x="1959" y="1535"/>
                  </a:lnTo>
                  <a:lnTo>
                    <a:pt x="1957" y="1560"/>
                  </a:lnTo>
                  <a:lnTo>
                    <a:pt x="1954" y="1585"/>
                  </a:lnTo>
                  <a:lnTo>
                    <a:pt x="1949" y="1611"/>
                  </a:lnTo>
                  <a:lnTo>
                    <a:pt x="1943" y="1637"/>
                  </a:lnTo>
                  <a:lnTo>
                    <a:pt x="1934" y="1664"/>
                  </a:lnTo>
                  <a:lnTo>
                    <a:pt x="1926" y="1691"/>
                  </a:lnTo>
                  <a:lnTo>
                    <a:pt x="1904" y="1747"/>
                  </a:lnTo>
                  <a:lnTo>
                    <a:pt x="1880" y="1798"/>
                  </a:lnTo>
                  <a:lnTo>
                    <a:pt x="1855" y="1847"/>
                  </a:lnTo>
                  <a:lnTo>
                    <a:pt x="1828" y="1894"/>
                  </a:lnTo>
                  <a:lnTo>
                    <a:pt x="1799" y="1937"/>
                  </a:lnTo>
                  <a:lnTo>
                    <a:pt x="1769" y="1979"/>
                  </a:lnTo>
                  <a:lnTo>
                    <a:pt x="1738" y="2017"/>
                  </a:lnTo>
                  <a:lnTo>
                    <a:pt x="1705" y="2053"/>
                  </a:lnTo>
                  <a:lnTo>
                    <a:pt x="1671" y="2086"/>
                  </a:lnTo>
                  <a:lnTo>
                    <a:pt x="1636" y="2118"/>
                  </a:lnTo>
                  <a:lnTo>
                    <a:pt x="1600" y="2147"/>
                  </a:lnTo>
                  <a:lnTo>
                    <a:pt x="1563" y="2174"/>
                  </a:lnTo>
                  <a:lnTo>
                    <a:pt x="1525" y="2199"/>
                  </a:lnTo>
                  <a:lnTo>
                    <a:pt x="1488" y="2222"/>
                  </a:lnTo>
                  <a:lnTo>
                    <a:pt x="1449" y="2243"/>
                  </a:lnTo>
                  <a:lnTo>
                    <a:pt x="1410" y="2262"/>
                  </a:lnTo>
                  <a:lnTo>
                    <a:pt x="1371" y="2279"/>
                  </a:lnTo>
                  <a:lnTo>
                    <a:pt x="1332" y="2295"/>
                  </a:lnTo>
                  <a:lnTo>
                    <a:pt x="1292" y="2309"/>
                  </a:lnTo>
                  <a:lnTo>
                    <a:pt x="1254" y="2321"/>
                  </a:lnTo>
                  <a:lnTo>
                    <a:pt x="1215" y="2333"/>
                  </a:lnTo>
                  <a:lnTo>
                    <a:pt x="1176" y="2342"/>
                  </a:lnTo>
                  <a:lnTo>
                    <a:pt x="1138" y="2350"/>
                  </a:lnTo>
                  <a:lnTo>
                    <a:pt x="1100" y="2358"/>
                  </a:lnTo>
                  <a:lnTo>
                    <a:pt x="1063" y="2364"/>
                  </a:lnTo>
                  <a:lnTo>
                    <a:pt x="1027" y="2369"/>
                  </a:lnTo>
                  <a:lnTo>
                    <a:pt x="992" y="2372"/>
                  </a:lnTo>
                  <a:lnTo>
                    <a:pt x="958" y="2375"/>
                  </a:lnTo>
                  <a:lnTo>
                    <a:pt x="924" y="2379"/>
                  </a:lnTo>
                  <a:lnTo>
                    <a:pt x="893" y="2380"/>
                  </a:lnTo>
                  <a:lnTo>
                    <a:pt x="863" y="2381"/>
                  </a:lnTo>
                  <a:lnTo>
                    <a:pt x="833" y="2381"/>
                  </a:lnTo>
                  <a:lnTo>
                    <a:pt x="0" y="2381"/>
                  </a:lnTo>
                  <a:lnTo>
                    <a:pt x="868" y="0"/>
                  </a:lnTo>
                  <a:close/>
                  <a:moveTo>
                    <a:pt x="615" y="2006"/>
                  </a:moveTo>
                  <a:lnTo>
                    <a:pt x="841" y="2006"/>
                  </a:lnTo>
                  <a:lnTo>
                    <a:pt x="882" y="2005"/>
                  </a:lnTo>
                  <a:lnTo>
                    <a:pt x="926" y="2003"/>
                  </a:lnTo>
                  <a:lnTo>
                    <a:pt x="971" y="1998"/>
                  </a:lnTo>
                  <a:lnTo>
                    <a:pt x="1015" y="1993"/>
                  </a:lnTo>
                  <a:lnTo>
                    <a:pt x="1038" y="1989"/>
                  </a:lnTo>
                  <a:lnTo>
                    <a:pt x="1060" y="1985"/>
                  </a:lnTo>
                  <a:lnTo>
                    <a:pt x="1083" y="1980"/>
                  </a:lnTo>
                  <a:lnTo>
                    <a:pt x="1105" y="1973"/>
                  </a:lnTo>
                  <a:lnTo>
                    <a:pt x="1127" y="1967"/>
                  </a:lnTo>
                  <a:lnTo>
                    <a:pt x="1149" y="1960"/>
                  </a:lnTo>
                  <a:lnTo>
                    <a:pt x="1171" y="1953"/>
                  </a:lnTo>
                  <a:lnTo>
                    <a:pt x="1192" y="1944"/>
                  </a:lnTo>
                  <a:lnTo>
                    <a:pt x="1213" y="1935"/>
                  </a:lnTo>
                  <a:lnTo>
                    <a:pt x="1234" y="1924"/>
                  </a:lnTo>
                  <a:lnTo>
                    <a:pt x="1254" y="1913"/>
                  </a:lnTo>
                  <a:lnTo>
                    <a:pt x="1273" y="1901"/>
                  </a:lnTo>
                  <a:lnTo>
                    <a:pt x="1292" y="1888"/>
                  </a:lnTo>
                  <a:lnTo>
                    <a:pt x="1311" y="1874"/>
                  </a:lnTo>
                  <a:lnTo>
                    <a:pt x="1329" y="1859"/>
                  </a:lnTo>
                  <a:lnTo>
                    <a:pt x="1346" y="1843"/>
                  </a:lnTo>
                  <a:lnTo>
                    <a:pt x="1362" y="1826"/>
                  </a:lnTo>
                  <a:lnTo>
                    <a:pt x="1378" y="1807"/>
                  </a:lnTo>
                  <a:lnTo>
                    <a:pt x="1393" y="1789"/>
                  </a:lnTo>
                  <a:lnTo>
                    <a:pt x="1407" y="1769"/>
                  </a:lnTo>
                  <a:lnTo>
                    <a:pt x="1420" y="1747"/>
                  </a:lnTo>
                  <a:lnTo>
                    <a:pt x="1432" y="1724"/>
                  </a:lnTo>
                  <a:lnTo>
                    <a:pt x="1443" y="1700"/>
                  </a:lnTo>
                  <a:lnTo>
                    <a:pt x="1453" y="1675"/>
                  </a:lnTo>
                  <a:lnTo>
                    <a:pt x="1463" y="1647"/>
                  </a:lnTo>
                  <a:lnTo>
                    <a:pt x="1470" y="1619"/>
                  </a:lnTo>
                  <a:lnTo>
                    <a:pt x="1476" y="1594"/>
                  </a:lnTo>
                  <a:lnTo>
                    <a:pt x="1479" y="1570"/>
                  </a:lnTo>
                  <a:lnTo>
                    <a:pt x="1482" y="1547"/>
                  </a:lnTo>
                  <a:lnTo>
                    <a:pt x="1483" y="1527"/>
                  </a:lnTo>
                  <a:lnTo>
                    <a:pt x="1481" y="1507"/>
                  </a:lnTo>
                  <a:lnTo>
                    <a:pt x="1478" y="1488"/>
                  </a:lnTo>
                  <a:lnTo>
                    <a:pt x="1473" y="1470"/>
                  </a:lnTo>
                  <a:lnTo>
                    <a:pt x="1468" y="1454"/>
                  </a:lnTo>
                  <a:lnTo>
                    <a:pt x="1461" y="1439"/>
                  </a:lnTo>
                  <a:lnTo>
                    <a:pt x="1451" y="1425"/>
                  </a:lnTo>
                  <a:lnTo>
                    <a:pt x="1442" y="1412"/>
                  </a:lnTo>
                  <a:lnTo>
                    <a:pt x="1430" y="1400"/>
                  </a:lnTo>
                  <a:lnTo>
                    <a:pt x="1418" y="1389"/>
                  </a:lnTo>
                  <a:lnTo>
                    <a:pt x="1404" y="1379"/>
                  </a:lnTo>
                  <a:lnTo>
                    <a:pt x="1390" y="1370"/>
                  </a:lnTo>
                  <a:lnTo>
                    <a:pt x="1375" y="1362"/>
                  </a:lnTo>
                  <a:lnTo>
                    <a:pt x="1358" y="1354"/>
                  </a:lnTo>
                  <a:lnTo>
                    <a:pt x="1340" y="1348"/>
                  </a:lnTo>
                  <a:lnTo>
                    <a:pt x="1323" y="1342"/>
                  </a:lnTo>
                  <a:lnTo>
                    <a:pt x="1304" y="1338"/>
                  </a:lnTo>
                  <a:lnTo>
                    <a:pt x="1285" y="1332"/>
                  </a:lnTo>
                  <a:lnTo>
                    <a:pt x="1265" y="1329"/>
                  </a:lnTo>
                  <a:lnTo>
                    <a:pt x="1244" y="1326"/>
                  </a:lnTo>
                  <a:lnTo>
                    <a:pt x="1223" y="1323"/>
                  </a:lnTo>
                  <a:lnTo>
                    <a:pt x="1202" y="1321"/>
                  </a:lnTo>
                  <a:lnTo>
                    <a:pt x="1180" y="1319"/>
                  </a:lnTo>
                  <a:lnTo>
                    <a:pt x="1137" y="1317"/>
                  </a:lnTo>
                  <a:lnTo>
                    <a:pt x="1092" y="1317"/>
                  </a:lnTo>
                  <a:lnTo>
                    <a:pt x="866" y="1317"/>
                  </a:lnTo>
                  <a:lnTo>
                    <a:pt x="615" y="2006"/>
                  </a:lnTo>
                  <a:close/>
                  <a:moveTo>
                    <a:pt x="995" y="962"/>
                  </a:moveTo>
                  <a:lnTo>
                    <a:pt x="1190" y="962"/>
                  </a:lnTo>
                  <a:lnTo>
                    <a:pt x="1229" y="961"/>
                  </a:lnTo>
                  <a:lnTo>
                    <a:pt x="1268" y="960"/>
                  </a:lnTo>
                  <a:lnTo>
                    <a:pt x="1309" y="956"/>
                  </a:lnTo>
                  <a:lnTo>
                    <a:pt x="1350" y="951"/>
                  </a:lnTo>
                  <a:lnTo>
                    <a:pt x="1370" y="948"/>
                  </a:lnTo>
                  <a:lnTo>
                    <a:pt x="1391" y="944"/>
                  </a:lnTo>
                  <a:lnTo>
                    <a:pt x="1412" y="940"/>
                  </a:lnTo>
                  <a:lnTo>
                    <a:pt x="1431" y="934"/>
                  </a:lnTo>
                  <a:lnTo>
                    <a:pt x="1451" y="929"/>
                  </a:lnTo>
                  <a:lnTo>
                    <a:pt x="1471" y="923"/>
                  </a:lnTo>
                  <a:lnTo>
                    <a:pt x="1491" y="916"/>
                  </a:lnTo>
                  <a:lnTo>
                    <a:pt x="1511" y="908"/>
                  </a:lnTo>
                  <a:lnTo>
                    <a:pt x="1530" y="900"/>
                  </a:lnTo>
                  <a:lnTo>
                    <a:pt x="1548" y="892"/>
                  </a:lnTo>
                  <a:lnTo>
                    <a:pt x="1566" y="882"/>
                  </a:lnTo>
                  <a:lnTo>
                    <a:pt x="1585" y="871"/>
                  </a:lnTo>
                  <a:lnTo>
                    <a:pt x="1602" y="860"/>
                  </a:lnTo>
                  <a:lnTo>
                    <a:pt x="1619" y="848"/>
                  </a:lnTo>
                  <a:lnTo>
                    <a:pt x="1635" y="834"/>
                  </a:lnTo>
                  <a:lnTo>
                    <a:pt x="1651" y="821"/>
                  </a:lnTo>
                  <a:lnTo>
                    <a:pt x="1666" y="805"/>
                  </a:lnTo>
                  <a:lnTo>
                    <a:pt x="1679" y="789"/>
                  </a:lnTo>
                  <a:lnTo>
                    <a:pt x="1693" y="773"/>
                  </a:lnTo>
                  <a:lnTo>
                    <a:pt x="1705" y="755"/>
                  </a:lnTo>
                  <a:lnTo>
                    <a:pt x="1718" y="735"/>
                  </a:lnTo>
                  <a:lnTo>
                    <a:pt x="1728" y="715"/>
                  </a:lnTo>
                  <a:lnTo>
                    <a:pt x="1738" y="694"/>
                  </a:lnTo>
                  <a:lnTo>
                    <a:pt x="1747" y="671"/>
                  </a:lnTo>
                  <a:lnTo>
                    <a:pt x="1756" y="646"/>
                  </a:lnTo>
                  <a:lnTo>
                    <a:pt x="1762" y="622"/>
                  </a:lnTo>
                  <a:lnTo>
                    <a:pt x="1767" y="600"/>
                  </a:lnTo>
                  <a:lnTo>
                    <a:pt x="1770" y="579"/>
                  </a:lnTo>
                  <a:lnTo>
                    <a:pt x="1771" y="560"/>
                  </a:lnTo>
                  <a:lnTo>
                    <a:pt x="1770" y="542"/>
                  </a:lnTo>
                  <a:lnTo>
                    <a:pt x="1768" y="524"/>
                  </a:lnTo>
                  <a:lnTo>
                    <a:pt x="1765" y="508"/>
                  </a:lnTo>
                  <a:lnTo>
                    <a:pt x="1760" y="494"/>
                  </a:lnTo>
                  <a:lnTo>
                    <a:pt x="1753" y="480"/>
                  </a:lnTo>
                  <a:lnTo>
                    <a:pt x="1746" y="468"/>
                  </a:lnTo>
                  <a:lnTo>
                    <a:pt x="1737" y="456"/>
                  </a:lnTo>
                  <a:lnTo>
                    <a:pt x="1727" y="446"/>
                  </a:lnTo>
                  <a:lnTo>
                    <a:pt x="1716" y="436"/>
                  </a:lnTo>
                  <a:lnTo>
                    <a:pt x="1703" y="427"/>
                  </a:lnTo>
                  <a:lnTo>
                    <a:pt x="1690" y="420"/>
                  </a:lnTo>
                  <a:lnTo>
                    <a:pt x="1676" y="412"/>
                  </a:lnTo>
                  <a:lnTo>
                    <a:pt x="1660" y="406"/>
                  </a:lnTo>
                  <a:lnTo>
                    <a:pt x="1645" y="401"/>
                  </a:lnTo>
                  <a:lnTo>
                    <a:pt x="1628" y="396"/>
                  </a:lnTo>
                  <a:lnTo>
                    <a:pt x="1611" y="391"/>
                  </a:lnTo>
                  <a:lnTo>
                    <a:pt x="1592" y="388"/>
                  </a:lnTo>
                  <a:lnTo>
                    <a:pt x="1575" y="385"/>
                  </a:lnTo>
                  <a:lnTo>
                    <a:pt x="1556" y="382"/>
                  </a:lnTo>
                  <a:lnTo>
                    <a:pt x="1516" y="378"/>
                  </a:lnTo>
                  <a:lnTo>
                    <a:pt x="1475" y="376"/>
                  </a:lnTo>
                  <a:lnTo>
                    <a:pt x="1435" y="375"/>
                  </a:lnTo>
                  <a:lnTo>
                    <a:pt x="1394" y="375"/>
                  </a:lnTo>
                  <a:lnTo>
                    <a:pt x="1209" y="375"/>
                  </a:lnTo>
                  <a:lnTo>
                    <a:pt x="995" y="962"/>
                  </a:ln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20"/>
            <p:cNvSpPr/>
            <p:nvPr userDrawn="1"/>
          </p:nvSpPr>
          <p:spPr bwMode="auto">
            <a:xfrm>
              <a:off x="7234238" y="1954213"/>
              <a:ext cx="315912" cy="392113"/>
            </a:xfrm>
            <a:custGeom>
              <a:avLst/>
              <a:gdLst/>
              <a:ahLst/>
              <a:cxnLst>
                <a:cxn ang="0">
                  <a:pos x="180" y="1924"/>
                </a:cxn>
                <a:cxn ang="0">
                  <a:pos x="228" y="1939"/>
                </a:cxn>
                <a:cxn ang="0">
                  <a:pos x="282" y="1950"/>
                </a:cxn>
                <a:cxn ang="0">
                  <a:pos x="346" y="1956"/>
                </a:cxn>
                <a:cxn ang="0">
                  <a:pos x="412" y="1956"/>
                </a:cxn>
                <a:cxn ang="0">
                  <a:pos x="470" y="1951"/>
                </a:cxn>
                <a:cxn ang="0">
                  <a:pos x="522" y="1943"/>
                </a:cxn>
                <a:cxn ang="0">
                  <a:pos x="571" y="1931"/>
                </a:cxn>
                <a:cxn ang="0">
                  <a:pos x="617" y="1914"/>
                </a:cxn>
                <a:cxn ang="0">
                  <a:pos x="659" y="1895"/>
                </a:cxn>
                <a:cxn ang="0">
                  <a:pos x="698" y="1873"/>
                </a:cxn>
                <a:cxn ang="0">
                  <a:pos x="732" y="1848"/>
                </a:cxn>
                <a:cxn ang="0">
                  <a:pos x="764" y="1822"/>
                </a:cxn>
                <a:cxn ang="0">
                  <a:pos x="793" y="1793"/>
                </a:cxn>
                <a:cxn ang="0">
                  <a:pos x="819" y="1764"/>
                </a:cxn>
                <a:cxn ang="0">
                  <a:pos x="843" y="1732"/>
                </a:cxn>
                <a:cxn ang="0">
                  <a:pos x="863" y="1700"/>
                </a:cxn>
                <a:cxn ang="0">
                  <a:pos x="882" y="1667"/>
                </a:cxn>
                <a:cxn ang="0">
                  <a:pos x="906" y="1618"/>
                </a:cxn>
                <a:cxn ang="0">
                  <a:pos x="1487" y="0"/>
                </a:cxn>
                <a:cxn ang="0">
                  <a:pos x="1333" y="1815"/>
                </a:cxn>
                <a:cxn ang="0">
                  <a:pos x="1312" y="1864"/>
                </a:cxn>
                <a:cxn ang="0">
                  <a:pos x="1287" y="1915"/>
                </a:cxn>
                <a:cxn ang="0">
                  <a:pos x="1257" y="1969"/>
                </a:cxn>
                <a:cxn ang="0">
                  <a:pos x="1221" y="2024"/>
                </a:cxn>
                <a:cxn ang="0">
                  <a:pos x="1181" y="2079"/>
                </a:cxn>
                <a:cxn ang="0">
                  <a:pos x="1136" y="2133"/>
                </a:cxn>
                <a:cxn ang="0">
                  <a:pos x="1085" y="2186"/>
                </a:cxn>
                <a:cxn ang="0">
                  <a:pos x="1031" y="2238"/>
                </a:cxn>
                <a:cxn ang="0">
                  <a:pos x="970" y="2286"/>
                </a:cxn>
                <a:cxn ang="0">
                  <a:pos x="906" y="2329"/>
                </a:cxn>
                <a:cxn ang="0">
                  <a:pos x="837" y="2369"/>
                </a:cxn>
                <a:cxn ang="0">
                  <a:pos x="762" y="2404"/>
                </a:cxn>
                <a:cxn ang="0">
                  <a:pos x="683" y="2432"/>
                </a:cxn>
                <a:cxn ang="0">
                  <a:pos x="598" y="2453"/>
                </a:cxn>
                <a:cxn ang="0">
                  <a:pos x="509" y="2466"/>
                </a:cxn>
                <a:cxn ang="0">
                  <a:pos x="415" y="2471"/>
                </a:cxn>
                <a:cxn ang="0">
                  <a:pos x="311" y="2468"/>
                </a:cxn>
                <a:cxn ang="0">
                  <a:pos x="204" y="2462"/>
                </a:cxn>
                <a:cxn ang="0">
                  <a:pos x="98" y="2447"/>
                </a:cxn>
                <a:cxn ang="0">
                  <a:pos x="48" y="2438"/>
                </a:cxn>
                <a:cxn ang="0">
                  <a:pos x="0" y="2427"/>
                </a:cxn>
              </a:cxnLst>
              <a:rect l="0" t="0" r="r" b="b"/>
              <a:pathLst>
                <a:path w="1989" h="2471">
                  <a:moveTo>
                    <a:pt x="158" y="1916"/>
                  </a:moveTo>
                  <a:lnTo>
                    <a:pt x="180" y="1924"/>
                  </a:lnTo>
                  <a:lnTo>
                    <a:pt x="203" y="1932"/>
                  </a:lnTo>
                  <a:lnTo>
                    <a:pt x="228" y="1939"/>
                  </a:lnTo>
                  <a:lnTo>
                    <a:pt x="254" y="1945"/>
                  </a:lnTo>
                  <a:lnTo>
                    <a:pt x="282" y="1950"/>
                  </a:lnTo>
                  <a:lnTo>
                    <a:pt x="313" y="1954"/>
                  </a:lnTo>
                  <a:lnTo>
                    <a:pt x="346" y="1956"/>
                  </a:lnTo>
                  <a:lnTo>
                    <a:pt x="382" y="1957"/>
                  </a:lnTo>
                  <a:lnTo>
                    <a:pt x="412" y="1956"/>
                  </a:lnTo>
                  <a:lnTo>
                    <a:pt x="441" y="1955"/>
                  </a:lnTo>
                  <a:lnTo>
                    <a:pt x="470" y="1951"/>
                  </a:lnTo>
                  <a:lnTo>
                    <a:pt x="497" y="1947"/>
                  </a:lnTo>
                  <a:lnTo>
                    <a:pt x="522" y="1943"/>
                  </a:lnTo>
                  <a:lnTo>
                    <a:pt x="547" y="1937"/>
                  </a:lnTo>
                  <a:lnTo>
                    <a:pt x="571" y="1931"/>
                  </a:lnTo>
                  <a:lnTo>
                    <a:pt x="595" y="1922"/>
                  </a:lnTo>
                  <a:lnTo>
                    <a:pt x="617" y="1914"/>
                  </a:lnTo>
                  <a:lnTo>
                    <a:pt x="638" y="1904"/>
                  </a:lnTo>
                  <a:lnTo>
                    <a:pt x="659" y="1895"/>
                  </a:lnTo>
                  <a:lnTo>
                    <a:pt x="679" y="1885"/>
                  </a:lnTo>
                  <a:lnTo>
                    <a:pt x="698" y="1873"/>
                  </a:lnTo>
                  <a:lnTo>
                    <a:pt x="715" y="1861"/>
                  </a:lnTo>
                  <a:lnTo>
                    <a:pt x="732" y="1848"/>
                  </a:lnTo>
                  <a:lnTo>
                    <a:pt x="749" y="1836"/>
                  </a:lnTo>
                  <a:lnTo>
                    <a:pt x="764" y="1822"/>
                  </a:lnTo>
                  <a:lnTo>
                    <a:pt x="779" y="1807"/>
                  </a:lnTo>
                  <a:lnTo>
                    <a:pt x="793" y="1793"/>
                  </a:lnTo>
                  <a:lnTo>
                    <a:pt x="806" y="1778"/>
                  </a:lnTo>
                  <a:lnTo>
                    <a:pt x="819" y="1764"/>
                  </a:lnTo>
                  <a:lnTo>
                    <a:pt x="831" y="1748"/>
                  </a:lnTo>
                  <a:lnTo>
                    <a:pt x="843" y="1732"/>
                  </a:lnTo>
                  <a:lnTo>
                    <a:pt x="853" y="1716"/>
                  </a:lnTo>
                  <a:lnTo>
                    <a:pt x="863" y="1700"/>
                  </a:lnTo>
                  <a:lnTo>
                    <a:pt x="873" y="1683"/>
                  </a:lnTo>
                  <a:lnTo>
                    <a:pt x="882" y="1667"/>
                  </a:lnTo>
                  <a:lnTo>
                    <a:pt x="890" y="1651"/>
                  </a:lnTo>
                  <a:lnTo>
                    <a:pt x="906" y="1618"/>
                  </a:lnTo>
                  <a:lnTo>
                    <a:pt x="918" y="1586"/>
                  </a:lnTo>
                  <a:lnTo>
                    <a:pt x="1487" y="0"/>
                  </a:lnTo>
                  <a:lnTo>
                    <a:pt x="1989" y="0"/>
                  </a:lnTo>
                  <a:lnTo>
                    <a:pt x="1333" y="1815"/>
                  </a:lnTo>
                  <a:lnTo>
                    <a:pt x="1324" y="1839"/>
                  </a:lnTo>
                  <a:lnTo>
                    <a:pt x="1312" y="1864"/>
                  </a:lnTo>
                  <a:lnTo>
                    <a:pt x="1301" y="1889"/>
                  </a:lnTo>
                  <a:lnTo>
                    <a:pt x="1287" y="1915"/>
                  </a:lnTo>
                  <a:lnTo>
                    <a:pt x="1273" y="1942"/>
                  </a:lnTo>
                  <a:lnTo>
                    <a:pt x="1257" y="1969"/>
                  </a:lnTo>
                  <a:lnTo>
                    <a:pt x="1239" y="1996"/>
                  </a:lnTo>
                  <a:lnTo>
                    <a:pt x="1221" y="2024"/>
                  </a:lnTo>
                  <a:lnTo>
                    <a:pt x="1202" y="2052"/>
                  </a:lnTo>
                  <a:lnTo>
                    <a:pt x="1181" y="2079"/>
                  </a:lnTo>
                  <a:lnTo>
                    <a:pt x="1159" y="2106"/>
                  </a:lnTo>
                  <a:lnTo>
                    <a:pt x="1136" y="2133"/>
                  </a:lnTo>
                  <a:lnTo>
                    <a:pt x="1112" y="2160"/>
                  </a:lnTo>
                  <a:lnTo>
                    <a:pt x="1085" y="2186"/>
                  </a:lnTo>
                  <a:lnTo>
                    <a:pt x="1059" y="2213"/>
                  </a:lnTo>
                  <a:lnTo>
                    <a:pt x="1031" y="2238"/>
                  </a:lnTo>
                  <a:lnTo>
                    <a:pt x="1002" y="2262"/>
                  </a:lnTo>
                  <a:lnTo>
                    <a:pt x="970" y="2286"/>
                  </a:lnTo>
                  <a:lnTo>
                    <a:pt x="939" y="2309"/>
                  </a:lnTo>
                  <a:lnTo>
                    <a:pt x="906" y="2329"/>
                  </a:lnTo>
                  <a:lnTo>
                    <a:pt x="872" y="2350"/>
                  </a:lnTo>
                  <a:lnTo>
                    <a:pt x="837" y="2369"/>
                  </a:lnTo>
                  <a:lnTo>
                    <a:pt x="800" y="2388"/>
                  </a:lnTo>
                  <a:lnTo>
                    <a:pt x="762" y="2404"/>
                  </a:lnTo>
                  <a:lnTo>
                    <a:pt x="723" y="2419"/>
                  </a:lnTo>
                  <a:lnTo>
                    <a:pt x="683" y="2432"/>
                  </a:lnTo>
                  <a:lnTo>
                    <a:pt x="641" y="2443"/>
                  </a:lnTo>
                  <a:lnTo>
                    <a:pt x="598" y="2453"/>
                  </a:lnTo>
                  <a:lnTo>
                    <a:pt x="554" y="2461"/>
                  </a:lnTo>
                  <a:lnTo>
                    <a:pt x="509" y="2466"/>
                  </a:lnTo>
                  <a:lnTo>
                    <a:pt x="463" y="2469"/>
                  </a:lnTo>
                  <a:lnTo>
                    <a:pt x="415" y="2471"/>
                  </a:lnTo>
                  <a:lnTo>
                    <a:pt x="364" y="2470"/>
                  </a:lnTo>
                  <a:lnTo>
                    <a:pt x="311" y="2468"/>
                  </a:lnTo>
                  <a:lnTo>
                    <a:pt x="257" y="2466"/>
                  </a:lnTo>
                  <a:lnTo>
                    <a:pt x="204" y="2462"/>
                  </a:lnTo>
                  <a:lnTo>
                    <a:pt x="151" y="2456"/>
                  </a:lnTo>
                  <a:lnTo>
                    <a:pt x="98" y="2447"/>
                  </a:lnTo>
                  <a:lnTo>
                    <a:pt x="73" y="2443"/>
                  </a:lnTo>
                  <a:lnTo>
                    <a:pt x="48" y="2438"/>
                  </a:lnTo>
                  <a:lnTo>
                    <a:pt x="24" y="2433"/>
                  </a:lnTo>
                  <a:lnTo>
                    <a:pt x="0" y="2427"/>
                  </a:lnTo>
                  <a:lnTo>
                    <a:pt x="158" y="1916"/>
                  </a:ln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21"/>
            <p:cNvSpPr/>
            <p:nvPr userDrawn="1"/>
          </p:nvSpPr>
          <p:spPr bwMode="auto">
            <a:xfrm>
              <a:off x="7502525" y="1954213"/>
              <a:ext cx="369887" cy="377825"/>
            </a:xfrm>
            <a:custGeom>
              <a:avLst/>
              <a:gdLst/>
              <a:ahLst/>
              <a:cxnLst>
                <a:cxn ang="0">
                  <a:pos x="868" y="0"/>
                </a:cxn>
                <a:cxn ang="0">
                  <a:pos x="2323" y="0"/>
                </a:cxn>
                <a:cxn ang="0">
                  <a:pos x="2186" y="469"/>
                </a:cxn>
                <a:cxn ang="0">
                  <a:pos x="1210" y="469"/>
                </a:cxn>
                <a:cxn ang="0">
                  <a:pos x="1078" y="923"/>
                </a:cxn>
                <a:cxn ang="0">
                  <a:pos x="1847" y="923"/>
                </a:cxn>
                <a:cxn ang="0">
                  <a:pos x="1710" y="1399"/>
                </a:cxn>
                <a:cxn ang="0">
                  <a:pos x="860" y="1399"/>
                </a:cxn>
                <a:cxn ang="0">
                  <a:pos x="710" y="1904"/>
                </a:cxn>
                <a:cxn ang="0">
                  <a:pos x="1630" y="1904"/>
                </a:cxn>
                <a:cxn ang="0">
                  <a:pos x="1493" y="2381"/>
                </a:cxn>
                <a:cxn ang="0">
                  <a:pos x="0" y="2381"/>
                </a:cxn>
                <a:cxn ang="0">
                  <a:pos x="868" y="0"/>
                </a:cxn>
              </a:cxnLst>
              <a:rect l="0" t="0" r="r" b="b"/>
              <a:pathLst>
                <a:path w="2323" h="2381">
                  <a:moveTo>
                    <a:pt x="868" y="0"/>
                  </a:moveTo>
                  <a:lnTo>
                    <a:pt x="2323" y="0"/>
                  </a:lnTo>
                  <a:lnTo>
                    <a:pt x="2186" y="469"/>
                  </a:lnTo>
                  <a:lnTo>
                    <a:pt x="1210" y="469"/>
                  </a:lnTo>
                  <a:lnTo>
                    <a:pt x="1078" y="923"/>
                  </a:lnTo>
                  <a:lnTo>
                    <a:pt x="1847" y="923"/>
                  </a:lnTo>
                  <a:lnTo>
                    <a:pt x="1710" y="1399"/>
                  </a:lnTo>
                  <a:lnTo>
                    <a:pt x="860" y="1399"/>
                  </a:lnTo>
                  <a:lnTo>
                    <a:pt x="710" y="1904"/>
                  </a:lnTo>
                  <a:lnTo>
                    <a:pt x="1630" y="1904"/>
                  </a:lnTo>
                  <a:lnTo>
                    <a:pt x="1493" y="2381"/>
                  </a:lnTo>
                  <a:lnTo>
                    <a:pt x="0" y="2381"/>
                  </a:lnTo>
                  <a:lnTo>
                    <a:pt x="868" y="0"/>
                  </a:ln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22"/>
            <p:cNvSpPr/>
            <p:nvPr userDrawn="1"/>
          </p:nvSpPr>
          <p:spPr bwMode="auto">
            <a:xfrm>
              <a:off x="8234363" y="1954213"/>
              <a:ext cx="352425" cy="377825"/>
            </a:xfrm>
            <a:custGeom>
              <a:avLst/>
              <a:gdLst/>
              <a:ahLst/>
              <a:cxnLst>
                <a:cxn ang="0">
                  <a:pos x="732" y="476"/>
                </a:cxn>
                <a:cxn ang="0">
                  <a:pos x="1" y="476"/>
                </a:cxn>
                <a:cxn ang="0">
                  <a:pos x="138" y="0"/>
                </a:cxn>
                <a:cxn ang="0">
                  <a:pos x="2219" y="0"/>
                </a:cxn>
                <a:cxn ang="0">
                  <a:pos x="2082" y="476"/>
                </a:cxn>
                <a:cxn ang="0">
                  <a:pos x="1320" y="476"/>
                </a:cxn>
                <a:cxn ang="0">
                  <a:pos x="589" y="2381"/>
                </a:cxn>
                <a:cxn ang="0">
                  <a:pos x="0" y="2381"/>
                </a:cxn>
                <a:cxn ang="0">
                  <a:pos x="732" y="476"/>
                </a:cxn>
              </a:cxnLst>
              <a:rect l="0" t="0" r="r" b="b"/>
              <a:pathLst>
                <a:path w="2219" h="2381">
                  <a:moveTo>
                    <a:pt x="732" y="476"/>
                  </a:moveTo>
                  <a:lnTo>
                    <a:pt x="1" y="476"/>
                  </a:lnTo>
                  <a:lnTo>
                    <a:pt x="138" y="0"/>
                  </a:lnTo>
                  <a:lnTo>
                    <a:pt x="2219" y="0"/>
                  </a:lnTo>
                  <a:lnTo>
                    <a:pt x="2082" y="476"/>
                  </a:lnTo>
                  <a:lnTo>
                    <a:pt x="1320" y="476"/>
                  </a:lnTo>
                  <a:lnTo>
                    <a:pt x="589" y="2381"/>
                  </a:lnTo>
                  <a:lnTo>
                    <a:pt x="0" y="2381"/>
                  </a:lnTo>
                  <a:lnTo>
                    <a:pt x="732" y="476"/>
                  </a:ln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23"/>
            <p:cNvSpPr/>
            <p:nvPr userDrawn="1"/>
          </p:nvSpPr>
          <p:spPr bwMode="auto">
            <a:xfrm>
              <a:off x="7839075" y="1938338"/>
              <a:ext cx="390525" cy="406400"/>
            </a:xfrm>
            <a:custGeom>
              <a:avLst/>
              <a:gdLst/>
              <a:ahLst/>
              <a:cxnLst>
                <a:cxn ang="0">
                  <a:pos x="2433" y="204"/>
                </a:cxn>
                <a:cxn ang="0">
                  <a:pos x="2294" y="116"/>
                </a:cxn>
                <a:cxn ang="0">
                  <a:pos x="2162" y="51"/>
                </a:cxn>
                <a:cxn ang="0">
                  <a:pos x="2042" y="13"/>
                </a:cxn>
                <a:cxn ang="0">
                  <a:pos x="1893" y="1"/>
                </a:cxn>
                <a:cxn ang="0">
                  <a:pos x="1683" y="9"/>
                </a:cxn>
                <a:cxn ang="0">
                  <a:pos x="1429" y="51"/>
                </a:cxn>
                <a:cxn ang="0">
                  <a:pos x="1148" y="139"/>
                </a:cxn>
                <a:cxn ang="0">
                  <a:pos x="860" y="284"/>
                </a:cxn>
                <a:cxn ang="0">
                  <a:pos x="581" y="499"/>
                </a:cxn>
                <a:cxn ang="0">
                  <a:pos x="329" y="795"/>
                </a:cxn>
                <a:cxn ang="0">
                  <a:pos x="127" y="1167"/>
                </a:cxn>
                <a:cxn ang="0">
                  <a:pos x="21" y="1511"/>
                </a:cxn>
                <a:cxn ang="0">
                  <a:pos x="2" y="1807"/>
                </a:cxn>
                <a:cxn ang="0">
                  <a:pos x="57" y="2056"/>
                </a:cxn>
                <a:cxn ang="0">
                  <a:pos x="166" y="2256"/>
                </a:cxn>
                <a:cxn ang="0">
                  <a:pos x="318" y="2407"/>
                </a:cxn>
                <a:cxn ang="0">
                  <a:pos x="495" y="2508"/>
                </a:cxn>
                <a:cxn ang="0">
                  <a:pos x="681" y="2559"/>
                </a:cxn>
                <a:cxn ang="0">
                  <a:pos x="864" y="2563"/>
                </a:cxn>
                <a:cxn ang="0">
                  <a:pos x="1037" y="2544"/>
                </a:cxn>
                <a:cxn ang="0">
                  <a:pos x="1197" y="2511"/>
                </a:cxn>
                <a:cxn ang="0">
                  <a:pos x="1342" y="2470"/>
                </a:cxn>
                <a:cxn ang="0">
                  <a:pos x="1517" y="2405"/>
                </a:cxn>
                <a:cxn ang="0">
                  <a:pos x="1655" y="2341"/>
                </a:cxn>
                <a:cxn ang="0">
                  <a:pos x="1935" y="1725"/>
                </a:cxn>
                <a:cxn ang="0">
                  <a:pos x="1811" y="1794"/>
                </a:cxn>
                <a:cxn ang="0">
                  <a:pos x="1574" y="1908"/>
                </a:cxn>
                <a:cxn ang="0">
                  <a:pos x="1396" y="1976"/>
                </a:cxn>
                <a:cxn ang="0">
                  <a:pos x="1249" y="2018"/>
                </a:cxn>
                <a:cxn ang="0">
                  <a:pos x="1105" y="2040"/>
                </a:cxn>
                <a:cxn ang="0">
                  <a:pos x="975" y="2035"/>
                </a:cxn>
                <a:cxn ang="0">
                  <a:pos x="861" y="1997"/>
                </a:cxn>
                <a:cxn ang="0">
                  <a:pos x="767" y="1931"/>
                </a:cxn>
                <a:cxn ang="0">
                  <a:pos x="693" y="1842"/>
                </a:cxn>
                <a:cxn ang="0">
                  <a:pos x="643" y="1731"/>
                </a:cxn>
                <a:cxn ang="0">
                  <a:pos x="617" y="1602"/>
                </a:cxn>
                <a:cxn ang="0">
                  <a:pos x="617" y="1459"/>
                </a:cxn>
                <a:cxn ang="0">
                  <a:pos x="644" y="1307"/>
                </a:cxn>
                <a:cxn ang="0">
                  <a:pos x="701" y="1151"/>
                </a:cxn>
                <a:cxn ang="0">
                  <a:pos x="780" y="1006"/>
                </a:cxn>
                <a:cxn ang="0">
                  <a:pos x="880" y="874"/>
                </a:cxn>
                <a:cxn ang="0">
                  <a:pos x="996" y="756"/>
                </a:cxn>
                <a:cxn ang="0">
                  <a:pos x="1122" y="655"/>
                </a:cxn>
                <a:cxn ang="0">
                  <a:pos x="1258" y="575"/>
                </a:cxn>
                <a:cxn ang="0">
                  <a:pos x="1397" y="517"/>
                </a:cxn>
                <a:cxn ang="0">
                  <a:pos x="1537" y="482"/>
                </a:cxn>
                <a:cxn ang="0">
                  <a:pos x="1672" y="478"/>
                </a:cxn>
                <a:cxn ang="0">
                  <a:pos x="1792" y="507"/>
                </a:cxn>
                <a:cxn ang="0">
                  <a:pos x="1898" y="560"/>
                </a:cxn>
                <a:cxn ang="0">
                  <a:pos x="1988" y="628"/>
                </a:cxn>
                <a:cxn ang="0">
                  <a:pos x="2061" y="701"/>
                </a:cxn>
                <a:cxn ang="0">
                  <a:pos x="2157" y="828"/>
                </a:cxn>
              </a:cxnLst>
              <a:rect l="0" t="0" r="r" b="b"/>
              <a:pathLst>
                <a:path w="2465" h="2565">
                  <a:moveTo>
                    <a:pt x="2168" y="845"/>
                  </a:moveTo>
                  <a:lnTo>
                    <a:pt x="2465" y="227"/>
                  </a:lnTo>
                  <a:lnTo>
                    <a:pt x="2457" y="221"/>
                  </a:lnTo>
                  <a:lnTo>
                    <a:pt x="2433" y="204"/>
                  </a:lnTo>
                  <a:lnTo>
                    <a:pt x="2398" y="179"/>
                  </a:lnTo>
                  <a:lnTo>
                    <a:pt x="2351" y="149"/>
                  </a:lnTo>
                  <a:lnTo>
                    <a:pt x="2324" y="133"/>
                  </a:lnTo>
                  <a:lnTo>
                    <a:pt x="2294" y="116"/>
                  </a:lnTo>
                  <a:lnTo>
                    <a:pt x="2263" y="99"/>
                  </a:lnTo>
                  <a:lnTo>
                    <a:pt x="2231" y="82"/>
                  </a:lnTo>
                  <a:lnTo>
                    <a:pt x="2196" y="66"/>
                  </a:lnTo>
                  <a:lnTo>
                    <a:pt x="2162" y="51"/>
                  </a:lnTo>
                  <a:lnTo>
                    <a:pt x="2126" y="37"/>
                  </a:lnTo>
                  <a:lnTo>
                    <a:pt x="2089" y="24"/>
                  </a:lnTo>
                  <a:lnTo>
                    <a:pt x="2068" y="18"/>
                  </a:lnTo>
                  <a:lnTo>
                    <a:pt x="2042" y="13"/>
                  </a:lnTo>
                  <a:lnTo>
                    <a:pt x="2012" y="9"/>
                  </a:lnTo>
                  <a:lnTo>
                    <a:pt x="1976" y="5"/>
                  </a:lnTo>
                  <a:lnTo>
                    <a:pt x="1937" y="2"/>
                  </a:lnTo>
                  <a:lnTo>
                    <a:pt x="1893" y="1"/>
                  </a:lnTo>
                  <a:lnTo>
                    <a:pt x="1846" y="0"/>
                  </a:lnTo>
                  <a:lnTo>
                    <a:pt x="1795" y="2"/>
                  </a:lnTo>
                  <a:lnTo>
                    <a:pt x="1740" y="4"/>
                  </a:lnTo>
                  <a:lnTo>
                    <a:pt x="1683" y="9"/>
                  </a:lnTo>
                  <a:lnTo>
                    <a:pt x="1622" y="16"/>
                  </a:lnTo>
                  <a:lnTo>
                    <a:pt x="1559" y="25"/>
                  </a:lnTo>
                  <a:lnTo>
                    <a:pt x="1494" y="36"/>
                  </a:lnTo>
                  <a:lnTo>
                    <a:pt x="1429" y="51"/>
                  </a:lnTo>
                  <a:lnTo>
                    <a:pt x="1360" y="69"/>
                  </a:lnTo>
                  <a:lnTo>
                    <a:pt x="1291" y="88"/>
                  </a:lnTo>
                  <a:lnTo>
                    <a:pt x="1219" y="111"/>
                  </a:lnTo>
                  <a:lnTo>
                    <a:pt x="1148" y="139"/>
                  </a:lnTo>
                  <a:lnTo>
                    <a:pt x="1076" y="169"/>
                  </a:lnTo>
                  <a:lnTo>
                    <a:pt x="1004" y="203"/>
                  </a:lnTo>
                  <a:lnTo>
                    <a:pt x="932" y="242"/>
                  </a:lnTo>
                  <a:lnTo>
                    <a:pt x="860" y="284"/>
                  </a:lnTo>
                  <a:lnTo>
                    <a:pt x="789" y="331"/>
                  </a:lnTo>
                  <a:lnTo>
                    <a:pt x="718" y="382"/>
                  </a:lnTo>
                  <a:lnTo>
                    <a:pt x="649" y="438"/>
                  </a:lnTo>
                  <a:lnTo>
                    <a:pt x="581" y="499"/>
                  </a:lnTo>
                  <a:lnTo>
                    <a:pt x="515" y="565"/>
                  </a:lnTo>
                  <a:lnTo>
                    <a:pt x="450" y="636"/>
                  </a:lnTo>
                  <a:lnTo>
                    <a:pt x="388" y="713"/>
                  </a:lnTo>
                  <a:lnTo>
                    <a:pt x="329" y="795"/>
                  </a:lnTo>
                  <a:lnTo>
                    <a:pt x="271" y="884"/>
                  </a:lnTo>
                  <a:lnTo>
                    <a:pt x="218" y="978"/>
                  </a:lnTo>
                  <a:lnTo>
                    <a:pt x="169" y="1074"/>
                  </a:lnTo>
                  <a:lnTo>
                    <a:pt x="127" y="1167"/>
                  </a:lnTo>
                  <a:lnTo>
                    <a:pt x="91" y="1258"/>
                  </a:lnTo>
                  <a:lnTo>
                    <a:pt x="62" y="1345"/>
                  </a:lnTo>
                  <a:lnTo>
                    <a:pt x="39" y="1429"/>
                  </a:lnTo>
                  <a:lnTo>
                    <a:pt x="21" y="1511"/>
                  </a:lnTo>
                  <a:lnTo>
                    <a:pt x="9" y="1589"/>
                  </a:lnTo>
                  <a:lnTo>
                    <a:pt x="2" y="1665"/>
                  </a:lnTo>
                  <a:lnTo>
                    <a:pt x="0" y="1737"/>
                  </a:lnTo>
                  <a:lnTo>
                    <a:pt x="2" y="1807"/>
                  </a:lnTo>
                  <a:lnTo>
                    <a:pt x="10" y="1874"/>
                  </a:lnTo>
                  <a:lnTo>
                    <a:pt x="21" y="1938"/>
                  </a:lnTo>
                  <a:lnTo>
                    <a:pt x="37" y="1998"/>
                  </a:lnTo>
                  <a:lnTo>
                    <a:pt x="57" y="2056"/>
                  </a:lnTo>
                  <a:lnTo>
                    <a:pt x="79" y="2110"/>
                  </a:lnTo>
                  <a:lnTo>
                    <a:pt x="105" y="2162"/>
                  </a:lnTo>
                  <a:lnTo>
                    <a:pt x="134" y="2210"/>
                  </a:lnTo>
                  <a:lnTo>
                    <a:pt x="166" y="2256"/>
                  </a:lnTo>
                  <a:lnTo>
                    <a:pt x="201" y="2298"/>
                  </a:lnTo>
                  <a:lnTo>
                    <a:pt x="238" y="2338"/>
                  </a:lnTo>
                  <a:lnTo>
                    <a:pt x="277" y="2374"/>
                  </a:lnTo>
                  <a:lnTo>
                    <a:pt x="318" y="2407"/>
                  </a:lnTo>
                  <a:lnTo>
                    <a:pt x="360" y="2437"/>
                  </a:lnTo>
                  <a:lnTo>
                    <a:pt x="404" y="2464"/>
                  </a:lnTo>
                  <a:lnTo>
                    <a:pt x="449" y="2488"/>
                  </a:lnTo>
                  <a:lnTo>
                    <a:pt x="495" y="2508"/>
                  </a:lnTo>
                  <a:lnTo>
                    <a:pt x="541" y="2526"/>
                  </a:lnTo>
                  <a:lnTo>
                    <a:pt x="588" y="2540"/>
                  </a:lnTo>
                  <a:lnTo>
                    <a:pt x="635" y="2552"/>
                  </a:lnTo>
                  <a:lnTo>
                    <a:pt x="681" y="2559"/>
                  </a:lnTo>
                  <a:lnTo>
                    <a:pt x="728" y="2564"/>
                  </a:lnTo>
                  <a:lnTo>
                    <a:pt x="774" y="2565"/>
                  </a:lnTo>
                  <a:lnTo>
                    <a:pt x="819" y="2565"/>
                  </a:lnTo>
                  <a:lnTo>
                    <a:pt x="864" y="2563"/>
                  </a:lnTo>
                  <a:lnTo>
                    <a:pt x="908" y="2560"/>
                  </a:lnTo>
                  <a:lnTo>
                    <a:pt x="952" y="2556"/>
                  </a:lnTo>
                  <a:lnTo>
                    <a:pt x="995" y="2551"/>
                  </a:lnTo>
                  <a:lnTo>
                    <a:pt x="1037" y="2544"/>
                  </a:lnTo>
                  <a:lnTo>
                    <a:pt x="1078" y="2537"/>
                  </a:lnTo>
                  <a:lnTo>
                    <a:pt x="1119" y="2529"/>
                  </a:lnTo>
                  <a:lnTo>
                    <a:pt x="1159" y="2520"/>
                  </a:lnTo>
                  <a:lnTo>
                    <a:pt x="1197" y="2511"/>
                  </a:lnTo>
                  <a:lnTo>
                    <a:pt x="1235" y="2502"/>
                  </a:lnTo>
                  <a:lnTo>
                    <a:pt x="1272" y="2491"/>
                  </a:lnTo>
                  <a:lnTo>
                    <a:pt x="1307" y="2481"/>
                  </a:lnTo>
                  <a:lnTo>
                    <a:pt x="1342" y="2470"/>
                  </a:lnTo>
                  <a:lnTo>
                    <a:pt x="1374" y="2459"/>
                  </a:lnTo>
                  <a:lnTo>
                    <a:pt x="1406" y="2448"/>
                  </a:lnTo>
                  <a:lnTo>
                    <a:pt x="1465" y="2426"/>
                  </a:lnTo>
                  <a:lnTo>
                    <a:pt x="1517" y="2405"/>
                  </a:lnTo>
                  <a:lnTo>
                    <a:pt x="1563" y="2386"/>
                  </a:lnTo>
                  <a:lnTo>
                    <a:pt x="1602" y="2368"/>
                  </a:lnTo>
                  <a:lnTo>
                    <a:pt x="1632" y="2352"/>
                  </a:lnTo>
                  <a:lnTo>
                    <a:pt x="1655" y="2341"/>
                  </a:lnTo>
                  <a:lnTo>
                    <a:pt x="1669" y="2333"/>
                  </a:lnTo>
                  <a:lnTo>
                    <a:pt x="1674" y="2331"/>
                  </a:lnTo>
                  <a:lnTo>
                    <a:pt x="1940" y="1720"/>
                  </a:lnTo>
                  <a:lnTo>
                    <a:pt x="1935" y="1725"/>
                  </a:lnTo>
                  <a:lnTo>
                    <a:pt x="1918" y="1734"/>
                  </a:lnTo>
                  <a:lnTo>
                    <a:pt x="1891" y="1750"/>
                  </a:lnTo>
                  <a:lnTo>
                    <a:pt x="1855" y="1770"/>
                  </a:lnTo>
                  <a:lnTo>
                    <a:pt x="1811" y="1794"/>
                  </a:lnTo>
                  <a:lnTo>
                    <a:pt x="1760" y="1821"/>
                  </a:lnTo>
                  <a:lnTo>
                    <a:pt x="1704" y="1849"/>
                  </a:lnTo>
                  <a:lnTo>
                    <a:pt x="1641" y="1878"/>
                  </a:lnTo>
                  <a:lnTo>
                    <a:pt x="1574" y="1908"/>
                  </a:lnTo>
                  <a:lnTo>
                    <a:pt x="1505" y="1937"/>
                  </a:lnTo>
                  <a:lnTo>
                    <a:pt x="1468" y="1950"/>
                  </a:lnTo>
                  <a:lnTo>
                    <a:pt x="1433" y="1964"/>
                  </a:lnTo>
                  <a:lnTo>
                    <a:pt x="1396" y="1976"/>
                  </a:lnTo>
                  <a:lnTo>
                    <a:pt x="1360" y="1988"/>
                  </a:lnTo>
                  <a:lnTo>
                    <a:pt x="1322" y="1999"/>
                  </a:lnTo>
                  <a:lnTo>
                    <a:pt x="1285" y="2009"/>
                  </a:lnTo>
                  <a:lnTo>
                    <a:pt x="1249" y="2018"/>
                  </a:lnTo>
                  <a:lnTo>
                    <a:pt x="1212" y="2025"/>
                  </a:lnTo>
                  <a:lnTo>
                    <a:pt x="1175" y="2032"/>
                  </a:lnTo>
                  <a:lnTo>
                    <a:pt x="1140" y="2037"/>
                  </a:lnTo>
                  <a:lnTo>
                    <a:pt x="1105" y="2040"/>
                  </a:lnTo>
                  <a:lnTo>
                    <a:pt x="1071" y="2042"/>
                  </a:lnTo>
                  <a:lnTo>
                    <a:pt x="1039" y="2041"/>
                  </a:lnTo>
                  <a:lnTo>
                    <a:pt x="1006" y="2039"/>
                  </a:lnTo>
                  <a:lnTo>
                    <a:pt x="975" y="2035"/>
                  </a:lnTo>
                  <a:lnTo>
                    <a:pt x="944" y="2027"/>
                  </a:lnTo>
                  <a:lnTo>
                    <a:pt x="915" y="2019"/>
                  </a:lnTo>
                  <a:lnTo>
                    <a:pt x="888" y="2010"/>
                  </a:lnTo>
                  <a:lnTo>
                    <a:pt x="861" y="1997"/>
                  </a:lnTo>
                  <a:lnTo>
                    <a:pt x="836" y="1984"/>
                  </a:lnTo>
                  <a:lnTo>
                    <a:pt x="812" y="1968"/>
                  </a:lnTo>
                  <a:lnTo>
                    <a:pt x="789" y="1950"/>
                  </a:lnTo>
                  <a:lnTo>
                    <a:pt x="767" y="1931"/>
                  </a:lnTo>
                  <a:lnTo>
                    <a:pt x="747" y="1912"/>
                  </a:lnTo>
                  <a:lnTo>
                    <a:pt x="728" y="1890"/>
                  </a:lnTo>
                  <a:lnTo>
                    <a:pt x="710" y="1867"/>
                  </a:lnTo>
                  <a:lnTo>
                    <a:pt x="693" y="1842"/>
                  </a:lnTo>
                  <a:lnTo>
                    <a:pt x="679" y="1816"/>
                  </a:lnTo>
                  <a:lnTo>
                    <a:pt x="665" y="1788"/>
                  </a:lnTo>
                  <a:lnTo>
                    <a:pt x="654" y="1760"/>
                  </a:lnTo>
                  <a:lnTo>
                    <a:pt x="643" y="1731"/>
                  </a:lnTo>
                  <a:lnTo>
                    <a:pt x="634" y="1700"/>
                  </a:lnTo>
                  <a:lnTo>
                    <a:pt x="627" y="1668"/>
                  </a:lnTo>
                  <a:lnTo>
                    <a:pt x="621" y="1636"/>
                  </a:lnTo>
                  <a:lnTo>
                    <a:pt x="617" y="1602"/>
                  </a:lnTo>
                  <a:lnTo>
                    <a:pt x="614" y="1568"/>
                  </a:lnTo>
                  <a:lnTo>
                    <a:pt x="613" y="1533"/>
                  </a:lnTo>
                  <a:lnTo>
                    <a:pt x="614" y="1496"/>
                  </a:lnTo>
                  <a:lnTo>
                    <a:pt x="617" y="1459"/>
                  </a:lnTo>
                  <a:lnTo>
                    <a:pt x="621" y="1422"/>
                  </a:lnTo>
                  <a:lnTo>
                    <a:pt x="628" y="1384"/>
                  </a:lnTo>
                  <a:lnTo>
                    <a:pt x="635" y="1346"/>
                  </a:lnTo>
                  <a:lnTo>
                    <a:pt x="644" y="1307"/>
                  </a:lnTo>
                  <a:lnTo>
                    <a:pt x="656" y="1267"/>
                  </a:lnTo>
                  <a:lnTo>
                    <a:pt x="669" y="1229"/>
                  </a:lnTo>
                  <a:lnTo>
                    <a:pt x="684" y="1189"/>
                  </a:lnTo>
                  <a:lnTo>
                    <a:pt x="701" y="1151"/>
                  </a:lnTo>
                  <a:lnTo>
                    <a:pt x="719" y="1114"/>
                  </a:lnTo>
                  <a:lnTo>
                    <a:pt x="738" y="1077"/>
                  </a:lnTo>
                  <a:lnTo>
                    <a:pt x="758" y="1041"/>
                  </a:lnTo>
                  <a:lnTo>
                    <a:pt x="780" y="1006"/>
                  </a:lnTo>
                  <a:lnTo>
                    <a:pt x="804" y="972"/>
                  </a:lnTo>
                  <a:lnTo>
                    <a:pt x="828" y="937"/>
                  </a:lnTo>
                  <a:lnTo>
                    <a:pt x="853" y="905"/>
                  </a:lnTo>
                  <a:lnTo>
                    <a:pt x="880" y="874"/>
                  </a:lnTo>
                  <a:lnTo>
                    <a:pt x="908" y="842"/>
                  </a:lnTo>
                  <a:lnTo>
                    <a:pt x="936" y="812"/>
                  </a:lnTo>
                  <a:lnTo>
                    <a:pt x="965" y="784"/>
                  </a:lnTo>
                  <a:lnTo>
                    <a:pt x="996" y="756"/>
                  </a:lnTo>
                  <a:lnTo>
                    <a:pt x="1026" y="728"/>
                  </a:lnTo>
                  <a:lnTo>
                    <a:pt x="1057" y="703"/>
                  </a:lnTo>
                  <a:lnTo>
                    <a:pt x="1090" y="678"/>
                  </a:lnTo>
                  <a:lnTo>
                    <a:pt x="1122" y="655"/>
                  </a:lnTo>
                  <a:lnTo>
                    <a:pt x="1156" y="633"/>
                  </a:lnTo>
                  <a:lnTo>
                    <a:pt x="1189" y="613"/>
                  </a:lnTo>
                  <a:lnTo>
                    <a:pt x="1224" y="593"/>
                  </a:lnTo>
                  <a:lnTo>
                    <a:pt x="1258" y="575"/>
                  </a:lnTo>
                  <a:lnTo>
                    <a:pt x="1293" y="558"/>
                  </a:lnTo>
                  <a:lnTo>
                    <a:pt x="1327" y="543"/>
                  </a:lnTo>
                  <a:lnTo>
                    <a:pt x="1363" y="529"/>
                  </a:lnTo>
                  <a:lnTo>
                    <a:pt x="1397" y="517"/>
                  </a:lnTo>
                  <a:lnTo>
                    <a:pt x="1433" y="505"/>
                  </a:lnTo>
                  <a:lnTo>
                    <a:pt x="1468" y="497"/>
                  </a:lnTo>
                  <a:lnTo>
                    <a:pt x="1503" y="488"/>
                  </a:lnTo>
                  <a:lnTo>
                    <a:pt x="1537" y="482"/>
                  </a:lnTo>
                  <a:lnTo>
                    <a:pt x="1573" y="478"/>
                  </a:lnTo>
                  <a:lnTo>
                    <a:pt x="1606" y="476"/>
                  </a:lnTo>
                  <a:lnTo>
                    <a:pt x="1640" y="476"/>
                  </a:lnTo>
                  <a:lnTo>
                    <a:pt x="1672" y="478"/>
                  </a:lnTo>
                  <a:lnTo>
                    <a:pt x="1704" y="482"/>
                  </a:lnTo>
                  <a:lnTo>
                    <a:pt x="1734" y="488"/>
                  </a:lnTo>
                  <a:lnTo>
                    <a:pt x="1764" y="497"/>
                  </a:lnTo>
                  <a:lnTo>
                    <a:pt x="1792" y="507"/>
                  </a:lnTo>
                  <a:lnTo>
                    <a:pt x="1821" y="519"/>
                  </a:lnTo>
                  <a:lnTo>
                    <a:pt x="1848" y="531"/>
                  </a:lnTo>
                  <a:lnTo>
                    <a:pt x="1874" y="546"/>
                  </a:lnTo>
                  <a:lnTo>
                    <a:pt x="1898" y="560"/>
                  </a:lnTo>
                  <a:lnTo>
                    <a:pt x="1922" y="577"/>
                  </a:lnTo>
                  <a:lnTo>
                    <a:pt x="1945" y="594"/>
                  </a:lnTo>
                  <a:lnTo>
                    <a:pt x="1967" y="611"/>
                  </a:lnTo>
                  <a:lnTo>
                    <a:pt x="1988" y="628"/>
                  </a:lnTo>
                  <a:lnTo>
                    <a:pt x="2008" y="647"/>
                  </a:lnTo>
                  <a:lnTo>
                    <a:pt x="2027" y="665"/>
                  </a:lnTo>
                  <a:lnTo>
                    <a:pt x="2044" y="683"/>
                  </a:lnTo>
                  <a:lnTo>
                    <a:pt x="2061" y="701"/>
                  </a:lnTo>
                  <a:lnTo>
                    <a:pt x="2076" y="718"/>
                  </a:lnTo>
                  <a:lnTo>
                    <a:pt x="2104" y="753"/>
                  </a:lnTo>
                  <a:lnTo>
                    <a:pt x="2126" y="782"/>
                  </a:lnTo>
                  <a:lnTo>
                    <a:pt x="2157" y="828"/>
                  </a:lnTo>
                  <a:lnTo>
                    <a:pt x="2168" y="845"/>
                  </a:ln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24"/>
            <p:cNvSpPr>
              <a:spLocks noEditPoints="1"/>
            </p:cNvSpPr>
            <p:nvPr userDrawn="1"/>
          </p:nvSpPr>
          <p:spPr bwMode="auto">
            <a:xfrm>
              <a:off x="8604250" y="1835150"/>
              <a:ext cx="179387" cy="95250"/>
            </a:xfrm>
            <a:custGeom>
              <a:avLst/>
              <a:gdLst/>
              <a:ahLst/>
              <a:cxnLst>
                <a:cxn ang="0">
                  <a:pos x="197" y="601"/>
                </a:cxn>
                <a:cxn ang="0">
                  <a:pos x="197" y="70"/>
                </a:cxn>
                <a:cxn ang="0">
                  <a:pos x="0" y="70"/>
                </a:cxn>
                <a:cxn ang="0">
                  <a:pos x="0" y="0"/>
                </a:cxn>
                <a:cxn ang="0">
                  <a:pos x="476" y="0"/>
                </a:cxn>
                <a:cxn ang="0">
                  <a:pos x="476" y="70"/>
                </a:cxn>
                <a:cxn ang="0">
                  <a:pos x="277" y="70"/>
                </a:cxn>
                <a:cxn ang="0">
                  <a:pos x="277" y="601"/>
                </a:cxn>
                <a:cxn ang="0">
                  <a:pos x="197" y="601"/>
                </a:cxn>
                <a:cxn ang="0">
                  <a:pos x="555" y="601"/>
                </a:cxn>
                <a:cxn ang="0">
                  <a:pos x="555" y="0"/>
                </a:cxn>
                <a:cxn ang="0">
                  <a:pos x="675" y="0"/>
                </a:cxn>
                <a:cxn ang="0">
                  <a:pos x="817" y="425"/>
                </a:cxn>
                <a:cxn ang="0">
                  <a:pos x="827" y="452"/>
                </a:cxn>
                <a:cxn ang="0">
                  <a:pos x="834" y="476"/>
                </a:cxn>
                <a:cxn ang="0">
                  <a:pos x="840" y="497"/>
                </a:cxn>
                <a:cxn ang="0">
                  <a:pos x="846" y="514"/>
                </a:cxn>
                <a:cxn ang="0">
                  <a:pos x="852" y="495"/>
                </a:cxn>
                <a:cxn ang="0">
                  <a:pos x="859" y="473"/>
                </a:cxn>
                <a:cxn ang="0">
                  <a:pos x="868" y="447"/>
                </a:cxn>
                <a:cxn ang="0">
                  <a:pos x="878" y="418"/>
                </a:cxn>
                <a:cxn ang="0">
                  <a:pos x="1022" y="0"/>
                </a:cxn>
                <a:cxn ang="0">
                  <a:pos x="1129" y="0"/>
                </a:cxn>
                <a:cxn ang="0">
                  <a:pos x="1129" y="601"/>
                </a:cxn>
                <a:cxn ang="0">
                  <a:pos x="1053" y="601"/>
                </a:cxn>
                <a:cxn ang="0">
                  <a:pos x="1053" y="97"/>
                </a:cxn>
                <a:cxn ang="0">
                  <a:pos x="877" y="601"/>
                </a:cxn>
                <a:cxn ang="0">
                  <a:pos x="806" y="601"/>
                </a:cxn>
                <a:cxn ang="0">
                  <a:pos x="632" y="89"/>
                </a:cxn>
                <a:cxn ang="0">
                  <a:pos x="632" y="601"/>
                </a:cxn>
                <a:cxn ang="0">
                  <a:pos x="555" y="601"/>
                </a:cxn>
              </a:cxnLst>
              <a:rect l="0" t="0" r="r" b="b"/>
              <a:pathLst>
                <a:path w="1129" h="601">
                  <a:moveTo>
                    <a:pt x="197" y="601"/>
                  </a:moveTo>
                  <a:lnTo>
                    <a:pt x="197" y="70"/>
                  </a:lnTo>
                  <a:lnTo>
                    <a:pt x="0" y="70"/>
                  </a:lnTo>
                  <a:lnTo>
                    <a:pt x="0" y="0"/>
                  </a:lnTo>
                  <a:lnTo>
                    <a:pt x="476" y="0"/>
                  </a:lnTo>
                  <a:lnTo>
                    <a:pt x="476" y="70"/>
                  </a:lnTo>
                  <a:lnTo>
                    <a:pt x="277" y="70"/>
                  </a:lnTo>
                  <a:lnTo>
                    <a:pt x="277" y="601"/>
                  </a:lnTo>
                  <a:lnTo>
                    <a:pt x="197" y="601"/>
                  </a:lnTo>
                  <a:close/>
                  <a:moveTo>
                    <a:pt x="555" y="601"/>
                  </a:moveTo>
                  <a:lnTo>
                    <a:pt x="555" y="0"/>
                  </a:lnTo>
                  <a:lnTo>
                    <a:pt x="675" y="0"/>
                  </a:lnTo>
                  <a:lnTo>
                    <a:pt x="817" y="425"/>
                  </a:lnTo>
                  <a:lnTo>
                    <a:pt x="827" y="452"/>
                  </a:lnTo>
                  <a:lnTo>
                    <a:pt x="834" y="476"/>
                  </a:lnTo>
                  <a:lnTo>
                    <a:pt x="840" y="497"/>
                  </a:lnTo>
                  <a:lnTo>
                    <a:pt x="846" y="514"/>
                  </a:lnTo>
                  <a:lnTo>
                    <a:pt x="852" y="495"/>
                  </a:lnTo>
                  <a:lnTo>
                    <a:pt x="859" y="473"/>
                  </a:lnTo>
                  <a:lnTo>
                    <a:pt x="868" y="447"/>
                  </a:lnTo>
                  <a:lnTo>
                    <a:pt x="878" y="418"/>
                  </a:lnTo>
                  <a:lnTo>
                    <a:pt x="1022" y="0"/>
                  </a:lnTo>
                  <a:lnTo>
                    <a:pt x="1129" y="0"/>
                  </a:lnTo>
                  <a:lnTo>
                    <a:pt x="1129" y="601"/>
                  </a:lnTo>
                  <a:lnTo>
                    <a:pt x="1053" y="601"/>
                  </a:lnTo>
                  <a:lnTo>
                    <a:pt x="1053" y="97"/>
                  </a:lnTo>
                  <a:lnTo>
                    <a:pt x="877" y="601"/>
                  </a:lnTo>
                  <a:lnTo>
                    <a:pt x="806" y="601"/>
                  </a:lnTo>
                  <a:lnTo>
                    <a:pt x="632" y="89"/>
                  </a:lnTo>
                  <a:lnTo>
                    <a:pt x="632" y="601"/>
                  </a:lnTo>
                  <a:lnTo>
                    <a:pt x="555" y="601"/>
                  </a:lnTo>
                  <a:close/>
                </a:path>
              </a:pathLst>
            </a:custGeom>
            <a:grpFill/>
            <a:ln w="9525">
              <a:noFill/>
              <a:round/>
            </a:ln>
          </p:spPr>
          <p:txBody>
            <a:bodyPr vert="horz" wrap="square" lIns="91440" tIns="45720" rIns="91440" bIns="45720" numCol="1" anchor="t" anchorCtr="0" compatLnSpc="1"/>
            <a:lstStyle/>
            <a:p>
              <a:endParaRPr 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D48ADE-4089-450A-B6C3-97A5247EB803}" type="datetimeFigureOut">
              <a:rPr lang="en-US" smtClean="0"/>
              <a:pPr/>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247DEE-32BC-4F65-A3C1-8E57DB1D8179}" type="slidenum">
              <a:rPr lang="en-US" smtClean="0"/>
              <a:pPr/>
              <a:t>‹#›</a:t>
            </a:fld>
            <a:endParaRPr lang="en-US"/>
          </a:p>
        </p:txBody>
      </p:sp>
      <p:sp>
        <p:nvSpPr>
          <p:cNvPr id="10" name="Rectangle 9"/>
          <p:cNvSpPr/>
          <p:nvPr userDrawn="1"/>
        </p:nvSpPr>
        <p:spPr>
          <a:xfrm>
            <a:off x="0" y="0"/>
            <a:ext cx="9144000" cy="72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7696200" y="152400"/>
            <a:ext cx="1219210" cy="436825"/>
            <a:chOff x="6302375" y="1695450"/>
            <a:chExt cx="2481262" cy="889000"/>
          </a:xfrm>
          <a:solidFill>
            <a:schemeClr val="bg1"/>
          </a:solidFill>
        </p:grpSpPr>
        <p:sp>
          <p:nvSpPr>
            <p:cNvPr id="12" name="Freeform 6"/>
            <p:cNvSpPr/>
            <p:nvPr userDrawn="1"/>
          </p:nvSpPr>
          <p:spPr bwMode="auto">
            <a:xfrm>
              <a:off x="6753225" y="2400300"/>
              <a:ext cx="90487" cy="180975"/>
            </a:xfrm>
            <a:custGeom>
              <a:avLst/>
              <a:gdLst/>
              <a:ahLst/>
              <a:cxnLst>
                <a:cxn ang="0">
                  <a:pos x="0" y="0"/>
                </a:cxn>
                <a:cxn ang="0">
                  <a:pos x="567" y="0"/>
                </a:cxn>
                <a:cxn ang="0">
                  <a:pos x="567" y="112"/>
                </a:cxn>
                <a:cxn ang="0">
                  <a:pos x="340" y="112"/>
                </a:cxn>
                <a:cxn ang="0">
                  <a:pos x="340" y="1132"/>
                </a:cxn>
                <a:cxn ang="0">
                  <a:pos x="228" y="1132"/>
                </a:cxn>
                <a:cxn ang="0">
                  <a:pos x="228" y="112"/>
                </a:cxn>
                <a:cxn ang="0">
                  <a:pos x="0" y="112"/>
                </a:cxn>
                <a:cxn ang="0">
                  <a:pos x="0" y="0"/>
                </a:cxn>
              </a:cxnLst>
              <a:rect l="0" t="0" r="r" b="b"/>
              <a:pathLst>
                <a:path w="567" h="1132">
                  <a:moveTo>
                    <a:pt x="0" y="0"/>
                  </a:moveTo>
                  <a:lnTo>
                    <a:pt x="567" y="0"/>
                  </a:lnTo>
                  <a:lnTo>
                    <a:pt x="567" y="112"/>
                  </a:lnTo>
                  <a:lnTo>
                    <a:pt x="340" y="112"/>
                  </a:lnTo>
                  <a:lnTo>
                    <a:pt x="340" y="1132"/>
                  </a:lnTo>
                  <a:lnTo>
                    <a:pt x="228" y="1132"/>
                  </a:lnTo>
                  <a:lnTo>
                    <a:pt x="228" y="112"/>
                  </a:lnTo>
                  <a:lnTo>
                    <a:pt x="0" y="11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7"/>
            <p:cNvSpPr/>
            <p:nvPr userDrawn="1"/>
          </p:nvSpPr>
          <p:spPr bwMode="auto">
            <a:xfrm>
              <a:off x="6867525" y="2400300"/>
              <a:ext cx="93662" cy="180975"/>
            </a:xfrm>
            <a:custGeom>
              <a:avLst/>
              <a:gdLst/>
              <a:ahLst/>
              <a:cxnLst>
                <a:cxn ang="0">
                  <a:pos x="0" y="0"/>
                </a:cxn>
                <a:cxn ang="0">
                  <a:pos x="589" y="0"/>
                </a:cxn>
                <a:cxn ang="0">
                  <a:pos x="589" y="108"/>
                </a:cxn>
                <a:cxn ang="0">
                  <a:pos x="110" y="108"/>
                </a:cxn>
                <a:cxn ang="0">
                  <a:pos x="110" y="510"/>
                </a:cxn>
                <a:cxn ang="0">
                  <a:pos x="587" y="510"/>
                </a:cxn>
                <a:cxn ang="0">
                  <a:pos x="587" y="618"/>
                </a:cxn>
                <a:cxn ang="0">
                  <a:pos x="110" y="618"/>
                </a:cxn>
                <a:cxn ang="0">
                  <a:pos x="110" y="1025"/>
                </a:cxn>
                <a:cxn ang="0">
                  <a:pos x="587" y="1025"/>
                </a:cxn>
                <a:cxn ang="0">
                  <a:pos x="587" y="1132"/>
                </a:cxn>
                <a:cxn ang="0">
                  <a:pos x="0" y="1132"/>
                </a:cxn>
                <a:cxn ang="0">
                  <a:pos x="0" y="0"/>
                </a:cxn>
              </a:cxnLst>
              <a:rect l="0" t="0" r="r" b="b"/>
              <a:pathLst>
                <a:path w="589" h="1132">
                  <a:moveTo>
                    <a:pt x="0" y="0"/>
                  </a:moveTo>
                  <a:lnTo>
                    <a:pt x="589" y="0"/>
                  </a:lnTo>
                  <a:lnTo>
                    <a:pt x="589" y="108"/>
                  </a:lnTo>
                  <a:lnTo>
                    <a:pt x="110" y="108"/>
                  </a:lnTo>
                  <a:lnTo>
                    <a:pt x="110" y="510"/>
                  </a:lnTo>
                  <a:lnTo>
                    <a:pt x="587" y="510"/>
                  </a:lnTo>
                  <a:lnTo>
                    <a:pt x="587" y="618"/>
                  </a:lnTo>
                  <a:lnTo>
                    <a:pt x="110" y="618"/>
                  </a:lnTo>
                  <a:lnTo>
                    <a:pt x="110" y="1025"/>
                  </a:lnTo>
                  <a:lnTo>
                    <a:pt x="587" y="1025"/>
                  </a:lnTo>
                  <a:lnTo>
                    <a:pt x="58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4" name="Freeform 8"/>
            <p:cNvSpPr/>
            <p:nvPr userDrawn="1"/>
          </p:nvSpPr>
          <p:spPr bwMode="auto">
            <a:xfrm>
              <a:off x="6992938" y="2397125"/>
              <a:ext cx="174625" cy="187325"/>
            </a:xfrm>
            <a:custGeom>
              <a:avLst/>
              <a:gdLst/>
              <a:ahLst/>
              <a:cxnLst>
                <a:cxn ang="0">
                  <a:pos x="920" y="267"/>
                </a:cxn>
                <a:cxn ang="0">
                  <a:pos x="835" y="189"/>
                </a:cxn>
                <a:cxn ang="0">
                  <a:pos x="741" y="140"/>
                </a:cxn>
                <a:cxn ang="0">
                  <a:pos x="634" y="115"/>
                </a:cxn>
                <a:cxn ang="0">
                  <a:pos x="528" y="114"/>
                </a:cxn>
                <a:cxn ang="0">
                  <a:pos x="440" y="132"/>
                </a:cxn>
                <a:cxn ang="0">
                  <a:pos x="359" y="166"/>
                </a:cxn>
                <a:cxn ang="0">
                  <a:pos x="284" y="219"/>
                </a:cxn>
                <a:cxn ang="0">
                  <a:pos x="218" y="288"/>
                </a:cxn>
                <a:cxn ang="0">
                  <a:pos x="168" y="366"/>
                </a:cxn>
                <a:cxn ang="0">
                  <a:pos x="135" y="450"/>
                </a:cxn>
                <a:cxn ang="0">
                  <a:pos x="118" y="542"/>
                </a:cxn>
                <a:cxn ang="0">
                  <a:pos x="118" y="639"/>
                </a:cxn>
                <a:cxn ang="0">
                  <a:pos x="135" y="732"/>
                </a:cxn>
                <a:cxn ang="0">
                  <a:pos x="168" y="817"/>
                </a:cxn>
                <a:cxn ang="0">
                  <a:pos x="218" y="895"/>
                </a:cxn>
                <a:cxn ang="0">
                  <a:pos x="285" y="964"/>
                </a:cxn>
                <a:cxn ang="0">
                  <a:pos x="360" y="1016"/>
                </a:cxn>
                <a:cxn ang="0">
                  <a:pos x="440" y="1052"/>
                </a:cxn>
                <a:cxn ang="0">
                  <a:pos x="528" y="1068"/>
                </a:cxn>
                <a:cxn ang="0">
                  <a:pos x="633" y="1067"/>
                </a:cxn>
                <a:cxn ang="0">
                  <a:pos x="738" y="1043"/>
                </a:cxn>
                <a:cxn ang="0">
                  <a:pos x="832" y="994"/>
                </a:cxn>
                <a:cxn ang="0">
                  <a:pos x="915" y="920"/>
                </a:cxn>
                <a:cxn ang="0">
                  <a:pos x="1075" y="893"/>
                </a:cxn>
                <a:cxn ang="0">
                  <a:pos x="1030" y="960"/>
                </a:cxn>
                <a:cxn ang="0">
                  <a:pos x="979" y="1018"/>
                </a:cxn>
                <a:cxn ang="0">
                  <a:pos x="922" y="1068"/>
                </a:cxn>
                <a:cxn ang="0">
                  <a:pos x="858" y="1109"/>
                </a:cxn>
                <a:cxn ang="0">
                  <a:pos x="789" y="1141"/>
                </a:cxn>
                <a:cxn ang="0">
                  <a:pos x="716" y="1163"/>
                </a:cxn>
                <a:cxn ang="0">
                  <a:pos x="637" y="1175"/>
                </a:cxn>
                <a:cxn ang="0">
                  <a:pos x="545" y="1177"/>
                </a:cxn>
                <a:cxn ang="0">
                  <a:pos x="431" y="1161"/>
                </a:cxn>
                <a:cxn ang="0">
                  <a:pos x="325" y="1124"/>
                </a:cxn>
                <a:cxn ang="0">
                  <a:pos x="230" y="1065"/>
                </a:cxn>
                <a:cxn ang="0">
                  <a:pos x="145" y="985"/>
                </a:cxn>
                <a:cxn ang="0">
                  <a:pos x="78" y="891"/>
                </a:cxn>
                <a:cxn ang="0">
                  <a:pos x="31" y="787"/>
                </a:cxn>
                <a:cxn ang="0">
                  <a:pos x="5" y="674"/>
                </a:cxn>
                <a:cxn ang="0">
                  <a:pos x="0" y="552"/>
                </a:cxn>
                <a:cxn ang="0">
                  <a:pos x="18" y="439"/>
                </a:cxn>
                <a:cxn ang="0">
                  <a:pos x="56" y="330"/>
                </a:cxn>
                <a:cxn ang="0">
                  <a:pos x="117" y="232"/>
                </a:cxn>
                <a:cxn ang="0">
                  <a:pos x="197" y="144"/>
                </a:cxn>
                <a:cxn ang="0">
                  <a:pos x="285" y="78"/>
                </a:cxn>
                <a:cxn ang="0">
                  <a:pos x="384" y="32"/>
                </a:cxn>
                <a:cxn ang="0">
                  <a:pos x="489" y="6"/>
                </a:cxn>
                <a:cxn ang="0">
                  <a:pos x="596" y="1"/>
                </a:cxn>
                <a:cxn ang="0">
                  <a:pos x="678" y="8"/>
                </a:cxn>
                <a:cxn ang="0">
                  <a:pos x="754" y="26"/>
                </a:cxn>
                <a:cxn ang="0">
                  <a:pos x="827" y="54"/>
                </a:cxn>
                <a:cxn ang="0">
                  <a:pos x="895" y="93"/>
                </a:cxn>
                <a:cxn ang="0">
                  <a:pos x="958" y="141"/>
                </a:cxn>
                <a:cxn ang="0">
                  <a:pos x="1013" y="197"/>
                </a:cxn>
                <a:cxn ang="0">
                  <a:pos x="1061" y="262"/>
                </a:cxn>
              </a:cxnLst>
              <a:rect l="0" t="0" r="r" b="b"/>
              <a:pathLst>
                <a:path w="1094" h="1178">
                  <a:moveTo>
                    <a:pt x="1094" y="317"/>
                  </a:moveTo>
                  <a:lnTo>
                    <a:pt x="960" y="317"/>
                  </a:lnTo>
                  <a:lnTo>
                    <a:pt x="940" y="291"/>
                  </a:lnTo>
                  <a:lnTo>
                    <a:pt x="920" y="267"/>
                  </a:lnTo>
                  <a:lnTo>
                    <a:pt x="900" y="245"/>
                  </a:lnTo>
                  <a:lnTo>
                    <a:pt x="878" y="225"/>
                  </a:lnTo>
                  <a:lnTo>
                    <a:pt x="857" y="206"/>
                  </a:lnTo>
                  <a:lnTo>
                    <a:pt x="835" y="189"/>
                  </a:lnTo>
                  <a:lnTo>
                    <a:pt x="812" y="174"/>
                  </a:lnTo>
                  <a:lnTo>
                    <a:pt x="789" y="161"/>
                  </a:lnTo>
                  <a:lnTo>
                    <a:pt x="765" y="149"/>
                  </a:lnTo>
                  <a:lnTo>
                    <a:pt x="741" y="140"/>
                  </a:lnTo>
                  <a:lnTo>
                    <a:pt x="715" y="131"/>
                  </a:lnTo>
                  <a:lnTo>
                    <a:pt x="689" y="124"/>
                  </a:lnTo>
                  <a:lnTo>
                    <a:pt x="662" y="119"/>
                  </a:lnTo>
                  <a:lnTo>
                    <a:pt x="634" y="115"/>
                  </a:lnTo>
                  <a:lnTo>
                    <a:pt x="605" y="113"/>
                  </a:lnTo>
                  <a:lnTo>
                    <a:pt x="575" y="112"/>
                  </a:lnTo>
                  <a:lnTo>
                    <a:pt x="551" y="112"/>
                  </a:lnTo>
                  <a:lnTo>
                    <a:pt x="528" y="114"/>
                  </a:lnTo>
                  <a:lnTo>
                    <a:pt x="506" y="117"/>
                  </a:lnTo>
                  <a:lnTo>
                    <a:pt x="483" y="120"/>
                  </a:lnTo>
                  <a:lnTo>
                    <a:pt x="461" y="125"/>
                  </a:lnTo>
                  <a:lnTo>
                    <a:pt x="440" y="132"/>
                  </a:lnTo>
                  <a:lnTo>
                    <a:pt x="419" y="139"/>
                  </a:lnTo>
                  <a:lnTo>
                    <a:pt x="398" y="147"/>
                  </a:lnTo>
                  <a:lnTo>
                    <a:pt x="378" y="156"/>
                  </a:lnTo>
                  <a:lnTo>
                    <a:pt x="359" y="166"/>
                  </a:lnTo>
                  <a:lnTo>
                    <a:pt x="340" y="178"/>
                  </a:lnTo>
                  <a:lnTo>
                    <a:pt x="321" y="191"/>
                  </a:lnTo>
                  <a:lnTo>
                    <a:pt x="302" y="205"/>
                  </a:lnTo>
                  <a:lnTo>
                    <a:pt x="284" y="219"/>
                  </a:lnTo>
                  <a:lnTo>
                    <a:pt x="267" y="235"/>
                  </a:lnTo>
                  <a:lnTo>
                    <a:pt x="250" y="252"/>
                  </a:lnTo>
                  <a:lnTo>
                    <a:pt x="233" y="269"/>
                  </a:lnTo>
                  <a:lnTo>
                    <a:pt x="218" y="288"/>
                  </a:lnTo>
                  <a:lnTo>
                    <a:pt x="204" y="307"/>
                  </a:lnTo>
                  <a:lnTo>
                    <a:pt x="191" y="326"/>
                  </a:lnTo>
                  <a:lnTo>
                    <a:pt x="179" y="346"/>
                  </a:lnTo>
                  <a:lnTo>
                    <a:pt x="168" y="366"/>
                  </a:lnTo>
                  <a:lnTo>
                    <a:pt x="158" y="385"/>
                  </a:lnTo>
                  <a:lnTo>
                    <a:pt x="149" y="407"/>
                  </a:lnTo>
                  <a:lnTo>
                    <a:pt x="141" y="428"/>
                  </a:lnTo>
                  <a:lnTo>
                    <a:pt x="135" y="450"/>
                  </a:lnTo>
                  <a:lnTo>
                    <a:pt x="129" y="472"/>
                  </a:lnTo>
                  <a:lnTo>
                    <a:pt x="124" y="495"/>
                  </a:lnTo>
                  <a:lnTo>
                    <a:pt x="120" y="518"/>
                  </a:lnTo>
                  <a:lnTo>
                    <a:pt x="118" y="542"/>
                  </a:lnTo>
                  <a:lnTo>
                    <a:pt x="116" y="566"/>
                  </a:lnTo>
                  <a:lnTo>
                    <a:pt x="116" y="590"/>
                  </a:lnTo>
                  <a:lnTo>
                    <a:pt x="116" y="615"/>
                  </a:lnTo>
                  <a:lnTo>
                    <a:pt x="118" y="639"/>
                  </a:lnTo>
                  <a:lnTo>
                    <a:pt x="120" y="663"/>
                  </a:lnTo>
                  <a:lnTo>
                    <a:pt x="124" y="687"/>
                  </a:lnTo>
                  <a:lnTo>
                    <a:pt x="129" y="709"/>
                  </a:lnTo>
                  <a:lnTo>
                    <a:pt x="135" y="732"/>
                  </a:lnTo>
                  <a:lnTo>
                    <a:pt x="141" y="754"/>
                  </a:lnTo>
                  <a:lnTo>
                    <a:pt x="149" y="776"/>
                  </a:lnTo>
                  <a:lnTo>
                    <a:pt x="158" y="797"/>
                  </a:lnTo>
                  <a:lnTo>
                    <a:pt x="168" y="817"/>
                  </a:lnTo>
                  <a:lnTo>
                    <a:pt x="180" y="837"/>
                  </a:lnTo>
                  <a:lnTo>
                    <a:pt x="191" y="856"/>
                  </a:lnTo>
                  <a:lnTo>
                    <a:pt x="205" y="876"/>
                  </a:lnTo>
                  <a:lnTo>
                    <a:pt x="218" y="895"/>
                  </a:lnTo>
                  <a:lnTo>
                    <a:pt x="234" y="913"/>
                  </a:lnTo>
                  <a:lnTo>
                    <a:pt x="251" y="930"/>
                  </a:lnTo>
                  <a:lnTo>
                    <a:pt x="268" y="947"/>
                  </a:lnTo>
                  <a:lnTo>
                    <a:pt x="285" y="964"/>
                  </a:lnTo>
                  <a:lnTo>
                    <a:pt x="303" y="978"/>
                  </a:lnTo>
                  <a:lnTo>
                    <a:pt x="321" y="992"/>
                  </a:lnTo>
                  <a:lnTo>
                    <a:pt x="340" y="1005"/>
                  </a:lnTo>
                  <a:lnTo>
                    <a:pt x="360" y="1016"/>
                  </a:lnTo>
                  <a:lnTo>
                    <a:pt x="378" y="1026"/>
                  </a:lnTo>
                  <a:lnTo>
                    <a:pt x="399" y="1036"/>
                  </a:lnTo>
                  <a:lnTo>
                    <a:pt x="419" y="1044"/>
                  </a:lnTo>
                  <a:lnTo>
                    <a:pt x="440" y="1052"/>
                  </a:lnTo>
                  <a:lnTo>
                    <a:pt x="462" y="1057"/>
                  </a:lnTo>
                  <a:lnTo>
                    <a:pt x="483" y="1062"/>
                  </a:lnTo>
                  <a:lnTo>
                    <a:pt x="506" y="1066"/>
                  </a:lnTo>
                  <a:lnTo>
                    <a:pt x="528" y="1068"/>
                  </a:lnTo>
                  <a:lnTo>
                    <a:pt x="551" y="1070"/>
                  </a:lnTo>
                  <a:lnTo>
                    <a:pt x="575" y="1070"/>
                  </a:lnTo>
                  <a:lnTo>
                    <a:pt x="603" y="1070"/>
                  </a:lnTo>
                  <a:lnTo>
                    <a:pt x="633" y="1067"/>
                  </a:lnTo>
                  <a:lnTo>
                    <a:pt x="660" y="1064"/>
                  </a:lnTo>
                  <a:lnTo>
                    <a:pt x="687" y="1059"/>
                  </a:lnTo>
                  <a:lnTo>
                    <a:pt x="713" y="1052"/>
                  </a:lnTo>
                  <a:lnTo>
                    <a:pt x="738" y="1043"/>
                  </a:lnTo>
                  <a:lnTo>
                    <a:pt x="763" y="1034"/>
                  </a:lnTo>
                  <a:lnTo>
                    <a:pt x="786" y="1022"/>
                  </a:lnTo>
                  <a:lnTo>
                    <a:pt x="809" y="1009"/>
                  </a:lnTo>
                  <a:lnTo>
                    <a:pt x="832" y="994"/>
                  </a:lnTo>
                  <a:lnTo>
                    <a:pt x="854" y="978"/>
                  </a:lnTo>
                  <a:lnTo>
                    <a:pt x="875" y="961"/>
                  </a:lnTo>
                  <a:lnTo>
                    <a:pt x="895" y="941"/>
                  </a:lnTo>
                  <a:lnTo>
                    <a:pt x="915" y="920"/>
                  </a:lnTo>
                  <a:lnTo>
                    <a:pt x="933" y="898"/>
                  </a:lnTo>
                  <a:lnTo>
                    <a:pt x="951" y="874"/>
                  </a:lnTo>
                  <a:lnTo>
                    <a:pt x="1084" y="874"/>
                  </a:lnTo>
                  <a:lnTo>
                    <a:pt x="1075" y="893"/>
                  </a:lnTo>
                  <a:lnTo>
                    <a:pt x="1064" y="910"/>
                  </a:lnTo>
                  <a:lnTo>
                    <a:pt x="1053" y="927"/>
                  </a:lnTo>
                  <a:lnTo>
                    <a:pt x="1041" y="944"/>
                  </a:lnTo>
                  <a:lnTo>
                    <a:pt x="1030" y="960"/>
                  </a:lnTo>
                  <a:lnTo>
                    <a:pt x="1018" y="975"/>
                  </a:lnTo>
                  <a:lnTo>
                    <a:pt x="1006" y="990"/>
                  </a:lnTo>
                  <a:lnTo>
                    <a:pt x="992" y="1005"/>
                  </a:lnTo>
                  <a:lnTo>
                    <a:pt x="979" y="1018"/>
                  </a:lnTo>
                  <a:lnTo>
                    <a:pt x="965" y="1032"/>
                  </a:lnTo>
                  <a:lnTo>
                    <a:pt x="951" y="1044"/>
                  </a:lnTo>
                  <a:lnTo>
                    <a:pt x="937" y="1057"/>
                  </a:lnTo>
                  <a:lnTo>
                    <a:pt x="922" y="1068"/>
                  </a:lnTo>
                  <a:lnTo>
                    <a:pt x="906" y="1079"/>
                  </a:lnTo>
                  <a:lnTo>
                    <a:pt x="891" y="1090"/>
                  </a:lnTo>
                  <a:lnTo>
                    <a:pt x="875" y="1100"/>
                  </a:lnTo>
                  <a:lnTo>
                    <a:pt x="858" y="1109"/>
                  </a:lnTo>
                  <a:lnTo>
                    <a:pt x="842" y="1118"/>
                  </a:lnTo>
                  <a:lnTo>
                    <a:pt x="825" y="1127"/>
                  </a:lnTo>
                  <a:lnTo>
                    <a:pt x="807" y="1134"/>
                  </a:lnTo>
                  <a:lnTo>
                    <a:pt x="789" y="1141"/>
                  </a:lnTo>
                  <a:lnTo>
                    <a:pt x="772" y="1148"/>
                  </a:lnTo>
                  <a:lnTo>
                    <a:pt x="753" y="1153"/>
                  </a:lnTo>
                  <a:lnTo>
                    <a:pt x="735" y="1158"/>
                  </a:lnTo>
                  <a:lnTo>
                    <a:pt x="716" y="1163"/>
                  </a:lnTo>
                  <a:lnTo>
                    <a:pt x="696" y="1166"/>
                  </a:lnTo>
                  <a:lnTo>
                    <a:pt x="678" y="1171"/>
                  </a:lnTo>
                  <a:lnTo>
                    <a:pt x="658" y="1173"/>
                  </a:lnTo>
                  <a:lnTo>
                    <a:pt x="637" y="1175"/>
                  </a:lnTo>
                  <a:lnTo>
                    <a:pt x="617" y="1177"/>
                  </a:lnTo>
                  <a:lnTo>
                    <a:pt x="596" y="1178"/>
                  </a:lnTo>
                  <a:lnTo>
                    <a:pt x="575" y="1178"/>
                  </a:lnTo>
                  <a:lnTo>
                    <a:pt x="545" y="1177"/>
                  </a:lnTo>
                  <a:lnTo>
                    <a:pt x="515" y="1175"/>
                  </a:lnTo>
                  <a:lnTo>
                    <a:pt x="486" y="1172"/>
                  </a:lnTo>
                  <a:lnTo>
                    <a:pt x="458" y="1167"/>
                  </a:lnTo>
                  <a:lnTo>
                    <a:pt x="431" y="1161"/>
                  </a:lnTo>
                  <a:lnTo>
                    <a:pt x="404" y="1154"/>
                  </a:lnTo>
                  <a:lnTo>
                    <a:pt x="376" y="1144"/>
                  </a:lnTo>
                  <a:lnTo>
                    <a:pt x="351" y="1135"/>
                  </a:lnTo>
                  <a:lnTo>
                    <a:pt x="325" y="1124"/>
                  </a:lnTo>
                  <a:lnTo>
                    <a:pt x="301" y="1111"/>
                  </a:lnTo>
                  <a:lnTo>
                    <a:pt x="277" y="1096"/>
                  </a:lnTo>
                  <a:lnTo>
                    <a:pt x="253" y="1082"/>
                  </a:lnTo>
                  <a:lnTo>
                    <a:pt x="230" y="1065"/>
                  </a:lnTo>
                  <a:lnTo>
                    <a:pt x="208" y="1046"/>
                  </a:lnTo>
                  <a:lnTo>
                    <a:pt x="186" y="1028"/>
                  </a:lnTo>
                  <a:lnTo>
                    <a:pt x="165" y="1007"/>
                  </a:lnTo>
                  <a:lnTo>
                    <a:pt x="145" y="985"/>
                  </a:lnTo>
                  <a:lnTo>
                    <a:pt x="126" y="962"/>
                  </a:lnTo>
                  <a:lnTo>
                    <a:pt x="109" y="939"/>
                  </a:lnTo>
                  <a:lnTo>
                    <a:pt x="93" y="916"/>
                  </a:lnTo>
                  <a:lnTo>
                    <a:pt x="78" y="891"/>
                  </a:lnTo>
                  <a:lnTo>
                    <a:pt x="65" y="867"/>
                  </a:lnTo>
                  <a:lnTo>
                    <a:pt x="52" y="841"/>
                  </a:lnTo>
                  <a:lnTo>
                    <a:pt x="41" y="815"/>
                  </a:lnTo>
                  <a:lnTo>
                    <a:pt x="31" y="787"/>
                  </a:lnTo>
                  <a:lnTo>
                    <a:pt x="23" y="760"/>
                  </a:lnTo>
                  <a:lnTo>
                    <a:pt x="16" y="732"/>
                  </a:lnTo>
                  <a:lnTo>
                    <a:pt x="10" y="704"/>
                  </a:lnTo>
                  <a:lnTo>
                    <a:pt x="5" y="674"/>
                  </a:lnTo>
                  <a:lnTo>
                    <a:pt x="2" y="644"/>
                  </a:lnTo>
                  <a:lnTo>
                    <a:pt x="0" y="613"/>
                  </a:lnTo>
                  <a:lnTo>
                    <a:pt x="0" y="582"/>
                  </a:lnTo>
                  <a:lnTo>
                    <a:pt x="0" y="552"/>
                  </a:lnTo>
                  <a:lnTo>
                    <a:pt x="2" y="523"/>
                  </a:lnTo>
                  <a:lnTo>
                    <a:pt x="6" y="495"/>
                  </a:lnTo>
                  <a:lnTo>
                    <a:pt x="10" y="466"/>
                  </a:lnTo>
                  <a:lnTo>
                    <a:pt x="18" y="439"/>
                  </a:lnTo>
                  <a:lnTo>
                    <a:pt x="25" y="410"/>
                  </a:lnTo>
                  <a:lnTo>
                    <a:pt x="34" y="383"/>
                  </a:lnTo>
                  <a:lnTo>
                    <a:pt x="45" y="356"/>
                  </a:lnTo>
                  <a:lnTo>
                    <a:pt x="56" y="330"/>
                  </a:lnTo>
                  <a:lnTo>
                    <a:pt x="70" y="305"/>
                  </a:lnTo>
                  <a:lnTo>
                    <a:pt x="85" y="280"/>
                  </a:lnTo>
                  <a:lnTo>
                    <a:pt x="100" y="255"/>
                  </a:lnTo>
                  <a:lnTo>
                    <a:pt x="117" y="232"/>
                  </a:lnTo>
                  <a:lnTo>
                    <a:pt x="136" y="209"/>
                  </a:lnTo>
                  <a:lnTo>
                    <a:pt x="156" y="186"/>
                  </a:lnTo>
                  <a:lnTo>
                    <a:pt x="177" y="164"/>
                  </a:lnTo>
                  <a:lnTo>
                    <a:pt x="197" y="144"/>
                  </a:lnTo>
                  <a:lnTo>
                    <a:pt x="218" y="126"/>
                  </a:lnTo>
                  <a:lnTo>
                    <a:pt x="240" y="109"/>
                  </a:lnTo>
                  <a:lnTo>
                    <a:pt x="262" y="93"/>
                  </a:lnTo>
                  <a:lnTo>
                    <a:pt x="285" y="78"/>
                  </a:lnTo>
                  <a:lnTo>
                    <a:pt x="309" y="65"/>
                  </a:lnTo>
                  <a:lnTo>
                    <a:pt x="333" y="52"/>
                  </a:lnTo>
                  <a:lnTo>
                    <a:pt x="358" y="42"/>
                  </a:lnTo>
                  <a:lnTo>
                    <a:pt x="384" y="32"/>
                  </a:lnTo>
                  <a:lnTo>
                    <a:pt x="409" y="23"/>
                  </a:lnTo>
                  <a:lnTo>
                    <a:pt x="436" y="17"/>
                  </a:lnTo>
                  <a:lnTo>
                    <a:pt x="462" y="11"/>
                  </a:lnTo>
                  <a:lnTo>
                    <a:pt x="489" y="6"/>
                  </a:lnTo>
                  <a:lnTo>
                    <a:pt x="518" y="3"/>
                  </a:lnTo>
                  <a:lnTo>
                    <a:pt x="546" y="1"/>
                  </a:lnTo>
                  <a:lnTo>
                    <a:pt x="575" y="0"/>
                  </a:lnTo>
                  <a:lnTo>
                    <a:pt x="596" y="1"/>
                  </a:lnTo>
                  <a:lnTo>
                    <a:pt x="617" y="2"/>
                  </a:lnTo>
                  <a:lnTo>
                    <a:pt x="637" y="3"/>
                  </a:lnTo>
                  <a:lnTo>
                    <a:pt x="658" y="5"/>
                  </a:lnTo>
                  <a:lnTo>
                    <a:pt x="678" y="8"/>
                  </a:lnTo>
                  <a:lnTo>
                    <a:pt x="696" y="12"/>
                  </a:lnTo>
                  <a:lnTo>
                    <a:pt x="716" y="16"/>
                  </a:lnTo>
                  <a:lnTo>
                    <a:pt x="735" y="21"/>
                  </a:lnTo>
                  <a:lnTo>
                    <a:pt x="754" y="26"/>
                  </a:lnTo>
                  <a:lnTo>
                    <a:pt x="773" y="32"/>
                  </a:lnTo>
                  <a:lnTo>
                    <a:pt x="791" y="40"/>
                  </a:lnTo>
                  <a:lnTo>
                    <a:pt x="809" y="47"/>
                  </a:lnTo>
                  <a:lnTo>
                    <a:pt x="827" y="54"/>
                  </a:lnTo>
                  <a:lnTo>
                    <a:pt x="845" y="64"/>
                  </a:lnTo>
                  <a:lnTo>
                    <a:pt x="862" y="73"/>
                  </a:lnTo>
                  <a:lnTo>
                    <a:pt x="878" y="83"/>
                  </a:lnTo>
                  <a:lnTo>
                    <a:pt x="895" y="93"/>
                  </a:lnTo>
                  <a:lnTo>
                    <a:pt x="912" y="104"/>
                  </a:lnTo>
                  <a:lnTo>
                    <a:pt x="927" y="116"/>
                  </a:lnTo>
                  <a:lnTo>
                    <a:pt x="942" y="128"/>
                  </a:lnTo>
                  <a:lnTo>
                    <a:pt x="958" y="141"/>
                  </a:lnTo>
                  <a:lnTo>
                    <a:pt x="971" y="155"/>
                  </a:lnTo>
                  <a:lnTo>
                    <a:pt x="986" y="168"/>
                  </a:lnTo>
                  <a:lnTo>
                    <a:pt x="1000" y="183"/>
                  </a:lnTo>
                  <a:lnTo>
                    <a:pt x="1013" y="197"/>
                  </a:lnTo>
                  <a:lnTo>
                    <a:pt x="1026" y="213"/>
                  </a:lnTo>
                  <a:lnTo>
                    <a:pt x="1038" y="229"/>
                  </a:lnTo>
                  <a:lnTo>
                    <a:pt x="1050" y="245"/>
                  </a:lnTo>
                  <a:lnTo>
                    <a:pt x="1061" y="262"/>
                  </a:lnTo>
                  <a:lnTo>
                    <a:pt x="1073" y="280"/>
                  </a:lnTo>
                  <a:lnTo>
                    <a:pt x="1083" y="299"/>
                  </a:lnTo>
                  <a:lnTo>
                    <a:pt x="1094" y="317"/>
                  </a:lnTo>
                  <a:close/>
                </a:path>
              </a:pathLst>
            </a:custGeom>
            <a:grpFill/>
            <a:ln w="9525">
              <a:noFill/>
              <a:round/>
            </a:ln>
          </p:spPr>
          <p:txBody>
            <a:bodyPr vert="horz" wrap="square" lIns="91440" tIns="45720" rIns="91440" bIns="45720" numCol="1" anchor="t" anchorCtr="0" compatLnSpc="1"/>
            <a:lstStyle/>
            <a:p>
              <a:endParaRPr lang="en-US"/>
            </a:p>
          </p:txBody>
        </p:sp>
        <p:sp>
          <p:nvSpPr>
            <p:cNvPr id="15" name="Freeform 9"/>
            <p:cNvSpPr/>
            <p:nvPr userDrawn="1"/>
          </p:nvSpPr>
          <p:spPr bwMode="auto">
            <a:xfrm>
              <a:off x="7204075" y="2400300"/>
              <a:ext cx="120650" cy="180975"/>
            </a:xfrm>
            <a:custGeom>
              <a:avLst/>
              <a:gdLst/>
              <a:ahLst/>
              <a:cxnLst>
                <a:cxn ang="0">
                  <a:pos x="0" y="0"/>
                </a:cxn>
                <a:cxn ang="0">
                  <a:pos x="112" y="0"/>
                </a:cxn>
                <a:cxn ang="0">
                  <a:pos x="112" y="508"/>
                </a:cxn>
                <a:cxn ang="0">
                  <a:pos x="657" y="508"/>
                </a:cxn>
                <a:cxn ang="0">
                  <a:pos x="657" y="0"/>
                </a:cxn>
                <a:cxn ang="0">
                  <a:pos x="763" y="0"/>
                </a:cxn>
                <a:cxn ang="0">
                  <a:pos x="763" y="1132"/>
                </a:cxn>
                <a:cxn ang="0">
                  <a:pos x="657" y="1132"/>
                </a:cxn>
                <a:cxn ang="0">
                  <a:pos x="657" y="614"/>
                </a:cxn>
                <a:cxn ang="0">
                  <a:pos x="112" y="614"/>
                </a:cxn>
                <a:cxn ang="0">
                  <a:pos x="112" y="1132"/>
                </a:cxn>
                <a:cxn ang="0">
                  <a:pos x="0" y="1132"/>
                </a:cxn>
                <a:cxn ang="0">
                  <a:pos x="0" y="0"/>
                </a:cxn>
              </a:cxnLst>
              <a:rect l="0" t="0" r="r" b="b"/>
              <a:pathLst>
                <a:path w="763" h="1132">
                  <a:moveTo>
                    <a:pt x="0" y="0"/>
                  </a:moveTo>
                  <a:lnTo>
                    <a:pt x="112" y="0"/>
                  </a:lnTo>
                  <a:lnTo>
                    <a:pt x="112" y="508"/>
                  </a:lnTo>
                  <a:lnTo>
                    <a:pt x="657" y="508"/>
                  </a:lnTo>
                  <a:lnTo>
                    <a:pt x="657" y="0"/>
                  </a:lnTo>
                  <a:lnTo>
                    <a:pt x="763" y="0"/>
                  </a:lnTo>
                  <a:lnTo>
                    <a:pt x="763" y="1132"/>
                  </a:lnTo>
                  <a:lnTo>
                    <a:pt x="657" y="1132"/>
                  </a:lnTo>
                  <a:lnTo>
                    <a:pt x="657" y="614"/>
                  </a:lnTo>
                  <a:lnTo>
                    <a:pt x="112" y="614"/>
                  </a:lnTo>
                  <a:lnTo>
                    <a:pt x="1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6" name="Freeform 10"/>
            <p:cNvSpPr/>
            <p:nvPr userDrawn="1"/>
          </p:nvSpPr>
          <p:spPr bwMode="auto">
            <a:xfrm>
              <a:off x="7372350" y="2400300"/>
              <a:ext cx="134937" cy="180975"/>
            </a:xfrm>
            <a:custGeom>
              <a:avLst/>
              <a:gdLst/>
              <a:ahLst/>
              <a:cxnLst>
                <a:cxn ang="0">
                  <a:pos x="0" y="0"/>
                </a:cxn>
                <a:cxn ang="0">
                  <a:pos x="134" y="0"/>
                </a:cxn>
                <a:cxn ang="0">
                  <a:pos x="746" y="996"/>
                </a:cxn>
                <a:cxn ang="0">
                  <a:pos x="746" y="0"/>
                </a:cxn>
                <a:cxn ang="0">
                  <a:pos x="853" y="0"/>
                </a:cxn>
                <a:cxn ang="0">
                  <a:pos x="853" y="1132"/>
                </a:cxn>
                <a:cxn ang="0">
                  <a:pos x="718" y="1132"/>
                </a:cxn>
                <a:cxn ang="0">
                  <a:pos x="107" y="134"/>
                </a:cxn>
                <a:cxn ang="0">
                  <a:pos x="107" y="1132"/>
                </a:cxn>
                <a:cxn ang="0">
                  <a:pos x="0" y="1132"/>
                </a:cxn>
                <a:cxn ang="0">
                  <a:pos x="0" y="0"/>
                </a:cxn>
              </a:cxnLst>
              <a:rect l="0" t="0" r="r" b="b"/>
              <a:pathLst>
                <a:path w="853" h="1132">
                  <a:moveTo>
                    <a:pt x="0" y="0"/>
                  </a:moveTo>
                  <a:lnTo>
                    <a:pt x="134" y="0"/>
                  </a:lnTo>
                  <a:lnTo>
                    <a:pt x="746" y="996"/>
                  </a:lnTo>
                  <a:lnTo>
                    <a:pt x="746" y="0"/>
                  </a:lnTo>
                  <a:lnTo>
                    <a:pt x="853" y="0"/>
                  </a:lnTo>
                  <a:lnTo>
                    <a:pt x="853" y="1132"/>
                  </a:lnTo>
                  <a:lnTo>
                    <a:pt x="718" y="1132"/>
                  </a:lnTo>
                  <a:lnTo>
                    <a:pt x="107" y="134"/>
                  </a:lnTo>
                  <a:lnTo>
                    <a:pt x="10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7" name="Freeform 11"/>
            <p:cNvSpPr>
              <a:spLocks noEditPoints="1"/>
            </p:cNvSpPr>
            <p:nvPr userDrawn="1"/>
          </p:nvSpPr>
          <p:spPr bwMode="auto">
            <a:xfrm>
              <a:off x="7546975" y="2397125"/>
              <a:ext cx="184150" cy="187325"/>
            </a:xfrm>
            <a:custGeom>
              <a:avLst/>
              <a:gdLst/>
              <a:ahLst/>
              <a:cxnLst>
                <a:cxn ang="0">
                  <a:pos x="692" y="11"/>
                </a:cxn>
                <a:cxn ang="0">
                  <a:pos x="823" y="53"/>
                </a:cxn>
                <a:cxn ang="0">
                  <a:pos x="940" y="127"/>
                </a:cxn>
                <a:cxn ang="0">
                  <a:pos x="1042" y="231"/>
                </a:cxn>
                <a:cxn ang="0">
                  <a:pos x="1113" y="355"/>
                </a:cxn>
                <a:cxn ang="0">
                  <a:pos x="1150" y="493"/>
                </a:cxn>
                <a:cxn ang="0">
                  <a:pos x="1154" y="641"/>
                </a:cxn>
                <a:cxn ang="0">
                  <a:pos x="1128" y="778"/>
                </a:cxn>
                <a:cxn ang="0">
                  <a:pos x="1073" y="899"/>
                </a:cxn>
                <a:cxn ang="0">
                  <a:pos x="985" y="1010"/>
                </a:cxn>
                <a:cxn ang="0">
                  <a:pos x="865" y="1103"/>
                </a:cxn>
                <a:cxn ang="0">
                  <a:pos x="728" y="1159"/>
                </a:cxn>
                <a:cxn ang="0">
                  <a:pos x="575" y="1178"/>
                </a:cxn>
                <a:cxn ang="0">
                  <a:pos x="431" y="1161"/>
                </a:cxn>
                <a:cxn ang="0">
                  <a:pos x="301" y="1111"/>
                </a:cxn>
                <a:cxn ang="0">
                  <a:pos x="186" y="1028"/>
                </a:cxn>
                <a:cxn ang="0">
                  <a:pos x="93" y="916"/>
                </a:cxn>
                <a:cxn ang="0">
                  <a:pos x="31" y="787"/>
                </a:cxn>
                <a:cxn ang="0">
                  <a:pos x="2" y="644"/>
                </a:cxn>
                <a:cxn ang="0">
                  <a:pos x="6" y="495"/>
                </a:cxn>
                <a:cxn ang="0">
                  <a:pos x="45" y="356"/>
                </a:cxn>
                <a:cxn ang="0">
                  <a:pos x="117" y="232"/>
                </a:cxn>
                <a:cxn ang="0">
                  <a:pos x="219" y="126"/>
                </a:cxn>
                <a:cxn ang="0">
                  <a:pos x="334" y="53"/>
                </a:cxn>
                <a:cxn ang="0">
                  <a:pos x="463" y="11"/>
                </a:cxn>
                <a:cxn ang="0">
                  <a:pos x="575" y="108"/>
                </a:cxn>
                <a:cxn ang="0">
                  <a:pos x="461" y="121"/>
                </a:cxn>
                <a:cxn ang="0">
                  <a:pos x="359" y="163"/>
                </a:cxn>
                <a:cxn ang="0">
                  <a:pos x="267" y="232"/>
                </a:cxn>
                <a:cxn ang="0">
                  <a:pos x="191" y="323"/>
                </a:cxn>
                <a:cxn ang="0">
                  <a:pos x="141" y="426"/>
                </a:cxn>
                <a:cxn ang="0">
                  <a:pos x="118" y="540"/>
                </a:cxn>
                <a:cxn ang="0">
                  <a:pos x="120" y="662"/>
                </a:cxn>
                <a:cxn ang="0">
                  <a:pos x="150" y="775"/>
                </a:cxn>
                <a:cxn ang="0">
                  <a:pos x="205" y="875"/>
                </a:cxn>
                <a:cxn ang="0">
                  <a:pos x="287" y="962"/>
                </a:cxn>
                <a:cxn ang="0">
                  <a:pos x="382" y="1024"/>
                </a:cxn>
                <a:cxn ang="0">
                  <a:pos x="488" y="1060"/>
                </a:cxn>
                <a:cxn ang="0">
                  <a:pos x="608" y="1068"/>
                </a:cxn>
                <a:cxn ang="0">
                  <a:pos x="719" y="1048"/>
                </a:cxn>
                <a:cxn ang="0">
                  <a:pos x="821" y="1001"/>
                </a:cxn>
                <a:cxn ang="0">
                  <a:pos x="910" y="927"/>
                </a:cxn>
                <a:cxn ang="0">
                  <a:pos x="980" y="832"/>
                </a:cxn>
                <a:cxn ang="0">
                  <a:pos x="1025" y="726"/>
                </a:cxn>
                <a:cxn ang="0">
                  <a:pos x="1043" y="606"/>
                </a:cxn>
                <a:cxn ang="0">
                  <a:pos x="1034" y="487"/>
                </a:cxn>
                <a:cxn ang="0">
                  <a:pos x="1000" y="379"/>
                </a:cxn>
                <a:cxn ang="0">
                  <a:pos x="938" y="283"/>
                </a:cxn>
                <a:cxn ang="0">
                  <a:pos x="852" y="199"/>
                </a:cxn>
                <a:cxn ang="0">
                  <a:pos x="755" y="142"/>
                </a:cxn>
                <a:cxn ang="0">
                  <a:pos x="646" y="112"/>
                </a:cxn>
              </a:cxnLst>
              <a:rect l="0" t="0" r="r" b="b"/>
              <a:pathLst>
                <a:path w="1157" h="1178">
                  <a:moveTo>
                    <a:pt x="577" y="0"/>
                  </a:moveTo>
                  <a:lnTo>
                    <a:pt x="607" y="1"/>
                  </a:lnTo>
                  <a:lnTo>
                    <a:pt x="636" y="3"/>
                  </a:lnTo>
                  <a:lnTo>
                    <a:pt x="664" y="6"/>
                  </a:lnTo>
                  <a:lnTo>
                    <a:pt x="692" y="11"/>
                  </a:lnTo>
                  <a:lnTo>
                    <a:pt x="719" y="17"/>
                  </a:lnTo>
                  <a:lnTo>
                    <a:pt x="746" y="24"/>
                  </a:lnTo>
                  <a:lnTo>
                    <a:pt x="772" y="32"/>
                  </a:lnTo>
                  <a:lnTo>
                    <a:pt x="798" y="42"/>
                  </a:lnTo>
                  <a:lnTo>
                    <a:pt x="823" y="53"/>
                  </a:lnTo>
                  <a:lnTo>
                    <a:pt x="847" y="66"/>
                  </a:lnTo>
                  <a:lnTo>
                    <a:pt x="871" y="79"/>
                  </a:lnTo>
                  <a:lnTo>
                    <a:pt x="895" y="94"/>
                  </a:lnTo>
                  <a:lnTo>
                    <a:pt x="918" y="110"/>
                  </a:lnTo>
                  <a:lnTo>
                    <a:pt x="940" y="127"/>
                  </a:lnTo>
                  <a:lnTo>
                    <a:pt x="962" y="146"/>
                  </a:lnTo>
                  <a:lnTo>
                    <a:pt x="983" y="166"/>
                  </a:lnTo>
                  <a:lnTo>
                    <a:pt x="1004" y="187"/>
                  </a:lnTo>
                  <a:lnTo>
                    <a:pt x="1024" y="209"/>
                  </a:lnTo>
                  <a:lnTo>
                    <a:pt x="1042" y="231"/>
                  </a:lnTo>
                  <a:lnTo>
                    <a:pt x="1058" y="255"/>
                  </a:lnTo>
                  <a:lnTo>
                    <a:pt x="1074" y="279"/>
                  </a:lnTo>
                  <a:lnTo>
                    <a:pt x="1088" y="303"/>
                  </a:lnTo>
                  <a:lnTo>
                    <a:pt x="1101" y="329"/>
                  </a:lnTo>
                  <a:lnTo>
                    <a:pt x="1113" y="355"/>
                  </a:lnTo>
                  <a:lnTo>
                    <a:pt x="1123" y="381"/>
                  </a:lnTo>
                  <a:lnTo>
                    <a:pt x="1133" y="408"/>
                  </a:lnTo>
                  <a:lnTo>
                    <a:pt x="1140" y="437"/>
                  </a:lnTo>
                  <a:lnTo>
                    <a:pt x="1146" y="465"/>
                  </a:lnTo>
                  <a:lnTo>
                    <a:pt x="1150" y="493"/>
                  </a:lnTo>
                  <a:lnTo>
                    <a:pt x="1154" y="522"/>
                  </a:lnTo>
                  <a:lnTo>
                    <a:pt x="1157" y="552"/>
                  </a:lnTo>
                  <a:lnTo>
                    <a:pt x="1157" y="582"/>
                  </a:lnTo>
                  <a:lnTo>
                    <a:pt x="1157" y="612"/>
                  </a:lnTo>
                  <a:lnTo>
                    <a:pt x="1154" y="641"/>
                  </a:lnTo>
                  <a:lnTo>
                    <a:pt x="1151" y="669"/>
                  </a:lnTo>
                  <a:lnTo>
                    <a:pt x="1147" y="698"/>
                  </a:lnTo>
                  <a:lnTo>
                    <a:pt x="1142" y="725"/>
                  </a:lnTo>
                  <a:lnTo>
                    <a:pt x="1136" y="752"/>
                  </a:lnTo>
                  <a:lnTo>
                    <a:pt x="1128" y="778"/>
                  </a:lnTo>
                  <a:lnTo>
                    <a:pt x="1120" y="803"/>
                  </a:lnTo>
                  <a:lnTo>
                    <a:pt x="1110" y="828"/>
                  </a:lnTo>
                  <a:lnTo>
                    <a:pt x="1099" y="852"/>
                  </a:lnTo>
                  <a:lnTo>
                    <a:pt x="1086" y="876"/>
                  </a:lnTo>
                  <a:lnTo>
                    <a:pt x="1073" y="899"/>
                  </a:lnTo>
                  <a:lnTo>
                    <a:pt x="1058" y="922"/>
                  </a:lnTo>
                  <a:lnTo>
                    <a:pt x="1043" y="944"/>
                  </a:lnTo>
                  <a:lnTo>
                    <a:pt x="1026" y="966"/>
                  </a:lnTo>
                  <a:lnTo>
                    <a:pt x="1007" y="987"/>
                  </a:lnTo>
                  <a:lnTo>
                    <a:pt x="985" y="1010"/>
                  </a:lnTo>
                  <a:lnTo>
                    <a:pt x="963" y="1031"/>
                  </a:lnTo>
                  <a:lnTo>
                    <a:pt x="939" y="1052"/>
                  </a:lnTo>
                  <a:lnTo>
                    <a:pt x="915" y="1069"/>
                  </a:lnTo>
                  <a:lnTo>
                    <a:pt x="891" y="1087"/>
                  </a:lnTo>
                  <a:lnTo>
                    <a:pt x="865" y="1103"/>
                  </a:lnTo>
                  <a:lnTo>
                    <a:pt x="839" y="1117"/>
                  </a:lnTo>
                  <a:lnTo>
                    <a:pt x="813" y="1130"/>
                  </a:lnTo>
                  <a:lnTo>
                    <a:pt x="784" y="1141"/>
                  </a:lnTo>
                  <a:lnTo>
                    <a:pt x="756" y="1151"/>
                  </a:lnTo>
                  <a:lnTo>
                    <a:pt x="728" y="1159"/>
                  </a:lnTo>
                  <a:lnTo>
                    <a:pt x="699" y="1165"/>
                  </a:lnTo>
                  <a:lnTo>
                    <a:pt x="668" y="1171"/>
                  </a:lnTo>
                  <a:lnTo>
                    <a:pt x="638" y="1175"/>
                  </a:lnTo>
                  <a:lnTo>
                    <a:pt x="608" y="1177"/>
                  </a:lnTo>
                  <a:lnTo>
                    <a:pt x="575" y="1178"/>
                  </a:lnTo>
                  <a:lnTo>
                    <a:pt x="545" y="1177"/>
                  </a:lnTo>
                  <a:lnTo>
                    <a:pt x="516" y="1175"/>
                  </a:lnTo>
                  <a:lnTo>
                    <a:pt x="486" y="1172"/>
                  </a:lnTo>
                  <a:lnTo>
                    <a:pt x="458" y="1167"/>
                  </a:lnTo>
                  <a:lnTo>
                    <a:pt x="431" y="1161"/>
                  </a:lnTo>
                  <a:lnTo>
                    <a:pt x="404" y="1154"/>
                  </a:lnTo>
                  <a:lnTo>
                    <a:pt x="377" y="1144"/>
                  </a:lnTo>
                  <a:lnTo>
                    <a:pt x="350" y="1135"/>
                  </a:lnTo>
                  <a:lnTo>
                    <a:pt x="325" y="1124"/>
                  </a:lnTo>
                  <a:lnTo>
                    <a:pt x="301" y="1111"/>
                  </a:lnTo>
                  <a:lnTo>
                    <a:pt x="277" y="1096"/>
                  </a:lnTo>
                  <a:lnTo>
                    <a:pt x="253" y="1082"/>
                  </a:lnTo>
                  <a:lnTo>
                    <a:pt x="230" y="1065"/>
                  </a:lnTo>
                  <a:lnTo>
                    <a:pt x="208" y="1046"/>
                  </a:lnTo>
                  <a:lnTo>
                    <a:pt x="186" y="1028"/>
                  </a:lnTo>
                  <a:lnTo>
                    <a:pt x="165" y="1007"/>
                  </a:lnTo>
                  <a:lnTo>
                    <a:pt x="145" y="985"/>
                  </a:lnTo>
                  <a:lnTo>
                    <a:pt x="127" y="962"/>
                  </a:lnTo>
                  <a:lnTo>
                    <a:pt x="109" y="939"/>
                  </a:lnTo>
                  <a:lnTo>
                    <a:pt x="93" y="916"/>
                  </a:lnTo>
                  <a:lnTo>
                    <a:pt x="79" y="891"/>
                  </a:lnTo>
                  <a:lnTo>
                    <a:pt x="65" y="867"/>
                  </a:lnTo>
                  <a:lnTo>
                    <a:pt x="52" y="841"/>
                  </a:lnTo>
                  <a:lnTo>
                    <a:pt x="41" y="815"/>
                  </a:lnTo>
                  <a:lnTo>
                    <a:pt x="31" y="787"/>
                  </a:lnTo>
                  <a:lnTo>
                    <a:pt x="23" y="760"/>
                  </a:lnTo>
                  <a:lnTo>
                    <a:pt x="16" y="732"/>
                  </a:lnTo>
                  <a:lnTo>
                    <a:pt x="11" y="704"/>
                  </a:lnTo>
                  <a:lnTo>
                    <a:pt x="5" y="674"/>
                  </a:lnTo>
                  <a:lnTo>
                    <a:pt x="2" y="644"/>
                  </a:lnTo>
                  <a:lnTo>
                    <a:pt x="0" y="613"/>
                  </a:lnTo>
                  <a:lnTo>
                    <a:pt x="0" y="582"/>
                  </a:lnTo>
                  <a:lnTo>
                    <a:pt x="0" y="552"/>
                  </a:lnTo>
                  <a:lnTo>
                    <a:pt x="2" y="523"/>
                  </a:lnTo>
                  <a:lnTo>
                    <a:pt x="6" y="495"/>
                  </a:lnTo>
                  <a:lnTo>
                    <a:pt x="11" y="466"/>
                  </a:lnTo>
                  <a:lnTo>
                    <a:pt x="17" y="439"/>
                  </a:lnTo>
                  <a:lnTo>
                    <a:pt x="25" y="410"/>
                  </a:lnTo>
                  <a:lnTo>
                    <a:pt x="35" y="383"/>
                  </a:lnTo>
                  <a:lnTo>
                    <a:pt x="45" y="356"/>
                  </a:lnTo>
                  <a:lnTo>
                    <a:pt x="57" y="330"/>
                  </a:lnTo>
                  <a:lnTo>
                    <a:pt x="70" y="305"/>
                  </a:lnTo>
                  <a:lnTo>
                    <a:pt x="85" y="280"/>
                  </a:lnTo>
                  <a:lnTo>
                    <a:pt x="100" y="255"/>
                  </a:lnTo>
                  <a:lnTo>
                    <a:pt x="117" y="232"/>
                  </a:lnTo>
                  <a:lnTo>
                    <a:pt x="136" y="209"/>
                  </a:lnTo>
                  <a:lnTo>
                    <a:pt x="156" y="186"/>
                  </a:lnTo>
                  <a:lnTo>
                    <a:pt x="177" y="164"/>
                  </a:lnTo>
                  <a:lnTo>
                    <a:pt x="198" y="145"/>
                  </a:lnTo>
                  <a:lnTo>
                    <a:pt x="219" y="126"/>
                  </a:lnTo>
                  <a:lnTo>
                    <a:pt x="241" y="110"/>
                  </a:lnTo>
                  <a:lnTo>
                    <a:pt x="263" y="93"/>
                  </a:lnTo>
                  <a:lnTo>
                    <a:pt x="286" y="78"/>
                  </a:lnTo>
                  <a:lnTo>
                    <a:pt x="310" y="65"/>
                  </a:lnTo>
                  <a:lnTo>
                    <a:pt x="334" y="53"/>
                  </a:lnTo>
                  <a:lnTo>
                    <a:pt x="359" y="42"/>
                  </a:lnTo>
                  <a:lnTo>
                    <a:pt x="384" y="32"/>
                  </a:lnTo>
                  <a:lnTo>
                    <a:pt x="410" y="24"/>
                  </a:lnTo>
                  <a:lnTo>
                    <a:pt x="437" y="17"/>
                  </a:lnTo>
                  <a:lnTo>
                    <a:pt x="463" y="11"/>
                  </a:lnTo>
                  <a:lnTo>
                    <a:pt x="492" y="6"/>
                  </a:lnTo>
                  <a:lnTo>
                    <a:pt x="520" y="3"/>
                  </a:lnTo>
                  <a:lnTo>
                    <a:pt x="548" y="1"/>
                  </a:lnTo>
                  <a:lnTo>
                    <a:pt x="577" y="0"/>
                  </a:lnTo>
                  <a:close/>
                  <a:moveTo>
                    <a:pt x="575" y="108"/>
                  </a:moveTo>
                  <a:lnTo>
                    <a:pt x="552" y="108"/>
                  </a:lnTo>
                  <a:lnTo>
                    <a:pt x="529" y="110"/>
                  </a:lnTo>
                  <a:lnTo>
                    <a:pt x="506" y="113"/>
                  </a:lnTo>
                  <a:lnTo>
                    <a:pt x="483" y="116"/>
                  </a:lnTo>
                  <a:lnTo>
                    <a:pt x="461" y="121"/>
                  </a:lnTo>
                  <a:lnTo>
                    <a:pt x="440" y="127"/>
                  </a:lnTo>
                  <a:lnTo>
                    <a:pt x="419" y="135"/>
                  </a:lnTo>
                  <a:lnTo>
                    <a:pt x="398" y="143"/>
                  </a:lnTo>
                  <a:lnTo>
                    <a:pt x="379" y="153"/>
                  </a:lnTo>
                  <a:lnTo>
                    <a:pt x="359" y="163"/>
                  </a:lnTo>
                  <a:lnTo>
                    <a:pt x="340" y="174"/>
                  </a:lnTo>
                  <a:lnTo>
                    <a:pt x="321" y="187"/>
                  </a:lnTo>
                  <a:lnTo>
                    <a:pt x="302" y="201"/>
                  </a:lnTo>
                  <a:lnTo>
                    <a:pt x="285" y="215"/>
                  </a:lnTo>
                  <a:lnTo>
                    <a:pt x="267" y="232"/>
                  </a:lnTo>
                  <a:lnTo>
                    <a:pt x="250" y="249"/>
                  </a:lnTo>
                  <a:lnTo>
                    <a:pt x="234" y="266"/>
                  </a:lnTo>
                  <a:lnTo>
                    <a:pt x="219" y="285"/>
                  </a:lnTo>
                  <a:lnTo>
                    <a:pt x="204" y="304"/>
                  </a:lnTo>
                  <a:lnTo>
                    <a:pt x="191" y="323"/>
                  </a:lnTo>
                  <a:lnTo>
                    <a:pt x="179" y="343"/>
                  </a:lnTo>
                  <a:lnTo>
                    <a:pt x="168" y="362"/>
                  </a:lnTo>
                  <a:lnTo>
                    <a:pt x="158" y="383"/>
                  </a:lnTo>
                  <a:lnTo>
                    <a:pt x="150" y="404"/>
                  </a:lnTo>
                  <a:lnTo>
                    <a:pt x="141" y="426"/>
                  </a:lnTo>
                  <a:lnTo>
                    <a:pt x="135" y="448"/>
                  </a:lnTo>
                  <a:lnTo>
                    <a:pt x="129" y="470"/>
                  </a:lnTo>
                  <a:lnTo>
                    <a:pt x="125" y="493"/>
                  </a:lnTo>
                  <a:lnTo>
                    <a:pt x="120" y="517"/>
                  </a:lnTo>
                  <a:lnTo>
                    <a:pt x="118" y="540"/>
                  </a:lnTo>
                  <a:lnTo>
                    <a:pt x="116" y="565"/>
                  </a:lnTo>
                  <a:lnTo>
                    <a:pt x="116" y="589"/>
                  </a:lnTo>
                  <a:lnTo>
                    <a:pt x="116" y="614"/>
                  </a:lnTo>
                  <a:lnTo>
                    <a:pt x="118" y="638"/>
                  </a:lnTo>
                  <a:lnTo>
                    <a:pt x="120" y="662"/>
                  </a:lnTo>
                  <a:lnTo>
                    <a:pt x="125" y="686"/>
                  </a:lnTo>
                  <a:lnTo>
                    <a:pt x="129" y="709"/>
                  </a:lnTo>
                  <a:lnTo>
                    <a:pt x="135" y="732"/>
                  </a:lnTo>
                  <a:lnTo>
                    <a:pt x="141" y="754"/>
                  </a:lnTo>
                  <a:lnTo>
                    <a:pt x="150" y="775"/>
                  </a:lnTo>
                  <a:lnTo>
                    <a:pt x="159" y="796"/>
                  </a:lnTo>
                  <a:lnTo>
                    <a:pt x="168" y="817"/>
                  </a:lnTo>
                  <a:lnTo>
                    <a:pt x="180" y="836"/>
                  </a:lnTo>
                  <a:lnTo>
                    <a:pt x="191" y="856"/>
                  </a:lnTo>
                  <a:lnTo>
                    <a:pt x="205" y="875"/>
                  </a:lnTo>
                  <a:lnTo>
                    <a:pt x="220" y="894"/>
                  </a:lnTo>
                  <a:lnTo>
                    <a:pt x="234" y="912"/>
                  </a:lnTo>
                  <a:lnTo>
                    <a:pt x="251" y="929"/>
                  </a:lnTo>
                  <a:lnTo>
                    <a:pt x="269" y="946"/>
                  </a:lnTo>
                  <a:lnTo>
                    <a:pt x="287" y="962"/>
                  </a:lnTo>
                  <a:lnTo>
                    <a:pt x="304" y="977"/>
                  </a:lnTo>
                  <a:lnTo>
                    <a:pt x="323" y="991"/>
                  </a:lnTo>
                  <a:lnTo>
                    <a:pt x="342" y="1002"/>
                  </a:lnTo>
                  <a:lnTo>
                    <a:pt x="362" y="1014"/>
                  </a:lnTo>
                  <a:lnTo>
                    <a:pt x="382" y="1024"/>
                  </a:lnTo>
                  <a:lnTo>
                    <a:pt x="402" y="1034"/>
                  </a:lnTo>
                  <a:lnTo>
                    <a:pt x="424" y="1042"/>
                  </a:lnTo>
                  <a:lnTo>
                    <a:pt x="444" y="1049"/>
                  </a:lnTo>
                  <a:lnTo>
                    <a:pt x="466" y="1055"/>
                  </a:lnTo>
                  <a:lnTo>
                    <a:pt x="488" y="1060"/>
                  </a:lnTo>
                  <a:lnTo>
                    <a:pt x="511" y="1064"/>
                  </a:lnTo>
                  <a:lnTo>
                    <a:pt x="535" y="1066"/>
                  </a:lnTo>
                  <a:lnTo>
                    <a:pt x="560" y="1068"/>
                  </a:lnTo>
                  <a:lnTo>
                    <a:pt x="584" y="1068"/>
                  </a:lnTo>
                  <a:lnTo>
                    <a:pt x="608" y="1068"/>
                  </a:lnTo>
                  <a:lnTo>
                    <a:pt x="631" y="1066"/>
                  </a:lnTo>
                  <a:lnTo>
                    <a:pt x="654" y="1064"/>
                  </a:lnTo>
                  <a:lnTo>
                    <a:pt x="677" y="1060"/>
                  </a:lnTo>
                  <a:lnTo>
                    <a:pt x="699" y="1055"/>
                  </a:lnTo>
                  <a:lnTo>
                    <a:pt x="719" y="1048"/>
                  </a:lnTo>
                  <a:lnTo>
                    <a:pt x="741" y="1041"/>
                  </a:lnTo>
                  <a:lnTo>
                    <a:pt x="761" y="1034"/>
                  </a:lnTo>
                  <a:lnTo>
                    <a:pt x="782" y="1024"/>
                  </a:lnTo>
                  <a:lnTo>
                    <a:pt x="801" y="1014"/>
                  </a:lnTo>
                  <a:lnTo>
                    <a:pt x="821" y="1001"/>
                  </a:lnTo>
                  <a:lnTo>
                    <a:pt x="840" y="989"/>
                  </a:lnTo>
                  <a:lnTo>
                    <a:pt x="858" y="975"/>
                  </a:lnTo>
                  <a:lnTo>
                    <a:pt x="875" y="961"/>
                  </a:lnTo>
                  <a:lnTo>
                    <a:pt x="893" y="944"/>
                  </a:lnTo>
                  <a:lnTo>
                    <a:pt x="910" y="927"/>
                  </a:lnTo>
                  <a:lnTo>
                    <a:pt x="927" y="910"/>
                  </a:lnTo>
                  <a:lnTo>
                    <a:pt x="941" y="891"/>
                  </a:lnTo>
                  <a:lnTo>
                    <a:pt x="955" y="872"/>
                  </a:lnTo>
                  <a:lnTo>
                    <a:pt x="968" y="853"/>
                  </a:lnTo>
                  <a:lnTo>
                    <a:pt x="980" y="832"/>
                  </a:lnTo>
                  <a:lnTo>
                    <a:pt x="991" y="812"/>
                  </a:lnTo>
                  <a:lnTo>
                    <a:pt x="1001" y="792"/>
                  </a:lnTo>
                  <a:lnTo>
                    <a:pt x="1010" y="770"/>
                  </a:lnTo>
                  <a:lnTo>
                    <a:pt x="1017" y="748"/>
                  </a:lnTo>
                  <a:lnTo>
                    <a:pt x="1025" y="726"/>
                  </a:lnTo>
                  <a:lnTo>
                    <a:pt x="1030" y="703"/>
                  </a:lnTo>
                  <a:lnTo>
                    <a:pt x="1035" y="679"/>
                  </a:lnTo>
                  <a:lnTo>
                    <a:pt x="1038" y="655"/>
                  </a:lnTo>
                  <a:lnTo>
                    <a:pt x="1042" y="631"/>
                  </a:lnTo>
                  <a:lnTo>
                    <a:pt x="1043" y="606"/>
                  </a:lnTo>
                  <a:lnTo>
                    <a:pt x="1044" y="580"/>
                  </a:lnTo>
                  <a:lnTo>
                    <a:pt x="1043" y="556"/>
                  </a:lnTo>
                  <a:lnTo>
                    <a:pt x="1042" y="533"/>
                  </a:lnTo>
                  <a:lnTo>
                    <a:pt x="1038" y="510"/>
                  </a:lnTo>
                  <a:lnTo>
                    <a:pt x="1034" y="487"/>
                  </a:lnTo>
                  <a:lnTo>
                    <a:pt x="1030" y="465"/>
                  </a:lnTo>
                  <a:lnTo>
                    <a:pt x="1024" y="443"/>
                  </a:lnTo>
                  <a:lnTo>
                    <a:pt x="1016" y="421"/>
                  </a:lnTo>
                  <a:lnTo>
                    <a:pt x="1009" y="400"/>
                  </a:lnTo>
                  <a:lnTo>
                    <a:pt x="1000" y="379"/>
                  </a:lnTo>
                  <a:lnTo>
                    <a:pt x="989" y="359"/>
                  </a:lnTo>
                  <a:lnTo>
                    <a:pt x="979" y="339"/>
                  </a:lnTo>
                  <a:lnTo>
                    <a:pt x="966" y="321"/>
                  </a:lnTo>
                  <a:lnTo>
                    <a:pt x="953" y="302"/>
                  </a:lnTo>
                  <a:lnTo>
                    <a:pt x="938" y="283"/>
                  </a:lnTo>
                  <a:lnTo>
                    <a:pt x="922" y="265"/>
                  </a:lnTo>
                  <a:lnTo>
                    <a:pt x="906" y="248"/>
                  </a:lnTo>
                  <a:lnTo>
                    <a:pt x="889" y="230"/>
                  </a:lnTo>
                  <a:lnTo>
                    <a:pt x="871" y="214"/>
                  </a:lnTo>
                  <a:lnTo>
                    <a:pt x="852" y="199"/>
                  </a:lnTo>
                  <a:lnTo>
                    <a:pt x="833" y="186"/>
                  </a:lnTo>
                  <a:lnTo>
                    <a:pt x="815" y="173"/>
                  </a:lnTo>
                  <a:lnTo>
                    <a:pt x="795" y="162"/>
                  </a:lnTo>
                  <a:lnTo>
                    <a:pt x="775" y="151"/>
                  </a:lnTo>
                  <a:lnTo>
                    <a:pt x="755" y="142"/>
                  </a:lnTo>
                  <a:lnTo>
                    <a:pt x="734" y="134"/>
                  </a:lnTo>
                  <a:lnTo>
                    <a:pt x="712" y="127"/>
                  </a:lnTo>
                  <a:lnTo>
                    <a:pt x="691" y="121"/>
                  </a:lnTo>
                  <a:lnTo>
                    <a:pt x="668" y="116"/>
                  </a:lnTo>
                  <a:lnTo>
                    <a:pt x="646" y="112"/>
                  </a:lnTo>
                  <a:lnTo>
                    <a:pt x="623" y="110"/>
                  </a:lnTo>
                  <a:lnTo>
                    <a:pt x="599" y="108"/>
                  </a:lnTo>
                  <a:lnTo>
                    <a:pt x="575" y="108"/>
                  </a:lnTo>
                  <a:close/>
                </a:path>
              </a:pathLst>
            </a:custGeom>
            <a:grpFill/>
            <a:ln w="9525">
              <a:noFill/>
              <a:round/>
            </a:ln>
          </p:spPr>
          <p:txBody>
            <a:bodyPr vert="horz" wrap="square" lIns="91440" tIns="45720" rIns="91440" bIns="45720" numCol="1" anchor="t" anchorCtr="0" compatLnSpc="1"/>
            <a:lstStyle/>
            <a:p>
              <a:endParaRPr lang="en-US"/>
            </a:p>
          </p:txBody>
        </p:sp>
        <p:sp>
          <p:nvSpPr>
            <p:cNvPr id="18" name="Freeform 12"/>
            <p:cNvSpPr/>
            <p:nvPr userDrawn="1"/>
          </p:nvSpPr>
          <p:spPr bwMode="auto">
            <a:xfrm>
              <a:off x="7766050" y="2400300"/>
              <a:ext cx="82550" cy="180975"/>
            </a:xfrm>
            <a:custGeom>
              <a:avLst/>
              <a:gdLst/>
              <a:ahLst/>
              <a:cxnLst>
                <a:cxn ang="0">
                  <a:pos x="0" y="0"/>
                </a:cxn>
                <a:cxn ang="0">
                  <a:pos x="111" y="0"/>
                </a:cxn>
                <a:cxn ang="0">
                  <a:pos x="111" y="1022"/>
                </a:cxn>
                <a:cxn ang="0">
                  <a:pos x="512" y="1022"/>
                </a:cxn>
                <a:cxn ang="0">
                  <a:pos x="512" y="1132"/>
                </a:cxn>
                <a:cxn ang="0">
                  <a:pos x="0" y="1132"/>
                </a:cxn>
                <a:cxn ang="0">
                  <a:pos x="0" y="0"/>
                </a:cxn>
              </a:cxnLst>
              <a:rect l="0" t="0" r="r" b="b"/>
              <a:pathLst>
                <a:path w="512" h="1132">
                  <a:moveTo>
                    <a:pt x="0" y="0"/>
                  </a:moveTo>
                  <a:lnTo>
                    <a:pt x="111" y="0"/>
                  </a:lnTo>
                  <a:lnTo>
                    <a:pt x="111" y="1022"/>
                  </a:lnTo>
                  <a:lnTo>
                    <a:pt x="512" y="1022"/>
                  </a:lnTo>
                  <a:lnTo>
                    <a:pt x="5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9" name="Freeform 13"/>
            <p:cNvSpPr>
              <a:spLocks noEditPoints="1"/>
            </p:cNvSpPr>
            <p:nvPr userDrawn="1"/>
          </p:nvSpPr>
          <p:spPr bwMode="auto">
            <a:xfrm>
              <a:off x="7874000" y="2397125"/>
              <a:ext cx="184150" cy="187325"/>
            </a:xfrm>
            <a:custGeom>
              <a:avLst/>
              <a:gdLst/>
              <a:ahLst/>
              <a:cxnLst>
                <a:cxn ang="0">
                  <a:pos x="692" y="11"/>
                </a:cxn>
                <a:cxn ang="0">
                  <a:pos x="824" y="53"/>
                </a:cxn>
                <a:cxn ang="0">
                  <a:pos x="941" y="127"/>
                </a:cxn>
                <a:cxn ang="0">
                  <a:pos x="1042" y="231"/>
                </a:cxn>
                <a:cxn ang="0">
                  <a:pos x="1114" y="355"/>
                </a:cxn>
                <a:cxn ang="0">
                  <a:pos x="1151" y="493"/>
                </a:cxn>
                <a:cxn ang="0">
                  <a:pos x="1155" y="641"/>
                </a:cxn>
                <a:cxn ang="0">
                  <a:pos x="1129" y="778"/>
                </a:cxn>
                <a:cxn ang="0">
                  <a:pos x="1074" y="899"/>
                </a:cxn>
                <a:cxn ang="0">
                  <a:pos x="986" y="1010"/>
                </a:cxn>
                <a:cxn ang="0">
                  <a:pos x="866" y="1103"/>
                </a:cxn>
                <a:cxn ang="0">
                  <a:pos x="729" y="1159"/>
                </a:cxn>
                <a:cxn ang="0">
                  <a:pos x="576" y="1178"/>
                </a:cxn>
                <a:cxn ang="0">
                  <a:pos x="431" y="1161"/>
                </a:cxn>
                <a:cxn ang="0">
                  <a:pos x="301" y="1111"/>
                </a:cxn>
                <a:cxn ang="0">
                  <a:pos x="187" y="1028"/>
                </a:cxn>
                <a:cxn ang="0">
                  <a:pos x="94" y="916"/>
                </a:cxn>
                <a:cxn ang="0">
                  <a:pos x="32" y="787"/>
                </a:cxn>
                <a:cxn ang="0">
                  <a:pos x="3" y="644"/>
                </a:cxn>
                <a:cxn ang="0">
                  <a:pos x="6" y="495"/>
                </a:cxn>
                <a:cxn ang="0">
                  <a:pos x="46" y="356"/>
                </a:cxn>
                <a:cxn ang="0">
                  <a:pos x="118" y="232"/>
                </a:cxn>
                <a:cxn ang="0">
                  <a:pos x="220" y="126"/>
                </a:cxn>
                <a:cxn ang="0">
                  <a:pos x="335" y="53"/>
                </a:cxn>
                <a:cxn ang="0">
                  <a:pos x="464" y="11"/>
                </a:cxn>
                <a:cxn ang="0">
                  <a:pos x="576" y="108"/>
                </a:cxn>
                <a:cxn ang="0">
                  <a:pos x="462" y="121"/>
                </a:cxn>
                <a:cxn ang="0">
                  <a:pos x="360" y="163"/>
                </a:cxn>
                <a:cxn ang="0">
                  <a:pos x="268" y="232"/>
                </a:cxn>
                <a:cxn ang="0">
                  <a:pos x="192" y="323"/>
                </a:cxn>
                <a:cxn ang="0">
                  <a:pos x="142" y="426"/>
                </a:cxn>
                <a:cxn ang="0">
                  <a:pos x="118" y="540"/>
                </a:cxn>
                <a:cxn ang="0">
                  <a:pos x="121" y="662"/>
                </a:cxn>
                <a:cxn ang="0">
                  <a:pos x="151" y="775"/>
                </a:cxn>
                <a:cxn ang="0">
                  <a:pos x="206" y="875"/>
                </a:cxn>
                <a:cxn ang="0">
                  <a:pos x="286" y="962"/>
                </a:cxn>
                <a:cxn ang="0">
                  <a:pos x="383" y="1024"/>
                </a:cxn>
                <a:cxn ang="0">
                  <a:pos x="489" y="1060"/>
                </a:cxn>
                <a:cxn ang="0">
                  <a:pos x="607" y="1068"/>
                </a:cxn>
                <a:cxn ang="0">
                  <a:pos x="720" y="1048"/>
                </a:cxn>
                <a:cxn ang="0">
                  <a:pos x="822" y="1001"/>
                </a:cxn>
                <a:cxn ang="0">
                  <a:pos x="911" y="927"/>
                </a:cxn>
                <a:cxn ang="0">
                  <a:pos x="981" y="832"/>
                </a:cxn>
                <a:cxn ang="0">
                  <a:pos x="1025" y="726"/>
                </a:cxn>
                <a:cxn ang="0">
                  <a:pos x="1043" y="606"/>
                </a:cxn>
                <a:cxn ang="0">
                  <a:pos x="1035" y="487"/>
                </a:cxn>
                <a:cxn ang="0">
                  <a:pos x="1001" y="379"/>
                </a:cxn>
                <a:cxn ang="0">
                  <a:pos x="939" y="283"/>
                </a:cxn>
                <a:cxn ang="0">
                  <a:pos x="853" y="199"/>
                </a:cxn>
                <a:cxn ang="0">
                  <a:pos x="756" y="142"/>
                </a:cxn>
                <a:cxn ang="0">
                  <a:pos x="647" y="112"/>
                </a:cxn>
              </a:cxnLst>
              <a:rect l="0" t="0" r="r" b="b"/>
              <a:pathLst>
                <a:path w="1157" h="1178">
                  <a:moveTo>
                    <a:pt x="578" y="0"/>
                  </a:moveTo>
                  <a:lnTo>
                    <a:pt x="607" y="1"/>
                  </a:lnTo>
                  <a:lnTo>
                    <a:pt x="636" y="3"/>
                  </a:lnTo>
                  <a:lnTo>
                    <a:pt x="665" y="6"/>
                  </a:lnTo>
                  <a:lnTo>
                    <a:pt x="692" y="11"/>
                  </a:lnTo>
                  <a:lnTo>
                    <a:pt x="719" y="17"/>
                  </a:lnTo>
                  <a:lnTo>
                    <a:pt x="747" y="24"/>
                  </a:lnTo>
                  <a:lnTo>
                    <a:pt x="773" y="32"/>
                  </a:lnTo>
                  <a:lnTo>
                    <a:pt x="799" y="42"/>
                  </a:lnTo>
                  <a:lnTo>
                    <a:pt x="824" y="53"/>
                  </a:lnTo>
                  <a:lnTo>
                    <a:pt x="848" y="66"/>
                  </a:lnTo>
                  <a:lnTo>
                    <a:pt x="872" y="79"/>
                  </a:lnTo>
                  <a:lnTo>
                    <a:pt x="896" y="94"/>
                  </a:lnTo>
                  <a:lnTo>
                    <a:pt x="918" y="110"/>
                  </a:lnTo>
                  <a:lnTo>
                    <a:pt x="941" y="127"/>
                  </a:lnTo>
                  <a:lnTo>
                    <a:pt x="963" y="146"/>
                  </a:lnTo>
                  <a:lnTo>
                    <a:pt x="984" y="166"/>
                  </a:lnTo>
                  <a:lnTo>
                    <a:pt x="1005" y="187"/>
                  </a:lnTo>
                  <a:lnTo>
                    <a:pt x="1024" y="209"/>
                  </a:lnTo>
                  <a:lnTo>
                    <a:pt x="1042" y="231"/>
                  </a:lnTo>
                  <a:lnTo>
                    <a:pt x="1059" y="255"/>
                  </a:lnTo>
                  <a:lnTo>
                    <a:pt x="1074" y="279"/>
                  </a:lnTo>
                  <a:lnTo>
                    <a:pt x="1088" y="303"/>
                  </a:lnTo>
                  <a:lnTo>
                    <a:pt x="1102" y="329"/>
                  </a:lnTo>
                  <a:lnTo>
                    <a:pt x="1114" y="355"/>
                  </a:lnTo>
                  <a:lnTo>
                    <a:pt x="1124" y="381"/>
                  </a:lnTo>
                  <a:lnTo>
                    <a:pt x="1132" y="408"/>
                  </a:lnTo>
                  <a:lnTo>
                    <a:pt x="1141" y="437"/>
                  </a:lnTo>
                  <a:lnTo>
                    <a:pt x="1147" y="465"/>
                  </a:lnTo>
                  <a:lnTo>
                    <a:pt x="1151" y="493"/>
                  </a:lnTo>
                  <a:lnTo>
                    <a:pt x="1154" y="522"/>
                  </a:lnTo>
                  <a:lnTo>
                    <a:pt x="1156" y="552"/>
                  </a:lnTo>
                  <a:lnTo>
                    <a:pt x="1157" y="582"/>
                  </a:lnTo>
                  <a:lnTo>
                    <a:pt x="1157" y="612"/>
                  </a:lnTo>
                  <a:lnTo>
                    <a:pt x="1155" y="641"/>
                  </a:lnTo>
                  <a:lnTo>
                    <a:pt x="1152" y="669"/>
                  </a:lnTo>
                  <a:lnTo>
                    <a:pt x="1148" y="698"/>
                  </a:lnTo>
                  <a:lnTo>
                    <a:pt x="1143" y="725"/>
                  </a:lnTo>
                  <a:lnTo>
                    <a:pt x="1137" y="752"/>
                  </a:lnTo>
                  <a:lnTo>
                    <a:pt x="1129" y="778"/>
                  </a:lnTo>
                  <a:lnTo>
                    <a:pt x="1120" y="803"/>
                  </a:lnTo>
                  <a:lnTo>
                    <a:pt x="1110" y="828"/>
                  </a:lnTo>
                  <a:lnTo>
                    <a:pt x="1099" y="852"/>
                  </a:lnTo>
                  <a:lnTo>
                    <a:pt x="1087" y="876"/>
                  </a:lnTo>
                  <a:lnTo>
                    <a:pt x="1074" y="899"/>
                  </a:lnTo>
                  <a:lnTo>
                    <a:pt x="1059" y="922"/>
                  </a:lnTo>
                  <a:lnTo>
                    <a:pt x="1043" y="944"/>
                  </a:lnTo>
                  <a:lnTo>
                    <a:pt x="1027" y="966"/>
                  </a:lnTo>
                  <a:lnTo>
                    <a:pt x="1008" y="987"/>
                  </a:lnTo>
                  <a:lnTo>
                    <a:pt x="986" y="1010"/>
                  </a:lnTo>
                  <a:lnTo>
                    <a:pt x="964" y="1031"/>
                  </a:lnTo>
                  <a:lnTo>
                    <a:pt x="940" y="1052"/>
                  </a:lnTo>
                  <a:lnTo>
                    <a:pt x="916" y="1069"/>
                  </a:lnTo>
                  <a:lnTo>
                    <a:pt x="891" y="1087"/>
                  </a:lnTo>
                  <a:lnTo>
                    <a:pt x="866" y="1103"/>
                  </a:lnTo>
                  <a:lnTo>
                    <a:pt x="840" y="1117"/>
                  </a:lnTo>
                  <a:lnTo>
                    <a:pt x="812" y="1130"/>
                  </a:lnTo>
                  <a:lnTo>
                    <a:pt x="785" y="1141"/>
                  </a:lnTo>
                  <a:lnTo>
                    <a:pt x="757" y="1151"/>
                  </a:lnTo>
                  <a:lnTo>
                    <a:pt x="729" y="1159"/>
                  </a:lnTo>
                  <a:lnTo>
                    <a:pt x="699" y="1165"/>
                  </a:lnTo>
                  <a:lnTo>
                    <a:pt x="669" y="1171"/>
                  </a:lnTo>
                  <a:lnTo>
                    <a:pt x="639" y="1175"/>
                  </a:lnTo>
                  <a:lnTo>
                    <a:pt x="607" y="1177"/>
                  </a:lnTo>
                  <a:lnTo>
                    <a:pt x="576" y="1178"/>
                  </a:lnTo>
                  <a:lnTo>
                    <a:pt x="546" y="1177"/>
                  </a:lnTo>
                  <a:lnTo>
                    <a:pt x="516" y="1175"/>
                  </a:lnTo>
                  <a:lnTo>
                    <a:pt x="487" y="1172"/>
                  </a:lnTo>
                  <a:lnTo>
                    <a:pt x="459" y="1167"/>
                  </a:lnTo>
                  <a:lnTo>
                    <a:pt x="431" y="1161"/>
                  </a:lnTo>
                  <a:lnTo>
                    <a:pt x="404" y="1154"/>
                  </a:lnTo>
                  <a:lnTo>
                    <a:pt x="377" y="1144"/>
                  </a:lnTo>
                  <a:lnTo>
                    <a:pt x="351" y="1135"/>
                  </a:lnTo>
                  <a:lnTo>
                    <a:pt x="326" y="1124"/>
                  </a:lnTo>
                  <a:lnTo>
                    <a:pt x="301" y="1111"/>
                  </a:lnTo>
                  <a:lnTo>
                    <a:pt x="277" y="1096"/>
                  </a:lnTo>
                  <a:lnTo>
                    <a:pt x="254" y="1082"/>
                  </a:lnTo>
                  <a:lnTo>
                    <a:pt x="231" y="1065"/>
                  </a:lnTo>
                  <a:lnTo>
                    <a:pt x="209" y="1046"/>
                  </a:lnTo>
                  <a:lnTo>
                    <a:pt x="187" y="1028"/>
                  </a:lnTo>
                  <a:lnTo>
                    <a:pt x="166" y="1007"/>
                  </a:lnTo>
                  <a:lnTo>
                    <a:pt x="146" y="985"/>
                  </a:lnTo>
                  <a:lnTo>
                    <a:pt x="127" y="962"/>
                  </a:lnTo>
                  <a:lnTo>
                    <a:pt x="110" y="939"/>
                  </a:lnTo>
                  <a:lnTo>
                    <a:pt x="94" y="916"/>
                  </a:lnTo>
                  <a:lnTo>
                    <a:pt x="78" y="891"/>
                  </a:lnTo>
                  <a:lnTo>
                    <a:pt x="65" y="867"/>
                  </a:lnTo>
                  <a:lnTo>
                    <a:pt x="53" y="841"/>
                  </a:lnTo>
                  <a:lnTo>
                    <a:pt x="42" y="815"/>
                  </a:lnTo>
                  <a:lnTo>
                    <a:pt x="32" y="787"/>
                  </a:lnTo>
                  <a:lnTo>
                    <a:pt x="24" y="760"/>
                  </a:lnTo>
                  <a:lnTo>
                    <a:pt x="17" y="732"/>
                  </a:lnTo>
                  <a:lnTo>
                    <a:pt x="10" y="704"/>
                  </a:lnTo>
                  <a:lnTo>
                    <a:pt x="6" y="674"/>
                  </a:lnTo>
                  <a:lnTo>
                    <a:pt x="3" y="644"/>
                  </a:lnTo>
                  <a:lnTo>
                    <a:pt x="1" y="613"/>
                  </a:lnTo>
                  <a:lnTo>
                    <a:pt x="0" y="582"/>
                  </a:lnTo>
                  <a:lnTo>
                    <a:pt x="1" y="552"/>
                  </a:lnTo>
                  <a:lnTo>
                    <a:pt x="3" y="523"/>
                  </a:lnTo>
                  <a:lnTo>
                    <a:pt x="6" y="495"/>
                  </a:lnTo>
                  <a:lnTo>
                    <a:pt x="11" y="466"/>
                  </a:lnTo>
                  <a:lnTo>
                    <a:pt x="18" y="439"/>
                  </a:lnTo>
                  <a:lnTo>
                    <a:pt x="26" y="410"/>
                  </a:lnTo>
                  <a:lnTo>
                    <a:pt x="34" y="383"/>
                  </a:lnTo>
                  <a:lnTo>
                    <a:pt x="46" y="356"/>
                  </a:lnTo>
                  <a:lnTo>
                    <a:pt x="57" y="330"/>
                  </a:lnTo>
                  <a:lnTo>
                    <a:pt x="71" y="305"/>
                  </a:lnTo>
                  <a:lnTo>
                    <a:pt x="86" y="280"/>
                  </a:lnTo>
                  <a:lnTo>
                    <a:pt x="101" y="255"/>
                  </a:lnTo>
                  <a:lnTo>
                    <a:pt x="118" y="232"/>
                  </a:lnTo>
                  <a:lnTo>
                    <a:pt x="137" y="209"/>
                  </a:lnTo>
                  <a:lnTo>
                    <a:pt x="157" y="186"/>
                  </a:lnTo>
                  <a:lnTo>
                    <a:pt x="178" y="164"/>
                  </a:lnTo>
                  <a:lnTo>
                    <a:pt x="199" y="145"/>
                  </a:lnTo>
                  <a:lnTo>
                    <a:pt x="220" y="126"/>
                  </a:lnTo>
                  <a:lnTo>
                    <a:pt x="241" y="110"/>
                  </a:lnTo>
                  <a:lnTo>
                    <a:pt x="263" y="93"/>
                  </a:lnTo>
                  <a:lnTo>
                    <a:pt x="286" y="78"/>
                  </a:lnTo>
                  <a:lnTo>
                    <a:pt x="310" y="65"/>
                  </a:lnTo>
                  <a:lnTo>
                    <a:pt x="335" y="53"/>
                  </a:lnTo>
                  <a:lnTo>
                    <a:pt x="360" y="42"/>
                  </a:lnTo>
                  <a:lnTo>
                    <a:pt x="385" y="32"/>
                  </a:lnTo>
                  <a:lnTo>
                    <a:pt x="411" y="24"/>
                  </a:lnTo>
                  <a:lnTo>
                    <a:pt x="437" y="17"/>
                  </a:lnTo>
                  <a:lnTo>
                    <a:pt x="464" y="11"/>
                  </a:lnTo>
                  <a:lnTo>
                    <a:pt x="492" y="6"/>
                  </a:lnTo>
                  <a:lnTo>
                    <a:pt x="520" y="3"/>
                  </a:lnTo>
                  <a:lnTo>
                    <a:pt x="549" y="1"/>
                  </a:lnTo>
                  <a:lnTo>
                    <a:pt x="578" y="0"/>
                  </a:lnTo>
                  <a:close/>
                  <a:moveTo>
                    <a:pt x="576" y="108"/>
                  </a:moveTo>
                  <a:lnTo>
                    <a:pt x="552" y="108"/>
                  </a:lnTo>
                  <a:lnTo>
                    <a:pt x="529" y="110"/>
                  </a:lnTo>
                  <a:lnTo>
                    <a:pt x="506" y="113"/>
                  </a:lnTo>
                  <a:lnTo>
                    <a:pt x="484" y="116"/>
                  </a:lnTo>
                  <a:lnTo>
                    <a:pt x="462" y="121"/>
                  </a:lnTo>
                  <a:lnTo>
                    <a:pt x="441" y="127"/>
                  </a:lnTo>
                  <a:lnTo>
                    <a:pt x="420" y="135"/>
                  </a:lnTo>
                  <a:lnTo>
                    <a:pt x="399" y="143"/>
                  </a:lnTo>
                  <a:lnTo>
                    <a:pt x="379" y="153"/>
                  </a:lnTo>
                  <a:lnTo>
                    <a:pt x="360" y="163"/>
                  </a:lnTo>
                  <a:lnTo>
                    <a:pt x="340" y="174"/>
                  </a:lnTo>
                  <a:lnTo>
                    <a:pt x="321" y="187"/>
                  </a:lnTo>
                  <a:lnTo>
                    <a:pt x="303" y="201"/>
                  </a:lnTo>
                  <a:lnTo>
                    <a:pt x="285" y="215"/>
                  </a:lnTo>
                  <a:lnTo>
                    <a:pt x="268" y="232"/>
                  </a:lnTo>
                  <a:lnTo>
                    <a:pt x="251" y="249"/>
                  </a:lnTo>
                  <a:lnTo>
                    <a:pt x="234" y="266"/>
                  </a:lnTo>
                  <a:lnTo>
                    <a:pt x="220" y="285"/>
                  </a:lnTo>
                  <a:lnTo>
                    <a:pt x="205" y="304"/>
                  </a:lnTo>
                  <a:lnTo>
                    <a:pt x="192" y="323"/>
                  </a:lnTo>
                  <a:lnTo>
                    <a:pt x="180" y="343"/>
                  </a:lnTo>
                  <a:lnTo>
                    <a:pt x="168" y="362"/>
                  </a:lnTo>
                  <a:lnTo>
                    <a:pt x="159" y="383"/>
                  </a:lnTo>
                  <a:lnTo>
                    <a:pt x="149" y="404"/>
                  </a:lnTo>
                  <a:lnTo>
                    <a:pt x="142" y="426"/>
                  </a:lnTo>
                  <a:lnTo>
                    <a:pt x="135" y="448"/>
                  </a:lnTo>
                  <a:lnTo>
                    <a:pt x="130" y="470"/>
                  </a:lnTo>
                  <a:lnTo>
                    <a:pt x="124" y="493"/>
                  </a:lnTo>
                  <a:lnTo>
                    <a:pt x="121" y="517"/>
                  </a:lnTo>
                  <a:lnTo>
                    <a:pt x="118" y="540"/>
                  </a:lnTo>
                  <a:lnTo>
                    <a:pt x="117" y="565"/>
                  </a:lnTo>
                  <a:lnTo>
                    <a:pt x="116" y="589"/>
                  </a:lnTo>
                  <a:lnTo>
                    <a:pt x="117" y="614"/>
                  </a:lnTo>
                  <a:lnTo>
                    <a:pt x="118" y="638"/>
                  </a:lnTo>
                  <a:lnTo>
                    <a:pt x="121" y="662"/>
                  </a:lnTo>
                  <a:lnTo>
                    <a:pt x="124" y="686"/>
                  </a:lnTo>
                  <a:lnTo>
                    <a:pt x="130" y="709"/>
                  </a:lnTo>
                  <a:lnTo>
                    <a:pt x="135" y="732"/>
                  </a:lnTo>
                  <a:lnTo>
                    <a:pt x="142" y="754"/>
                  </a:lnTo>
                  <a:lnTo>
                    <a:pt x="151" y="775"/>
                  </a:lnTo>
                  <a:lnTo>
                    <a:pt x="159" y="796"/>
                  </a:lnTo>
                  <a:lnTo>
                    <a:pt x="169" y="817"/>
                  </a:lnTo>
                  <a:lnTo>
                    <a:pt x="181" y="836"/>
                  </a:lnTo>
                  <a:lnTo>
                    <a:pt x="192" y="856"/>
                  </a:lnTo>
                  <a:lnTo>
                    <a:pt x="206" y="875"/>
                  </a:lnTo>
                  <a:lnTo>
                    <a:pt x="221" y="894"/>
                  </a:lnTo>
                  <a:lnTo>
                    <a:pt x="235" y="912"/>
                  </a:lnTo>
                  <a:lnTo>
                    <a:pt x="252" y="929"/>
                  </a:lnTo>
                  <a:lnTo>
                    <a:pt x="269" y="946"/>
                  </a:lnTo>
                  <a:lnTo>
                    <a:pt x="286" y="962"/>
                  </a:lnTo>
                  <a:lnTo>
                    <a:pt x="305" y="977"/>
                  </a:lnTo>
                  <a:lnTo>
                    <a:pt x="323" y="991"/>
                  </a:lnTo>
                  <a:lnTo>
                    <a:pt x="343" y="1002"/>
                  </a:lnTo>
                  <a:lnTo>
                    <a:pt x="362" y="1014"/>
                  </a:lnTo>
                  <a:lnTo>
                    <a:pt x="383" y="1024"/>
                  </a:lnTo>
                  <a:lnTo>
                    <a:pt x="402" y="1034"/>
                  </a:lnTo>
                  <a:lnTo>
                    <a:pt x="423" y="1042"/>
                  </a:lnTo>
                  <a:lnTo>
                    <a:pt x="445" y="1049"/>
                  </a:lnTo>
                  <a:lnTo>
                    <a:pt x="467" y="1055"/>
                  </a:lnTo>
                  <a:lnTo>
                    <a:pt x="489" y="1060"/>
                  </a:lnTo>
                  <a:lnTo>
                    <a:pt x="512" y="1064"/>
                  </a:lnTo>
                  <a:lnTo>
                    <a:pt x="535" y="1066"/>
                  </a:lnTo>
                  <a:lnTo>
                    <a:pt x="559" y="1068"/>
                  </a:lnTo>
                  <a:lnTo>
                    <a:pt x="584" y="1068"/>
                  </a:lnTo>
                  <a:lnTo>
                    <a:pt x="607" y="1068"/>
                  </a:lnTo>
                  <a:lnTo>
                    <a:pt x="631" y="1066"/>
                  </a:lnTo>
                  <a:lnTo>
                    <a:pt x="654" y="1064"/>
                  </a:lnTo>
                  <a:lnTo>
                    <a:pt x="676" y="1060"/>
                  </a:lnTo>
                  <a:lnTo>
                    <a:pt x="698" y="1055"/>
                  </a:lnTo>
                  <a:lnTo>
                    <a:pt x="720" y="1048"/>
                  </a:lnTo>
                  <a:lnTo>
                    <a:pt x="741" y="1041"/>
                  </a:lnTo>
                  <a:lnTo>
                    <a:pt x="762" y="1034"/>
                  </a:lnTo>
                  <a:lnTo>
                    <a:pt x="782" y="1024"/>
                  </a:lnTo>
                  <a:lnTo>
                    <a:pt x="802" y="1014"/>
                  </a:lnTo>
                  <a:lnTo>
                    <a:pt x="822" y="1001"/>
                  </a:lnTo>
                  <a:lnTo>
                    <a:pt x="841" y="989"/>
                  </a:lnTo>
                  <a:lnTo>
                    <a:pt x="858" y="975"/>
                  </a:lnTo>
                  <a:lnTo>
                    <a:pt x="876" y="961"/>
                  </a:lnTo>
                  <a:lnTo>
                    <a:pt x="894" y="944"/>
                  </a:lnTo>
                  <a:lnTo>
                    <a:pt x="911" y="927"/>
                  </a:lnTo>
                  <a:lnTo>
                    <a:pt x="926" y="910"/>
                  </a:lnTo>
                  <a:lnTo>
                    <a:pt x="942" y="891"/>
                  </a:lnTo>
                  <a:lnTo>
                    <a:pt x="956" y="872"/>
                  </a:lnTo>
                  <a:lnTo>
                    <a:pt x="969" y="853"/>
                  </a:lnTo>
                  <a:lnTo>
                    <a:pt x="981" y="832"/>
                  </a:lnTo>
                  <a:lnTo>
                    <a:pt x="992" y="812"/>
                  </a:lnTo>
                  <a:lnTo>
                    <a:pt x="1002" y="792"/>
                  </a:lnTo>
                  <a:lnTo>
                    <a:pt x="1010" y="770"/>
                  </a:lnTo>
                  <a:lnTo>
                    <a:pt x="1018" y="748"/>
                  </a:lnTo>
                  <a:lnTo>
                    <a:pt x="1025" y="726"/>
                  </a:lnTo>
                  <a:lnTo>
                    <a:pt x="1031" y="703"/>
                  </a:lnTo>
                  <a:lnTo>
                    <a:pt x="1035" y="679"/>
                  </a:lnTo>
                  <a:lnTo>
                    <a:pt x="1039" y="655"/>
                  </a:lnTo>
                  <a:lnTo>
                    <a:pt x="1041" y="631"/>
                  </a:lnTo>
                  <a:lnTo>
                    <a:pt x="1043" y="606"/>
                  </a:lnTo>
                  <a:lnTo>
                    <a:pt x="1043" y="580"/>
                  </a:lnTo>
                  <a:lnTo>
                    <a:pt x="1043" y="556"/>
                  </a:lnTo>
                  <a:lnTo>
                    <a:pt x="1041" y="533"/>
                  </a:lnTo>
                  <a:lnTo>
                    <a:pt x="1039" y="510"/>
                  </a:lnTo>
                  <a:lnTo>
                    <a:pt x="1035" y="487"/>
                  </a:lnTo>
                  <a:lnTo>
                    <a:pt x="1031" y="465"/>
                  </a:lnTo>
                  <a:lnTo>
                    <a:pt x="1025" y="443"/>
                  </a:lnTo>
                  <a:lnTo>
                    <a:pt x="1017" y="421"/>
                  </a:lnTo>
                  <a:lnTo>
                    <a:pt x="1010" y="400"/>
                  </a:lnTo>
                  <a:lnTo>
                    <a:pt x="1001" y="379"/>
                  </a:lnTo>
                  <a:lnTo>
                    <a:pt x="990" y="359"/>
                  </a:lnTo>
                  <a:lnTo>
                    <a:pt x="979" y="339"/>
                  </a:lnTo>
                  <a:lnTo>
                    <a:pt x="967" y="321"/>
                  </a:lnTo>
                  <a:lnTo>
                    <a:pt x="954" y="302"/>
                  </a:lnTo>
                  <a:lnTo>
                    <a:pt x="939" y="283"/>
                  </a:lnTo>
                  <a:lnTo>
                    <a:pt x="923" y="265"/>
                  </a:lnTo>
                  <a:lnTo>
                    <a:pt x="906" y="248"/>
                  </a:lnTo>
                  <a:lnTo>
                    <a:pt x="890" y="230"/>
                  </a:lnTo>
                  <a:lnTo>
                    <a:pt x="871" y="214"/>
                  </a:lnTo>
                  <a:lnTo>
                    <a:pt x="853" y="199"/>
                  </a:lnTo>
                  <a:lnTo>
                    <a:pt x="834" y="186"/>
                  </a:lnTo>
                  <a:lnTo>
                    <a:pt x="816" y="173"/>
                  </a:lnTo>
                  <a:lnTo>
                    <a:pt x="796" y="162"/>
                  </a:lnTo>
                  <a:lnTo>
                    <a:pt x="776" y="151"/>
                  </a:lnTo>
                  <a:lnTo>
                    <a:pt x="756" y="142"/>
                  </a:lnTo>
                  <a:lnTo>
                    <a:pt x="735" y="134"/>
                  </a:lnTo>
                  <a:lnTo>
                    <a:pt x="713" y="127"/>
                  </a:lnTo>
                  <a:lnTo>
                    <a:pt x="691" y="121"/>
                  </a:lnTo>
                  <a:lnTo>
                    <a:pt x="669" y="116"/>
                  </a:lnTo>
                  <a:lnTo>
                    <a:pt x="647" y="112"/>
                  </a:lnTo>
                  <a:lnTo>
                    <a:pt x="623" y="110"/>
                  </a:lnTo>
                  <a:lnTo>
                    <a:pt x="600" y="108"/>
                  </a:lnTo>
                  <a:lnTo>
                    <a:pt x="576" y="108"/>
                  </a:lnTo>
                  <a:close/>
                </a:path>
              </a:pathLst>
            </a:custGeom>
            <a:grpFill/>
            <a:ln w="9525">
              <a:noFill/>
              <a:round/>
            </a:ln>
          </p:spPr>
          <p:txBody>
            <a:bodyPr vert="horz" wrap="square" lIns="91440" tIns="45720" rIns="91440" bIns="45720" numCol="1" anchor="t" anchorCtr="0" compatLnSpc="1"/>
            <a:lstStyle/>
            <a:p>
              <a:endParaRPr lang="en-US"/>
            </a:p>
          </p:txBody>
        </p:sp>
        <p:sp>
          <p:nvSpPr>
            <p:cNvPr id="20" name="Freeform 14"/>
            <p:cNvSpPr/>
            <p:nvPr userDrawn="1"/>
          </p:nvSpPr>
          <p:spPr bwMode="auto">
            <a:xfrm>
              <a:off x="8089900" y="2397125"/>
              <a:ext cx="182562" cy="187325"/>
            </a:xfrm>
            <a:custGeom>
              <a:avLst/>
              <a:gdLst/>
              <a:ahLst/>
              <a:cxnLst>
                <a:cxn ang="0">
                  <a:pos x="918" y="259"/>
                </a:cxn>
                <a:cxn ang="0">
                  <a:pos x="831" y="185"/>
                </a:cxn>
                <a:cxn ang="0">
                  <a:pos x="737" y="138"/>
                </a:cxn>
                <a:cxn ang="0">
                  <a:pos x="632" y="115"/>
                </a:cxn>
                <a:cxn ang="0">
                  <a:pos x="527" y="114"/>
                </a:cxn>
                <a:cxn ang="0">
                  <a:pos x="438" y="132"/>
                </a:cxn>
                <a:cxn ang="0">
                  <a:pos x="358" y="166"/>
                </a:cxn>
                <a:cxn ang="0">
                  <a:pos x="284" y="219"/>
                </a:cxn>
                <a:cxn ang="0">
                  <a:pos x="219" y="287"/>
                </a:cxn>
                <a:cxn ang="0">
                  <a:pos x="168" y="364"/>
                </a:cxn>
                <a:cxn ang="0">
                  <a:pos x="135" y="449"/>
                </a:cxn>
                <a:cxn ang="0">
                  <a:pos x="118" y="542"/>
                </a:cxn>
                <a:cxn ang="0">
                  <a:pos x="118" y="640"/>
                </a:cxn>
                <a:cxn ang="0">
                  <a:pos x="135" y="734"/>
                </a:cxn>
                <a:cxn ang="0">
                  <a:pos x="168" y="819"/>
                </a:cxn>
                <a:cxn ang="0">
                  <a:pos x="220" y="896"/>
                </a:cxn>
                <a:cxn ang="0">
                  <a:pos x="286" y="965"/>
                </a:cxn>
                <a:cxn ang="0">
                  <a:pos x="361" y="1017"/>
                </a:cxn>
                <a:cxn ang="0">
                  <a:pos x="445" y="1052"/>
                </a:cxn>
                <a:cxn ang="0">
                  <a:pos x="534" y="1068"/>
                </a:cxn>
                <a:cxn ang="0">
                  <a:pos x="621" y="1069"/>
                </a:cxn>
                <a:cxn ang="0">
                  <a:pos x="694" y="1057"/>
                </a:cxn>
                <a:cxn ang="0">
                  <a:pos x="765" y="1032"/>
                </a:cxn>
                <a:cxn ang="0">
                  <a:pos x="830" y="994"/>
                </a:cxn>
                <a:cxn ang="0">
                  <a:pos x="891" y="945"/>
                </a:cxn>
                <a:cxn ang="0">
                  <a:pos x="941" y="888"/>
                </a:cxn>
                <a:cxn ang="0">
                  <a:pos x="982" y="823"/>
                </a:cxn>
                <a:cxn ang="0">
                  <a:pos x="1011" y="751"/>
                </a:cxn>
                <a:cxn ang="0">
                  <a:pos x="451" y="612"/>
                </a:cxn>
                <a:cxn ang="0">
                  <a:pos x="1144" y="702"/>
                </a:cxn>
                <a:cxn ang="0">
                  <a:pos x="1114" y="812"/>
                </a:cxn>
                <a:cxn ang="0">
                  <a:pos x="1065" y="911"/>
                </a:cxn>
                <a:cxn ang="0">
                  <a:pos x="997" y="999"/>
                </a:cxn>
                <a:cxn ang="0">
                  <a:pos x="913" y="1073"/>
                </a:cxn>
                <a:cxn ang="0">
                  <a:pos x="820" y="1128"/>
                </a:cxn>
                <a:cxn ang="0">
                  <a:pos x="716" y="1162"/>
                </a:cxn>
                <a:cxn ang="0">
                  <a:pos x="605" y="1177"/>
                </a:cxn>
                <a:cxn ang="0">
                  <a:pos x="486" y="1172"/>
                </a:cxn>
                <a:cxn ang="0">
                  <a:pos x="377" y="1146"/>
                </a:cxn>
                <a:cxn ang="0">
                  <a:pos x="276" y="1096"/>
                </a:cxn>
                <a:cxn ang="0">
                  <a:pos x="186" y="1028"/>
                </a:cxn>
                <a:cxn ang="0">
                  <a:pos x="109" y="940"/>
                </a:cxn>
                <a:cxn ang="0">
                  <a:pos x="52" y="842"/>
                </a:cxn>
                <a:cxn ang="0">
                  <a:pos x="16" y="732"/>
                </a:cxn>
                <a:cxn ang="0">
                  <a:pos x="1" y="613"/>
                </a:cxn>
                <a:cxn ang="0">
                  <a:pos x="6" y="495"/>
                </a:cxn>
                <a:cxn ang="0">
                  <a:pos x="35" y="384"/>
                </a:cxn>
                <a:cxn ang="0">
                  <a:pos x="85" y="280"/>
                </a:cxn>
                <a:cxn ang="0">
                  <a:pos x="156" y="186"/>
                </a:cxn>
                <a:cxn ang="0">
                  <a:pos x="241" y="109"/>
                </a:cxn>
                <a:cxn ang="0">
                  <a:pos x="334" y="52"/>
                </a:cxn>
                <a:cxn ang="0">
                  <a:pos x="436" y="17"/>
                </a:cxn>
                <a:cxn ang="0">
                  <a:pos x="546" y="1"/>
                </a:cxn>
                <a:cxn ang="0">
                  <a:pos x="639" y="3"/>
                </a:cxn>
                <a:cxn ang="0">
                  <a:pos x="720" y="15"/>
                </a:cxn>
                <a:cxn ang="0">
                  <a:pos x="795" y="37"/>
                </a:cxn>
                <a:cxn ang="0">
                  <a:pos x="865" y="68"/>
                </a:cxn>
                <a:cxn ang="0">
                  <a:pos x="929" y="110"/>
                </a:cxn>
                <a:cxn ang="0">
                  <a:pos x="986" y="160"/>
                </a:cxn>
                <a:cxn ang="0">
                  <a:pos x="1038" y="219"/>
                </a:cxn>
                <a:cxn ang="0">
                  <a:pos x="1084" y="287"/>
                </a:cxn>
              </a:cxnLst>
              <a:rect l="0" t="0" r="r" b="b"/>
              <a:pathLst>
                <a:path w="1156" h="1178">
                  <a:moveTo>
                    <a:pt x="1095" y="306"/>
                  </a:moveTo>
                  <a:lnTo>
                    <a:pt x="959" y="306"/>
                  </a:lnTo>
                  <a:lnTo>
                    <a:pt x="938" y="282"/>
                  </a:lnTo>
                  <a:lnTo>
                    <a:pt x="918" y="259"/>
                  </a:lnTo>
                  <a:lnTo>
                    <a:pt x="897" y="238"/>
                  </a:lnTo>
                  <a:lnTo>
                    <a:pt x="875" y="218"/>
                  </a:lnTo>
                  <a:lnTo>
                    <a:pt x="853" y="201"/>
                  </a:lnTo>
                  <a:lnTo>
                    <a:pt x="831" y="185"/>
                  </a:lnTo>
                  <a:lnTo>
                    <a:pt x="808" y="170"/>
                  </a:lnTo>
                  <a:lnTo>
                    <a:pt x="785" y="158"/>
                  </a:lnTo>
                  <a:lnTo>
                    <a:pt x="762" y="147"/>
                  </a:lnTo>
                  <a:lnTo>
                    <a:pt x="737" y="138"/>
                  </a:lnTo>
                  <a:lnTo>
                    <a:pt x="712" y="130"/>
                  </a:lnTo>
                  <a:lnTo>
                    <a:pt x="686" y="123"/>
                  </a:lnTo>
                  <a:lnTo>
                    <a:pt x="659" y="118"/>
                  </a:lnTo>
                  <a:lnTo>
                    <a:pt x="632" y="115"/>
                  </a:lnTo>
                  <a:lnTo>
                    <a:pt x="603" y="113"/>
                  </a:lnTo>
                  <a:lnTo>
                    <a:pt x="573" y="112"/>
                  </a:lnTo>
                  <a:lnTo>
                    <a:pt x="550" y="112"/>
                  </a:lnTo>
                  <a:lnTo>
                    <a:pt x="527" y="114"/>
                  </a:lnTo>
                  <a:lnTo>
                    <a:pt x="504" y="117"/>
                  </a:lnTo>
                  <a:lnTo>
                    <a:pt x="482" y="120"/>
                  </a:lnTo>
                  <a:lnTo>
                    <a:pt x="460" y="125"/>
                  </a:lnTo>
                  <a:lnTo>
                    <a:pt x="438" y="132"/>
                  </a:lnTo>
                  <a:lnTo>
                    <a:pt x="417" y="139"/>
                  </a:lnTo>
                  <a:lnTo>
                    <a:pt x="397" y="146"/>
                  </a:lnTo>
                  <a:lnTo>
                    <a:pt x="378" y="156"/>
                  </a:lnTo>
                  <a:lnTo>
                    <a:pt x="358" y="166"/>
                  </a:lnTo>
                  <a:lnTo>
                    <a:pt x="339" y="178"/>
                  </a:lnTo>
                  <a:lnTo>
                    <a:pt x="320" y="190"/>
                  </a:lnTo>
                  <a:lnTo>
                    <a:pt x="301" y="204"/>
                  </a:lnTo>
                  <a:lnTo>
                    <a:pt x="284" y="219"/>
                  </a:lnTo>
                  <a:lnTo>
                    <a:pt x="267" y="235"/>
                  </a:lnTo>
                  <a:lnTo>
                    <a:pt x="249" y="252"/>
                  </a:lnTo>
                  <a:lnTo>
                    <a:pt x="233" y="269"/>
                  </a:lnTo>
                  <a:lnTo>
                    <a:pt x="219" y="287"/>
                  </a:lnTo>
                  <a:lnTo>
                    <a:pt x="204" y="306"/>
                  </a:lnTo>
                  <a:lnTo>
                    <a:pt x="192" y="325"/>
                  </a:lnTo>
                  <a:lnTo>
                    <a:pt x="179" y="345"/>
                  </a:lnTo>
                  <a:lnTo>
                    <a:pt x="168" y="364"/>
                  </a:lnTo>
                  <a:lnTo>
                    <a:pt x="158" y="385"/>
                  </a:lnTo>
                  <a:lnTo>
                    <a:pt x="150" y="406"/>
                  </a:lnTo>
                  <a:lnTo>
                    <a:pt x="141" y="428"/>
                  </a:lnTo>
                  <a:lnTo>
                    <a:pt x="135" y="449"/>
                  </a:lnTo>
                  <a:lnTo>
                    <a:pt x="129" y="472"/>
                  </a:lnTo>
                  <a:lnTo>
                    <a:pt x="125" y="495"/>
                  </a:lnTo>
                  <a:lnTo>
                    <a:pt x="120" y="518"/>
                  </a:lnTo>
                  <a:lnTo>
                    <a:pt x="118" y="542"/>
                  </a:lnTo>
                  <a:lnTo>
                    <a:pt x="116" y="566"/>
                  </a:lnTo>
                  <a:lnTo>
                    <a:pt x="116" y="590"/>
                  </a:lnTo>
                  <a:lnTo>
                    <a:pt x="116" y="615"/>
                  </a:lnTo>
                  <a:lnTo>
                    <a:pt x="118" y="640"/>
                  </a:lnTo>
                  <a:lnTo>
                    <a:pt x="120" y="664"/>
                  </a:lnTo>
                  <a:lnTo>
                    <a:pt x="125" y="688"/>
                  </a:lnTo>
                  <a:lnTo>
                    <a:pt x="130" y="711"/>
                  </a:lnTo>
                  <a:lnTo>
                    <a:pt x="135" y="734"/>
                  </a:lnTo>
                  <a:lnTo>
                    <a:pt x="142" y="756"/>
                  </a:lnTo>
                  <a:lnTo>
                    <a:pt x="150" y="777"/>
                  </a:lnTo>
                  <a:lnTo>
                    <a:pt x="159" y="799"/>
                  </a:lnTo>
                  <a:lnTo>
                    <a:pt x="168" y="819"/>
                  </a:lnTo>
                  <a:lnTo>
                    <a:pt x="180" y="840"/>
                  </a:lnTo>
                  <a:lnTo>
                    <a:pt x="193" y="858"/>
                  </a:lnTo>
                  <a:lnTo>
                    <a:pt x="205" y="878"/>
                  </a:lnTo>
                  <a:lnTo>
                    <a:pt x="220" y="896"/>
                  </a:lnTo>
                  <a:lnTo>
                    <a:pt x="235" y="915"/>
                  </a:lnTo>
                  <a:lnTo>
                    <a:pt x="251" y="933"/>
                  </a:lnTo>
                  <a:lnTo>
                    <a:pt x="269" y="949"/>
                  </a:lnTo>
                  <a:lnTo>
                    <a:pt x="286" y="965"/>
                  </a:lnTo>
                  <a:lnTo>
                    <a:pt x="304" y="980"/>
                  </a:lnTo>
                  <a:lnTo>
                    <a:pt x="323" y="993"/>
                  </a:lnTo>
                  <a:lnTo>
                    <a:pt x="342" y="1006"/>
                  </a:lnTo>
                  <a:lnTo>
                    <a:pt x="361" y="1017"/>
                  </a:lnTo>
                  <a:lnTo>
                    <a:pt x="381" y="1026"/>
                  </a:lnTo>
                  <a:lnTo>
                    <a:pt x="402" y="1036"/>
                  </a:lnTo>
                  <a:lnTo>
                    <a:pt x="423" y="1044"/>
                  </a:lnTo>
                  <a:lnTo>
                    <a:pt x="445" y="1052"/>
                  </a:lnTo>
                  <a:lnTo>
                    <a:pt x="467" y="1057"/>
                  </a:lnTo>
                  <a:lnTo>
                    <a:pt x="488" y="1062"/>
                  </a:lnTo>
                  <a:lnTo>
                    <a:pt x="511" y="1066"/>
                  </a:lnTo>
                  <a:lnTo>
                    <a:pt x="534" y="1068"/>
                  </a:lnTo>
                  <a:lnTo>
                    <a:pt x="559" y="1070"/>
                  </a:lnTo>
                  <a:lnTo>
                    <a:pt x="583" y="1070"/>
                  </a:lnTo>
                  <a:lnTo>
                    <a:pt x="601" y="1070"/>
                  </a:lnTo>
                  <a:lnTo>
                    <a:pt x="621" y="1069"/>
                  </a:lnTo>
                  <a:lnTo>
                    <a:pt x="640" y="1067"/>
                  </a:lnTo>
                  <a:lnTo>
                    <a:pt x="658" y="1064"/>
                  </a:lnTo>
                  <a:lnTo>
                    <a:pt x="677" y="1061"/>
                  </a:lnTo>
                  <a:lnTo>
                    <a:pt x="694" y="1057"/>
                  </a:lnTo>
                  <a:lnTo>
                    <a:pt x="712" y="1052"/>
                  </a:lnTo>
                  <a:lnTo>
                    <a:pt x="730" y="1046"/>
                  </a:lnTo>
                  <a:lnTo>
                    <a:pt x="747" y="1039"/>
                  </a:lnTo>
                  <a:lnTo>
                    <a:pt x="765" y="1032"/>
                  </a:lnTo>
                  <a:lnTo>
                    <a:pt x="781" y="1023"/>
                  </a:lnTo>
                  <a:lnTo>
                    <a:pt x="798" y="1015"/>
                  </a:lnTo>
                  <a:lnTo>
                    <a:pt x="814" y="1005"/>
                  </a:lnTo>
                  <a:lnTo>
                    <a:pt x="830" y="994"/>
                  </a:lnTo>
                  <a:lnTo>
                    <a:pt x="846" y="984"/>
                  </a:lnTo>
                  <a:lnTo>
                    <a:pt x="861" y="971"/>
                  </a:lnTo>
                  <a:lnTo>
                    <a:pt x="876" y="959"/>
                  </a:lnTo>
                  <a:lnTo>
                    <a:pt x="891" y="945"/>
                  </a:lnTo>
                  <a:lnTo>
                    <a:pt x="905" y="931"/>
                  </a:lnTo>
                  <a:lnTo>
                    <a:pt x="917" y="918"/>
                  </a:lnTo>
                  <a:lnTo>
                    <a:pt x="930" y="903"/>
                  </a:lnTo>
                  <a:lnTo>
                    <a:pt x="941" y="888"/>
                  </a:lnTo>
                  <a:lnTo>
                    <a:pt x="953" y="873"/>
                  </a:lnTo>
                  <a:lnTo>
                    <a:pt x="963" y="856"/>
                  </a:lnTo>
                  <a:lnTo>
                    <a:pt x="973" y="841"/>
                  </a:lnTo>
                  <a:lnTo>
                    <a:pt x="982" y="823"/>
                  </a:lnTo>
                  <a:lnTo>
                    <a:pt x="990" y="806"/>
                  </a:lnTo>
                  <a:lnTo>
                    <a:pt x="998" y="788"/>
                  </a:lnTo>
                  <a:lnTo>
                    <a:pt x="1005" y="770"/>
                  </a:lnTo>
                  <a:lnTo>
                    <a:pt x="1011" y="751"/>
                  </a:lnTo>
                  <a:lnTo>
                    <a:pt x="1016" y="732"/>
                  </a:lnTo>
                  <a:lnTo>
                    <a:pt x="1022" y="712"/>
                  </a:lnTo>
                  <a:lnTo>
                    <a:pt x="451" y="712"/>
                  </a:lnTo>
                  <a:lnTo>
                    <a:pt x="451" y="612"/>
                  </a:lnTo>
                  <a:lnTo>
                    <a:pt x="1156" y="612"/>
                  </a:lnTo>
                  <a:lnTo>
                    <a:pt x="1152" y="642"/>
                  </a:lnTo>
                  <a:lnTo>
                    <a:pt x="1149" y="673"/>
                  </a:lnTo>
                  <a:lnTo>
                    <a:pt x="1144" y="702"/>
                  </a:lnTo>
                  <a:lnTo>
                    <a:pt x="1139" y="731"/>
                  </a:lnTo>
                  <a:lnTo>
                    <a:pt x="1132" y="758"/>
                  </a:lnTo>
                  <a:lnTo>
                    <a:pt x="1123" y="785"/>
                  </a:lnTo>
                  <a:lnTo>
                    <a:pt x="1114" y="812"/>
                  </a:lnTo>
                  <a:lnTo>
                    <a:pt x="1103" y="837"/>
                  </a:lnTo>
                  <a:lnTo>
                    <a:pt x="1092" y="863"/>
                  </a:lnTo>
                  <a:lnTo>
                    <a:pt x="1078" y="888"/>
                  </a:lnTo>
                  <a:lnTo>
                    <a:pt x="1065" y="911"/>
                  </a:lnTo>
                  <a:lnTo>
                    <a:pt x="1049" y="935"/>
                  </a:lnTo>
                  <a:lnTo>
                    <a:pt x="1033" y="957"/>
                  </a:lnTo>
                  <a:lnTo>
                    <a:pt x="1015" y="978"/>
                  </a:lnTo>
                  <a:lnTo>
                    <a:pt x="997" y="999"/>
                  </a:lnTo>
                  <a:lnTo>
                    <a:pt x="977" y="1019"/>
                  </a:lnTo>
                  <a:lnTo>
                    <a:pt x="956" y="1038"/>
                  </a:lnTo>
                  <a:lnTo>
                    <a:pt x="935" y="1057"/>
                  </a:lnTo>
                  <a:lnTo>
                    <a:pt x="913" y="1073"/>
                  </a:lnTo>
                  <a:lnTo>
                    <a:pt x="891" y="1088"/>
                  </a:lnTo>
                  <a:lnTo>
                    <a:pt x="867" y="1103"/>
                  </a:lnTo>
                  <a:lnTo>
                    <a:pt x="844" y="1116"/>
                  </a:lnTo>
                  <a:lnTo>
                    <a:pt x="820" y="1128"/>
                  </a:lnTo>
                  <a:lnTo>
                    <a:pt x="795" y="1138"/>
                  </a:lnTo>
                  <a:lnTo>
                    <a:pt x="770" y="1148"/>
                  </a:lnTo>
                  <a:lnTo>
                    <a:pt x="744" y="1156"/>
                  </a:lnTo>
                  <a:lnTo>
                    <a:pt x="716" y="1162"/>
                  </a:lnTo>
                  <a:lnTo>
                    <a:pt x="689" y="1167"/>
                  </a:lnTo>
                  <a:lnTo>
                    <a:pt x="662" y="1173"/>
                  </a:lnTo>
                  <a:lnTo>
                    <a:pt x="634" y="1176"/>
                  </a:lnTo>
                  <a:lnTo>
                    <a:pt x="605" y="1177"/>
                  </a:lnTo>
                  <a:lnTo>
                    <a:pt x="575" y="1178"/>
                  </a:lnTo>
                  <a:lnTo>
                    <a:pt x="545" y="1177"/>
                  </a:lnTo>
                  <a:lnTo>
                    <a:pt x="516" y="1175"/>
                  </a:lnTo>
                  <a:lnTo>
                    <a:pt x="486" y="1172"/>
                  </a:lnTo>
                  <a:lnTo>
                    <a:pt x="458" y="1167"/>
                  </a:lnTo>
                  <a:lnTo>
                    <a:pt x="430" y="1161"/>
                  </a:lnTo>
                  <a:lnTo>
                    <a:pt x="403" y="1154"/>
                  </a:lnTo>
                  <a:lnTo>
                    <a:pt x="377" y="1146"/>
                  </a:lnTo>
                  <a:lnTo>
                    <a:pt x="350" y="1135"/>
                  </a:lnTo>
                  <a:lnTo>
                    <a:pt x="325" y="1124"/>
                  </a:lnTo>
                  <a:lnTo>
                    <a:pt x="300" y="1111"/>
                  </a:lnTo>
                  <a:lnTo>
                    <a:pt x="276" y="1096"/>
                  </a:lnTo>
                  <a:lnTo>
                    <a:pt x="252" y="1082"/>
                  </a:lnTo>
                  <a:lnTo>
                    <a:pt x="230" y="1065"/>
                  </a:lnTo>
                  <a:lnTo>
                    <a:pt x="207" y="1046"/>
                  </a:lnTo>
                  <a:lnTo>
                    <a:pt x="186" y="1028"/>
                  </a:lnTo>
                  <a:lnTo>
                    <a:pt x="165" y="1007"/>
                  </a:lnTo>
                  <a:lnTo>
                    <a:pt x="145" y="985"/>
                  </a:lnTo>
                  <a:lnTo>
                    <a:pt x="127" y="963"/>
                  </a:lnTo>
                  <a:lnTo>
                    <a:pt x="109" y="940"/>
                  </a:lnTo>
                  <a:lnTo>
                    <a:pt x="93" y="916"/>
                  </a:lnTo>
                  <a:lnTo>
                    <a:pt x="79" y="892"/>
                  </a:lnTo>
                  <a:lnTo>
                    <a:pt x="65" y="867"/>
                  </a:lnTo>
                  <a:lnTo>
                    <a:pt x="52" y="842"/>
                  </a:lnTo>
                  <a:lnTo>
                    <a:pt x="41" y="815"/>
                  </a:lnTo>
                  <a:lnTo>
                    <a:pt x="32" y="788"/>
                  </a:lnTo>
                  <a:lnTo>
                    <a:pt x="23" y="760"/>
                  </a:lnTo>
                  <a:lnTo>
                    <a:pt x="16" y="732"/>
                  </a:lnTo>
                  <a:lnTo>
                    <a:pt x="11" y="704"/>
                  </a:lnTo>
                  <a:lnTo>
                    <a:pt x="6" y="675"/>
                  </a:lnTo>
                  <a:lnTo>
                    <a:pt x="2" y="644"/>
                  </a:lnTo>
                  <a:lnTo>
                    <a:pt x="1" y="613"/>
                  </a:lnTo>
                  <a:lnTo>
                    <a:pt x="0" y="582"/>
                  </a:lnTo>
                  <a:lnTo>
                    <a:pt x="1" y="552"/>
                  </a:lnTo>
                  <a:lnTo>
                    <a:pt x="3" y="524"/>
                  </a:lnTo>
                  <a:lnTo>
                    <a:pt x="6" y="495"/>
                  </a:lnTo>
                  <a:lnTo>
                    <a:pt x="12" y="467"/>
                  </a:lnTo>
                  <a:lnTo>
                    <a:pt x="18" y="439"/>
                  </a:lnTo>
                  <a:lnTo>
                    <a:pt x="25" y="411"/>
                  </a:lnTo>
                  <a:lnTo>
                    <a:pt x="35" y="384"/>
                  </a:lnTo>
                  <a:lnTo>
                    <a:pt x="45" y="357"/>
                  </a:lnTo>
                  <a:lnTo>
                    <a:pt x="58" y="331"/>
                  </a:lnTo>
                  <a:lnTo>
                    <a:pt x="70" y="305"/>
                  </a:lnTo>
                  <a:lnTo>
                    <a:pt x="85" y="280"/>
                  </a:lnTo>
                  <a:lnTo>
                    <a:pt x="101" y="256"/>
                  </a:lnTo>
                  <a:lnTo>
                    <a:pt x="117" y="232"/>
                  </a:lnTo>
                  <a:lnTo>
                    <a:pt x="136" y="209"/>
                  </a:lnTo>
                  <a:lnTo>
                    <a:pt x="156" y="186"/>
                  </a:lnTo>
                  <a:lnTo>
                    <a:pt x="177" y="164"/>
                  </a:lnTo>
                  <a:lnTo>
                    <a:pt x="198" y="144"/>
                  </a:lnTo>
                  <a:lnTo>
                    <a:pt x="219" y="126"/>
                  </a:lnTo>
                  <a:lnTo>
                    <a:pt x="241" y="109"/>
                  </a:lnTo>
                  <a:lnTo>
                    <a:pt x="263" y="93"/>
                  </a:lnTo>
                  <a:lnTo>
                    <a:pt x="286" y="78"/>
                  </a:lnTo>
                  <a:lnTo>
                    <a:pt x="310" y="65"/>
                  </a:lnTo>
                  <a:lnTo>
                    <a:pt x="334" y="52"/>
                  </a:lnTo>
                  <a:lnTo>
                    <a:pt x="359" y="42"/>
                  </a:lnTo>
                  <a:lnTo>
                    <a:pt x="384" y="32"/>
                  </a:lnTo>
                  <a:lnTo>
                    <a:pt x="410" y="23"/>
                  </a:lnTo>
                  <a:lnTo>
                    <a:pt x="436" y="17"/>
                  </a:lnTo>
                  <a:lnTo>
                    <a:pt x="462" y="11"/>
                  </a:lnTo>
                  <a:lnTo>
                    <a:pt x="491" y="6"/>
                  </a:lnTo>
                  <a:lnTo>
                    <a:pt x="518" y="3"/>
                  </a:lnTo>
                  <a:lnTo>
                    <a:pt x="546" y="1"/>
                  </a:lnTo>
                  <a:lnTo>
                    <a:pt x="575" y="0"/>
                  </a:lnTo>
                  <a:lnTo>
                    <a:pt x="597" y="1"/>
                  </a:lnTo>
                  <a:lnTo>
                    <a:pt x="618" y="1"/>
                  </a:lnTo>
                  <a:lnTo>
                    <a:pt x="639" y="3"/>
                  </a:lnTo>
                  <a:lnTo>
                    <a:pt x="660" y="5"/>
                  </a:lnTo>
                  <a:lnTo>
                    <a:pt x="681" y="8"/>
                  </a:lnTo>
                  <a:lnTo>
                    <a:pt x="701" y="12"/>
                  </a:lnTo>
                  <a:lnTo>
                    <a:pt x="720" y="15"/>
                  </a:lnTo>
                  <a:lnTo>
                    <a:pt x="739" y="20"/>
                  </a:lnTo>
                  <a:lnTo>
                    <a:pt x="758" y="25"/>
                  </a:lnTo>
                  <a:lnTo>
                    <a:pt x="777" y="30"/>
                  </a:lnTo>
                  <a:lnTo>
                    <a:pt x="795" y="37"/>
                  </a:lnTo>
                  <a:lnTo>
                    <a:pt x="813" y="44"/>
                  </a:lnTo>
                  <a:lnTo>
                    <a:pt x="830" y="51"/>
                  </a:lnTo>
                  <a:lnTo>
                    <a:pt x="848" y="60"/>
                  </a:lnTo>
                  <a:lnTo>
                    <a:pt x="865" y="68"/>
                  </a:lnTo>
                  <a:lnTo>
                    <a:pt x="882" y="77"/>
                  </a:lnTo>
                  <a:lnTo>
                    <a:pt x="897" y="88"/>
                  </a:lnTo>
                  <a:lnTo>
                    <a:pt x="913" y="98"/>
                  </a:lnTo>
                  <a:lnTo>
                    <a:pt x="929" y="110"/>
                  </a:lnTo>
                  <a:lnTo>
                    <a:pt x="943" y="121"/>
                  </a:lnTo>
                  <a:lnTo>
                    <a:pt x="958" y="134"/>
                  </a:lnTo>
                  <a:lnTo>
                    <a:pt x="973" y="146"/>
                  </a:lnTo>
                  <a:lnTo>
                    <a:pt x="986" y="160"/>
                  </a:lnTo>
                  <a:lnTo>
                    <a:pt x="1000" y="173"/>
                  </a:lnTo>
                  <a:lnTo>
                    <a:pt x="1013" y="188"/>
                  </a:lnTo>
                  <a:lnTo>
                    <a:pt x="1026" y="204"/>
                  </a:lnTo>
                  <a:lnTo>
                    <a:pt x="1038" y="219"/>
                  </a:lnTo>
                  <a:lnTo>
                    <a:pt x="1050" y="235"/>
                  </a:lnTo>
                  <a:lnTo>
                    <a:pt x="1061" y="252"/>
                  </a:lnTo>
                  <a:lnTo>
                    <a:pt x="1073" y="269"/>
                  </a:lnTo>
                  <a:lnTo>
                    <a:pt x="1084" y="287"/>
                  </a:lnTo>
                  <a:lnTo>
                    <a:pt x="1095" y="306"/>
                  </a:lnTo>
                  <a:close/>
                </a:path>
              </a:pathLst>
            </a:custGeom>
            <a:grpFill/>
            <a:ln w="9525">
              <a:noFill/>
              <a:round/>
            </a:ln>
          </p:spPr>
          <p:txBody>
            <a:bodyPr vert="horz" wrap="square" lIns="91440" tIns="45720" rIns="91440" bIns="45720" numCol="1" anchor="t" anchorCtr="0" compatLnSpc="1"/>
            <a:lstStyle/>
            <a:p>
              <a:endParaRPr lang="en-US"/>
            </a:p>
          </p:txBody>
        </p:sp>
        <p:sp>
          <p:nvSpPr>
            <p:cNvPr id="21" name="Rectangle 15"/>
            <p:cNvSpPr>
              <a:spLocks noChangeArrowheads="1"/>
            </p:cNvSpPr>
            <p:nvPr userDrawn="1"/>
          </p:nvSpPr>
          <p:spPr bwMode="auto">
            <a:xfrm>
              <a:off x="8305800" y="2400300"/>
              <a:ext cx="17462" cy="180975"/>
            </a:xfrm>
            <a:prstGeom prst="rect">
              <a:avLst/>
            </a:prstGeom>
            <a:grpFill/>
            <a:ln w="9525">
              <a:noFill/>
              <a:miter lim="800000"/>
            </a:ln>
          </p:spPr>
          <p:txBody>
            <a:bodyPr vert="horz" wrap="square" lIns="91440" tIns="45720" rIns="91440" bIns="45720" numCol="1" anchor="t" anchorCtr="0" compatLnSpc="1"/>
            <a:lstStyle/>
            <a:p>
              <a:endParaRPr lang="en-US"/>
            </a:p>
          </p:txBody>
        </p:sp>
        <p:sp>
          <p:nvSpPr>
            <p:cNvPr id="22" name="Freeform 16"/>
            <p:cNvSpPr/>
            <p:nvPr userDrawn="1"/>
          </p:nvSpPr>
          <p:spPr bwMode="auto">
            <a:xfrm>
              <a:off x="8359775" y="2400300"/>
              <a:ext cx="93662" cy="180975"/>
            </a:xfrm>
            <a:custGeom>
              <a:avLst/>
              <a:gdLst/>
              <a:ahLst/>
              <a:cxnLst>
                <a:cxn ang="0">
                  <a:pos x="0" y="0"/>
                </a:cxn>
                <a:cxn ang="0">
                  <a:pos x="589" y="0"/>
                </a:cxn>
                <a:cxn ang="0">
                  <a:pos x="589" y="108"/>
                </a:cxn>
                <a:cxn ang="0">
                  <a:pos x="111" y="108"/>
                </a:cxn>
                <a:cxn ang="0">
                  <a:pos x="111" y="510"/>
                </a:cxn>
                <a:cxn ang="0">
                  <a:pos x="588" y="510"/>
                </a:cxn>
                <a:cxn ang="0">
                  <a:pos x="588" y="618"/>
                </a:cxn>
                <a:cxn ang="0">
                  <a:pos x="111" y="618"/>
                </a:cxn>
                <a:cxn ang="0">
                  <a:pos x="111" y="1025"/>
                </a:cxn>
                <a:cxn ang="0">
                  <a:pos x="588" y="1025"/>
                </a:cxn>
                <a:cxn ang="0">
                  <a:pos x="588" y="1132"/>
                </a:cxn>
                <a:cxn ang="0">
                  <a:pos x="0" y="1132"/>
                </a:cxn>
                <a:cxn ang="0">
                  <a:pos x="0" y="0"/>
                </a:cxn>
              </a:cxnLst>
              <a:rect l="0" t="0" r="r" b="b"/>
              <a:pathLst>
                <a:path w="589" h="1132">
                  <a:moveTo>
                    <a:pt x="0" y="0"/>
                  </a:moveTo>
                  <a:lnTo>
                    <a:pt x="589" y="0"/>
                  </a:lnTo>
                  <a:lnTo>
                    <a:pt x="589" y="108"/>
                  </a:lnTo>
                  <a:lnTo>
                    <a:pt x="111" y="108"/>
                  </a:lnTo>
                  <a:lnTo>
                    <a:pt x="111" y="510"/>
                  </a:lnTo>
                  <a:lnTo>
                    <a:pt x="588" y="510"/>
                  </a:lnTo>
                  <a:lnTo>
                    <a:pt x="588" y="618"/>
                  </a:lnTo>
                  <a:lnTo>
                    <a:pt x="111" y="618"/>
                  </a:lnTo>
                  <a:lnTo>
                    <a:pt x="111" y="1025"/>
                  </a:lnTo>
                  <a:lnTo>
                    <a:pt x="588" y="1025"/>
                  </a:lnTo>
                  <a:lnTo>
                    <a:pt x="588"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7"/>
            <p:cNvSpPr/>
            <p:nvPr userDrawn="1"/>
          </p:nvSpPr>
          <p:spPr bwMode="auto">
            <a:xfrm>
              <a:off x="8480425" y="2397125"/>
              <a:ext cx="103187" cy="187325"/>
            </a:xfrm>
            <a:custGeom>
              <a:avLst/>
              <a:gdLst/>
              <a:ahLst/>
              <a:cxnLst>
                <a:cxn ang="0">
                  <a:pos x="502" y="236"/>
                </a:cxn>
                <a:cxn ang="0">
                  <a:pos x="459" y="158"/>
                </a:cxn>
                <a:cxn ang="0">
                  <a:pos x="388" y="115"/>
                </a:cxn>
                <a:cxn ang="0">
                  <a:pos x="293" y="111"/>
                </a:cxn>
                <a:cxn ang="0">
                  <a:pos x="209" y="148"/>
                </a:cxn>
                <a:cxn ang="0">
                  <a:pos x="156" y="224"/>
                </a:cxn>
                <a:cxn ang="0">
                  <a:pos x="142" y="311"/>
                </a:cxn>
                <a:cxn ang="0">
                  <a:pos x="151" y="361"/>
                </a:cxn>
                <a:cxn ang="0">
                  <a:pos x="173" y="403"/>
                </a:cxn>
                <a:cxn ang="0">
                  <a:pos x="209" y="437"/>
                </a:cxn>
                <a:cxn ang="0">
                  <a:pos x="280" y="472"/>
                </a:cxn>
                <a:cxn ang="0">
                  <a:pos x="399" y="513"/>
                </a:cxn>
                <a:cxn ang="0">
                  <a:pos x="506" y="563"/>
                </a:cxn>
                <a:cxn ang="0">
                  <a:pos x="592" y="646"/>
                </a:cxn>
                <a:cxn ang="0">
                  <a:pos x="638" y="756"/>
                </a:cxn>
                <a:cxn ang="0">
                  <a:pos x="644" y="868"/>
                </a:cxn>
                <a:cxn ang="0">
                  <a:pos x="628" y="949"/>
                </a:cxn>
                <a:cxn ang="0">
                  <a:pos x="595" y="1022"/>
                </a:cxn>
                <a:cxn ang="0">
                  <a:pos x="543" y="1087"/>
                </a:cxn>
                <a:cxn ang="0">
                  <a:pos x="480" y="1136"/>
                </a:cxn>
                <a:cxn ang="0">
                  <a:pos x="403" y="1165"/>
                </a:cxn>
                <a:cxn ang="0">
                  <a:pos x="317" y="1176"/>
                </a:cxn>
                <a:cxn ang="0">
                  <a:pos x="235" y="1167"/>
                </a:cxn>
                <a:cxn ang="0">
                  <a:pos x="163" y="1138"/>
                </a:cxn>
                <a:cxn ang="0">
                  <a:pos x="101" y="1092"/>
                </a:cxn>
                <a:cxn ang="0">
                  <a:pos x="51" y="1029"/>
                </a:cxn>
                <a:cxn ang="0">
                  <a:pos x="18" y="955"/>
                </a:cxn>
                <a:cxn ang="0">
                  <a:pos x="2" y="868"/>
                </a:cxn>
                <a:cxn ang="0">
                  <a:pos x="114" y="881"/>
                </a:cxn>
                <a:cxn ang="0">
                  <a:pos x="138" y="958"/>
                </a:cxn>
                <a:cxn ang="0">
                  <a:pos x="168" y="1002"/>
                </a:cxn>
                <a:cxn ang="0">
                  <a:pos x="208" y="1036"/>
                </a:cxn>
                <a:cxn ang="0">
                  <a:pos x="255" y="1058"/>
                </a:cxn>
                <a:cxn ang="0">
                  <a:pos x="309" y="1066"/>
                </a:cxn>
                <a:cxn ang="0">
                  <a:pos x="366" y="1062"/>
                </a:cxn>
                <a:cxn ang="0">
                  <a:pos x="416" y="1046"/>
                </a:cxn>
                <a:cxn ang="0">
                  <a:pos x="459" y="1017"/>
                </a:cxn>
                <a:cxn ang="0">
                  <a:pos x="493" y="975"/>
                </a:cxn>
                <a:cxn ang="0">
                  <a:pos x="516" y="926"/>
                </a:cxn>
                <a:cxn ang="0">
                  <a:pos x="530" y="810"/>
                </a:cxn>
                <a:cxn ang="0">
                  <a:pos x="497" y="722"/>
                </a:cxn>
                <a:cxn ang="0">
                  <a:pos x="418" y="651"/>
                </a:cxn>
                <a:cxn ang="0">
                  <a:pos x="291" y="596"/>
                </a:cxn>
                <a:cxn ang="0">
                  <a:pos x="182" y="555"/>
                </a:cxn>
                <a:cxn ang="0">
                  <a:pos x="100" y="497"/>
                </a:cxn>
                <a:cxn ang="0">
                  <a:pos x="67" y="454"/>
                </a:cxn>
                <a:cxn ang="0">
                  <a:pos x="33" y="358"/>
                </a:cxn>
                <a:cxn ang="0">
                  <a:pos x="33" y="259"/>
                </a:cxn>
                <a:cxn ang="0">
                  <a:pos x="51" y="185"/>
                </a:cxn>
                <a:cxn ang="0">
                  <a:pos x="87" y="121"/>
                </a:cxn>
                <a:cxn ang="0">
                  <a:pos x="137" y="67"/>
                </a:cxn>
                <a:cxn ang="0">
                  <a:pos x="198" y="28"/>
                </a:cxn>
                <a:cxn ang="0">
                  <a:pos x="270" y="6"/>
                </a:cxn>
                <a:cxn ang="0">
                  <a:pos x="349" y="1"/>
                </a:cxn>
                <a:cxn ang="0">
                  <a:pos x="422" y="12"/>
                </a:cxn>
                <a:cxn ang="0">
                  <a:pos x="484" y="38"/>
                </a:cxn>
                <a:cxn ang="0">
                  <a:pos x="537" y="80"/>
                </a:cxn>
                <a:cxn ang="0">
                  <a:pos x="577" y="135"/>
                </a:cxn>
                <a:cxn ang="0">
                  <a:pos x="605" y="202"/>
                </a:cxn>
                <a:cxn ang="0">
                  <a:pos x="620" y="282"/>
                </a:cxn>
              </a:cxnLst>
              <a:rect l="0" t="0" r="r" b="b"/>
              <a:pathLst>
                <a:path w="645" h="1176">
                  <a:moveTo>
                    <a:pt x="621" y="300"/>
                  </a:moveTo>
                  <a:lnTo>
                    <a:pt x="514" y="300"/>
                  </a:lnTo>
                  <a:lnTo>
                    <a:pt x="511" y="278"/>
                  </a:lnTo>
                  <a:lnTo>
                    <a:pt x="507" y="256"/>
                  </a:lnTo>
                  <a:lnTo>
                    <a:pt x="502" y="236"/>
                  </a:lnTo>
                  <a:lnTo>
                    <a:pt x="495" y="218"/>
                  </a:lnTo>
                  <a:lnTo>
                    <a:pt x="488" y="201"/>
                  </a:lnTo>
                  <a:lnTo>
                    <a:pt x="480" y="185"/>
                  </a:lnTo>
                  <a:lnTo>
                    <a:pt x="469" y="170"/>
                  </a:lnTo>
                  <a:lnTo>
                    <a:pt x="459" y="158"/>
                  </a:lnTo>
                  <a:lnTo>
                    <a:pt x="446" y="146"/>
                  </a:lnTo>
                  <a:lnTo>
                    <a:pt x="433" y="136"/>
                  </a:lnTo>
                  <a:lnTo>
                    <a:pt x="419" y="128"/>
                  </a:lnTo>
                  <a:lnTo>
                    <a:pt x="403" y="120"/>
                  </a:lnTo>
                  <a:lnTo>
                    <a:pt x="388" y="115"/>
                  </a:lnTo>
                  <a:lnTo>
                    <a:pt x="371" y="111"/>
                  </a:lnTo>
                  <a:lnTo>
                    <a:pt x="352" y="109"/>
                  </a:lnTo>
                  <a:lnTo>
                    <a:pt x="333" y="108"/>
                  </a:lnTo>
                  <a:lnTo>
                    <a:pt x="312" y="109"/>
                  </a:lnTo>
                  <a:lnTo>
                    <a:pt x="293" y="111"/>
                  </a:lnTo>
                  <a:lnTo>
                    <a:pt x="274" y="115"/>
                  </a:lnTo>
                  <a:lnTo>
                    <a:pt x="256" y="121"/>
                  </a:lnTo>
                  <a:lnTo>
                    <a:pt x="239" y="129"/>
                  </a:lnTo>
                  <a:lnTo>
                    <a:pt x="223" y="138"/>
                  </a:lnTo>
                  <a:lnTo>
                    <a:pt x="209" y="148"/>
                  </a:lnTo>
                  <a:lnTo>
                    <a:pt x="195" y="162"/>
                  </a:lnTo>
                  <a:lnTo>
                    <a:pt x="183" y="176"/>
                  </a:lnTo>
                  <a:lnTo>
                    <a:pt x="171" y="190"/>
                  </a:lnTo>
                  <a:lnTo>
                    <a:pt x="163" y="206"/>
                  </a:lnTo>
                  <a:lnTo>
                    <a:pt x="156" y="224"/>
                  </a:lnTo>
                  <a:lnTo>
                    <a:pt x="149" y="241"/>
                  </a:lnTo>
                  <a:lnTo>
                    <a:pt x="145" y="260"/>
                  </a:lnTo>
                  <a:lnTo>
                    <a:pt x="143" y="279"/>
                  </a:lnTo>
                  <a:lnTo>
                    <a:pt x="142" y="300"/>
                  </a:lnTo>
                  <a:lnTo>
                    <a:pt x="142" y="311"/>
                  </a:lnTo>
                  <a:lnTo>
                    <a:pt x="143" y="322"/>
                  </a:lnTo>
                  <a:lnTo>
                    <a:pt x="144" y="332"/>
                  </a:lnTo>
                  <a:lnTo>
                    <a:pt x="146" y="343"/>
                  </a:lnTo>
                  <a:lnTo>
                    <a:pt x="148" y="352"/>
                  </a:lnTo>
                  <a:lnTo>
                    <a:pt x="151" y="361"/>
                  </a:lnTo>
                  <a:lnTo>
                    <a:pt x="154" y="370"/>
                  </a:lnTo>
                  <a:lnTo>
                    <a:pt x="159" y="379"/>
                  </a:lnTo>
                  <a:lnTo>
                    <a:pt x="163" y="388"/>
                  </a:lnTo>
                  <a:lnTo>
                    <a:pt x="168" y="395"/>
                  </a:lnTo>
                  <a:lnTo>
                    <a:pt x="173" y="403"/>
                  </a:lnTo>
                  <a:lnTo>
                    <a:pt x="180" y="411"/>
                  </a:lnTo>
                  <a:lnTo>
                    <a:pt x="186" y="417"/>
                  </a:lnTo>
                  <a:lnTo>
                    <a:pt x="193" y="424"/>
                  </a:lnTo>
                  <a:lnTo>
                    <a:pt x="200" y="430"/>
                  </a:lnTo>
                  <a:lnTo>
                    <a:pt x="209" y="437"/>
                  </a:lnTo>
                  <a:lnTo>
                    <a:pt x="219" y="444"/>
                  </a:lnTo>
                  <a:lnTo>
                    <a:pt x="231" y="450"/>
                  </a:lnTo>
                  <a:lnTo>
                    <a:pt x="245" y="458"/>
                  </a:lnTo>
                  <a:lnTo>
                    <a:pt x="262" y="465"/>
                  </a:lnTo>
                  <a:lnTo>
                    <a:pt x="280" y="472"/>
                  </a:lnTo>
                  <a:lnTo>
                    <a:pt x="301" y="480"/>
                  </a:lnTo>
                  <a:lnTo>
                    <a:pt x="324" y="488"/>
                  </a:lnTo>
                  <a:lnTo>
                    <a:pt x="348" y="496"/>
                  </a:lnTo>
                  <a:lnTo>
                    <a:pt x="375" y="504"/>
                  </a:lnTo>
                  <a:lnTo>
                    <a:pt x="399" y="513"/>
                  </a:lnTo>
                  <a:lnTo>
                    <a:pt x="419" y="520"/>
                  </a:lnTo>
                  <a:lnTo>
                    <a:pt x="436" y="526"/>
                  </a:lnTo>
                  <a:lnTo>
                    <a:pt x="461" y="537"/>
                  </a:lnTo>
                  <a:lnTo>
                    <a:pt x="484" y="549"/>
                  </a:lnTo>
                  <a:lnTo>
                    <a:pt x="506" y="563"/>
                  </a:lnTo>
                  <a:lnTo>
                    <a:pt x="526" y="578"/>
                  </a:lnTo>
                  <a:lnTo>
                    <a:pt x="545" y="593"/>
                  </a:lnTo>
                  <a:lnTo>
                    <a:pt x="561" y="610"/>
                  </a:lnTo>
                  <a:lnTo>
                    <a:pt x="577" y="628"/>
                  </a:lnTo>
                  <a:lnTo>
                    <a:pt x="592" y="646"/>
                  </a:lnTo>
                  <a:lnTo>
                    <a:pt x="604" y="666"/>
                  </a:lnTo>
                  <a:lnTo>
                    <a:pt x="615" y="687"/>
                  </a:lnTo>
                  <a:lnTo>
                    <a:pt x="624" y="709"/>
                  </a:lnTo>
                  <a:lnTo>
                    <a:pt x="631" y="732"/>
                  </a:lnTo>
                  <a:lnTo>
                    <a:pt x="638" y="756"/>
                  </a:lnTo>
                  <a:lnTo>
                    <a:pt x="642" y="780"/>
                  </a:lnTo>
                  <a:lnTo>
                    <a:pt x="644" y="806"/>
                  </a:lnTo>
                  <a:lnTo>
                    <a:pt x="645" y="833"/>
                  </a:lnTo>
                  <a:lnTo>
                    <a:pt x="645" y="851"/>
                  </a:lnTo>
                  <a:lnTo>
                    <a:pt x="644" y="868"/>
                  </a:lnTo>
                  <a:lnTo>
                    <a:pt x="642" y="886"/>
                  </a:lnTo>
                  <a:lnTo>
                    <a:pt x="640" y="901"/>
                  </a:lnTo>
                  <a:lnTo>
                    <a:pt x="637" y="918"/>
                  </a:lnTo>
                  <a:lnTo>
                    <a:pt x="632" y="934"/>
                  </a:lnTo>
                  <a:lnTo>
                    <a:pt x="628" y="949"/>
                  </a:lnTo>
                  <a:lnTo>
                    <a:pt x="623" y="965"/>
                  </a:lnTo>
                  <a:lnTo>
                    <a:pt x="617" y="980"/>
                  </a:lnTo>
                  <a:lnTo>
                    <a:pt x="610" y="994"/>
                  </a:lnTo>
                  <a:lnTo>
                    <a:pt x="603" y="1009"/>
                  </a:lnTo>
                  <a:lnTo>
                    <a:pt x="595" y="1022"/>
                  </a:lnTo>
                  <a:lnTo>
                    <a:pt x="586" y="1036"/>
                  </a:lnTo>
                  <a:lnTo>
                    <a:pt x="577" y="1050"/>
                  </a:lnTo>
                  <a:lnTo>
                    <a:pt x="566" y="1062"/>
                  </a:lnTo>
                  <a:lnTo>
                    <a:pt x="555" y="1076"/>
                  </a:lnTo>
                  <a:lnTo>
                    <a:pt x="543" y="1087"/>
                  </a:lnTo>
                  <a:lnTo>
                    <a:pt x="532" y="1099"/>
                  </a:lnTo>
                  <a:lnTo>
                    <a:pt x="519" y="1109"/>
                  </a:lnTo>
                  <a:lnTo>
                    <a:pt x="506" y="1120"/>
                  </a:lnTo>
                  <a:lnTo>
                    <a:pt x="493" y="1128"/>
                  </a:lnTo>
                  <a:lnTo>
                    <a:pt x="480" y="1136"/>
                  </a:lnTo>
                  <a:lnTo>
                    <a:pt x="465" y="1144"/>
                  </a:lnTo>
                  <a:lnTo>
                    <a:pt x="450" y="1151"/>
                  </a:lnTo>
                  <a:lnTo>
                    <a:pt x="435" y="1156"/>
                  </a:lnTo>
                  <a:lnTo>
                    <a:pt x="419" y="1161"/>
                  </a:lnTo>
                  <a:lnTo>
                    <a:pt x="403" y="1165"/>
                  </a:lnTo>
                  <a:lnTo>
                    <a:pt x="387" y="1170"/>
                  </a:lnTo>
                  <a:lnTo>
                    <a:pt x="370" y="1173"/>
                  </a:lnTo>
                  <a:lnTo>
                    <a:pt x="352" y="1174"/>
                  </a:lnTo>
                  <a:lnTo>
                    <a:pt x="334" y="1176"/>
                  </a:lnTo>
                  <a:lnTo>
                    <a:pt x="317" y="1176"/>
                  </a:lnTo>
                  <a:lnTo>
                    <a:pt x="299" y="1176"/>
                  </a:lnTo>
                  <a:lnTo>
                    <a:pt x="282" y="1174"/>
                  </a:lnTo>
                  <a:lnTo>
                    <a:pt x="266" y="1173"/>
                  </a:lnTo>
                  <a:lnTo>
                    <a:pt x="250" y="1170"/>
                  </a:lnTo>
                  <a:lnTo>
                    <a:pt x="235" y="1167"/>
                  </a:lnTo>
                  <a:lnTo>
                    <a:pt x="219" y="1162"/>
                  </a:lnTo>
                  <a:lnTo>
                    <a:pt x="205" y="1157"/>
                  </a:lnTo>
                  <a:lnTo>
                    <a:pt x="190" y="1152"/>
                  </a:lnTo>
                  <a:lnTo>
                    <a:pt x="176" y="1146"/>
                  </a:lnTo>
                  <a:lnTo>
                    <a:pt x="163" y="1138"/>
                  </a:lnTo>
                  <a:lnTo>
                    <a:pt x="149" y="1131"/>
                  </a:lnTo>
                  <a:lnTo>
                    <a:pt x="137" y="1123"/>
                  </a:lnTo>
                  <a:lnTo>
                    <a:pt x="124" y="1113"/>
                  </a:lnTo>
                  <a:lnTo>
                    <a:pt x="113" y="1103"/>
                  </a:lnTo>
                  <a:lnTo>
                    <a:pt x="101" y="1092"/>
                  </a:lnTo>
                  <a:lnTo>
                    <a:pt x="90" y="1081"/>
                  </a:lnTo>
                  <a:lnTo>
                    <a:pt x="79" y="1068"/>
                  </a:lnTo>
                  <a:lnTo>
                    <a:pt x="69" y="1056"/>
                  </a:lnTo>
                  <a:lnTo>
                    <a:pt x="59" y="1042"/>
                  </a:lnTo>
                  <a:lnTo>
                    <a:pt x="51" y="1029"/>
                  </a:lnTo>
                  <a:lnTo>
                    <a:pt x="44" y="1015"/>
                  </a:lnTo>
                  <a:lnTo>
                    <a:pt x="36" y="1000"/>
                  </a:lnTo>
                  <a:lnTo>
                    <a:pt x="29" y="986"/>
                  </a:lnTo>
                  <a:lnTo>
                    <a:pt x="23" y="970"/>
                  </a:lnTo>
                  <a:lnTo>
                    <a:pt x="18" y="955"/>
                  </a:lnTo>
                  <a:lnTo>
                    <a:pt x="13" y="938"/>
                  </a:lnTo>
                  <a:lnTo>
                    <a:pt x="9" y="921"/>
                  </a:lnTo>
                  <a:lnTo>
                    <a:pt x="6" y="904"/>
                  </a:lnTo>
                  <a:lnTo>
                    <a:pt x="4" y="887"/>
                  </a:lnTo>
                  <a:lnTo>
                    <a:pt x="2" y="868"/>
                  </a:lnTo>
                  <a:lnTo>
                    <a:pt x="0" y="850"/>
                  </a:lnTo>
                  <a:lnTo>
                    <a:pt x="0" y="830"/>
                  </a:lnTo>
                  <a:lnTo>
                    <a:pt x="108" y="830"/>
                  </a:lnTo>
                  <a:lnTo>
                    <a:pt x="111" y="856"/>
                  </a:lnTo>
                  <a:lnTo>
                    <a:pt x="114" y="881"/>
                  </a:lnTo>
                  <a:lnTo>
                    <a:pt x="118" y="904"/>
                  </a:lnTo>
                  <a:lnTo>
                    <a:pt x="125" y="926"/>
                  </a:lnTo>
                  <a:lnTo>
                    <a:pt x="128" y="937"/>
                  </a:lnTo>
                  <a:lnTo>
                    <a:pt x="134" y="947"/>
                  </a:lnTo>
                  <a:lnTo>
                    <a:pt x="138" y="958"/>
                  </a:lnTo>
                  <a:lnTo>
                    <a:pt x="143" y="967"/>
                  </a:lnTo>
                  <a:lnTo>
                    <a:pt x="149" y="976"/>
                  </a:lnTo>
                  <a:lnTo>
                    <a:pt x="154" y="985"/>
                  </a:lnTo>
                  <a:lnTo>
                    <a:pt x="162" y="993"/>
                  </a:lnTo>
                  <a:lnTo>
                    <a:pt x="168" y="1002"/>
                  </a:lnTo>
                  <a:lnTo>
                    <a:pt x="175" y="1010"/>
                  </a:lnTo>
                  <a:lnTo>
                    <a:pt x="183" y="1017"/>
                  </a:lnTo>
                  <a:lnTo>
                    <a:pt x="191" y="1023"/>
                  </a:lnTo>
                  <a:lnTo>
                    <a:pt x="199" y="1030"/>
                  </a:lnTo>
                  <a:lnTo>
                    <a:pt x="208" y="1036"/>
                  </a:lnTo>
                  <a:lnTo>
                    <a:pt x="216" y="1041"/>
                  </a:lnTo>
                  <a:lnTo>
                    <a:pt x="226" y="1046"/>
                  </a:lnTo>
                  <a:lnTo>
                    <a:pt x="235" y="1051"/>
                  </a:lnTo>
                  <a:lnTo>
                    <a:pt x="244" y="1054"/>
                  </a:lnTo>
                  <a:lnTo>
                    <a:pt x="255" y="1058"/>
                  </a:lnTo>
                  <a:lnTo>
                    <a:pt x="265" y="1060"/>
                  </a:lnTo>
                  <a:lnTo>
                    <a:pt x="276" y="1062"/>
                  </a:lnTo>
                  <a:lnTo>
                    <a:pt x="286" y="1064"/>
                  </a:lnTo>
                  <a:lnTo>
                    <a:pt x="298" y="1065"/>
                  </a:lnTo>
                  <a:lnTo>
                    <a:pt x="309" y="1066"/>
                  </a:lnTo>
                  <a:lnTo>
                    <a:pt x="321" y="1066"/>
                  </a:lnTo>
                  <a:lnTo>
                    <a:pt x="333" y="1066"/>
                  </a:lnTo>
                  <a:lnTo>
                    <a:pt x="345" y="1065"/>
                  </a:lnTo>
                  <a:lnTo>
                    <a:pt x="355" y="1064"/>
                  </a:lnTo>
                  <a:lnTo>
                    <a:pt x="366" y="1062"/>
                  </a:lnTo>
                  <a:lnTo>
                    <a:pt x="377" y="1060"/>
                  </a:lnTo>
                  <a:lnTo>
                    <a:pt x="387" y="1058"/>
                  </a:lnTo>
                  <a:lnTo>
                    <a:pt x="397" y="1054"/>
                  </a:lnTo>
                  <a:lnTo>
                    <a:pt x="406" y="1051"/>
                  </a:lnTo>
                  <a:lnTo>
                    <a:pt x="416" y="1046"/>
                  </a:lnTo>
                  <a:lnTo>
                    <a:pt x="425" y="1041"/>
                  </a:lnTo>
                  <a:lnTo>
                    <a:pt x="434" y="1036"/>
                  </a:lnTo>
                  <a:lnTo>
                    <a:pt x="442" y="1030"/>
                  </a:lnTo>
                  <a:lnTo>
                    <a:pt x="450" y="1023"/>
                  </a:lnTo>
                  <a:lnTo>
                    <a:pt x="459" y="1017"/>
                  </a:lnTo>
                  <a:lnTo>
                    <a:pt x="466" y="1010"/>
                  </a:lnTo>
                  <a:lnTo>
                    <a:pt x="473" y="1002"/>
                  </a:lnTo>
                  <a:lnTo>
                    <a:pt x="481" y="993"/>
                  </a:lnTo>
                  <a:lnTo>
                    <a:pt x="487" y="985"/>
                  </a:lnTo>
                  <a:lnTo>
                    <a:pt x="493" y="975"/>
                  </a:lnTo>
                  <a:lnTo>
                    <a:pt x="498" y="967"/>
                  </a:lnTo>
                  <a:lnTo>
                    <a:pt x="504" y="957"/>
                  </a:lnTo>
                  <a:lnTo>
                    <a:pt x="509" y="947"/>
                  </a:lnTo>
                  <a:lnTo>
                    <a:pt x="513" y="937"/>
                  </a:lnTo>
                  <a:lnTo>
                    <a:pt x="516" y="926"/>
                  </a:lnTo>
                  <a:lnTo>
                    <a:pt x="523" y="904"/>
                  </a:lnTo>
                  <a:lnTo>
                    <a:pt x="528" y="880"/>
                  </a:lnTo>
                  <a:lnTo>
                    <a:pt x="530" y="856"/>
                  </a:lnTo>
                  <a:lnTo>
                    <a:pt x="531" y="830"/>
                  </a:lnTo>
                  <a:lnTo>
                    <a:pt x="530" y="810"/>
                  </a:lnTo>
                  <a:lnTo>
                    <a:pt x="528" y="791"/>
                  </a:lnTo>
                  <a:lnTo>
                    <a:pt x="523" y="773"/>
                  </a:lnTo>
                  <a:lnTo>
                    <a:pt x="516" y="755"/>
                  </a:lnTo>
                  <a:lnTo>
                    <a:pt x="508" y="737"/>
                  </a:lnTo>
                  <a:lnTo>
                    <a:pt x="497" y="722"/>
                  </a:lnTo>
                  <a:lnTo>
                    <a:pt x="485" y="706"/>
                  </a:lnTo>
                  <a:lnTo>
                    <a:pt x="471" y="690"/>
                  </a:lnTo>
                  <a:lnTo>
                    <a:pt x="456" y="677"/>
                  </a:lnTo>
                  <a:lnTo>
                    <a:pt x="438" y="663"/>
                  </a:lnTo>
                  <a:lnTo>
                    <a:pt x="418" y="651"/>
                  </a:lnTo>
                  <a:lnTo>
                    <a:pt x="396" y="638"/>
                  </a:lnTo>
                  <a:lnTo>
                    <a:pt x="373" y="627"/>
                  </a:lnTo>
                  <a:lnTo>
                    <a:pt x="348" y="616"/>
                  </a:lnTo>
                  <a:lnTo>
                    <a:pt x="321" y="606"/>
                  </a:lnTo>
                  <a:lnTo>
                    <a:pt x="291" y="596"/>
                  </a:lnTo>
                  <a:lnTo>
                    <a:pt x="276" y="592"/>
                  </a:lnTo>
                  <a:lnTo>
                    <a:pt x="264" y="588"/>
                  </a:lnTo>
                  <a:lnTo>
                    <a:pt x="235" y="578"/>
                  </a:lnTo>
                  <a:lnTo>
                    <a:pt x="207" y="566"/>
                  </a:lnTo>
                  <a:lnTo>
                    <a:pt x="182" y="555"/>
                  </a:lnTo>
                  <a:lnTo>
                    <a:pt x="158" y="541"/>
                  </a:lnTo>
                  <a:lnTo>
                    <a:pt x="137" y="527"/>
                  </a:lnTo>
                  <a:lnTo>
                    <a:pt x="118" y="513"/>
                  </a:lnTo>
                  <a:lnTo>
                    <a:pt x="108" y="506"/>
                  </a:lnTo>
                  <a:lnTo>
                    <a:pt x="100" y="497"/>
                  </a:lnTo>
                  <a:lnTo>
                    <a:pt x="93" y="489"/>
                  </a:lnTo>
                  <a:lnTo>
                    <a:pt x="85" y="480"/>
                  </a:lnTo>
                  <a:lnTo>
                    <a:pt x="79" y="472"/>
                  </a:lnTo>
                  <a:lnTo>
                    <a:pt x="73" y="464"/>
                  </a:lnTo>
                  <a:lnTo>
                    <a:pt x="67" y="454"/>
                  </a:lnTo>
                  <a:lnTo>
                    <a:pt x="61" y="445"/>
                  </a:lnTo>
                  <a:lnTo>
                    <a:pt x="52" y="425"/>
                  </a:lnTo>
                  <a:lnTo>
                    <a:pt x="44" y="404"/>
                  </a:lnTo>
                  <a:lnTo>
                    <a:pt x="38" y="382"/>
                  </a:lnTo>
                  <a:lnTo>
                    <a:pt x="33" y="358"/>
                  </a:lnTo>
                  <a:lnTo>
                    <a:pt x="31" y="334"/>
                  </a:lnTo>
                  <a:lnTo>
                    <a:pt x="30" y="308"/>
                  </a:lnTo>
                  <a:lnTo>
                    <a:pt x="30" y="291"/>
                  </a:lnTo>
                  <a:lnTo>
                    <a:pt x="31" y="276"/>
                  </a:lnTo>
                  <a:lnTo>
                    <a:pt x="33" y="259"/>
                  </a:lnTo>
                  <a:lnTo>
                    <a:pt x="35" y="243"/>
                  </a:lnTo>
                  <a:lnTo>
                    <a:pt x="38" y="229"/>
                  </a:lnTo>
                  <a:lnTo>
                    <a:pt x="43" y="214"/>
                  </a:lnTo>
                  <a:lnTo>
                    <a:pt x="47" y="200"/>
                  </a:lnTo>
                  <a:lnTo>
                    <a:pt x="51" y="185"/>
                  </a:lnTo>
                  <a:lnTo>
                    <a:pt x="57" y="171"/>
                  </a:lnTo>
                  <a:lnTo>
                    <a:pt x="64" y="159"/>
                  </a:lnTo>
                  <a:lnTo>
                    <a:pt x="70" y="145"/>
                  </a:lnTo>
                  <a:lnTo>
                    <a:pt x="78" y="133"/>
                  </a:lnTo>
                  <a:lnTo>
                    <a:pt x="87" y="121"/>
                  </a:lnTo>
                  <a:lnTo>
                    <a:pt x="95" y="109"/>
                  </a:lnTo>
                  <a:lnTo>
                    <a:pt x="104" y="98"/>
                  </a:lnTo>
                  <a:lnTo>
                    <a:pt x="115" y="87"/>
                  </a:lnTo>
                  <a:lnTo>
                    <a:pt x="125" y="76"/>
                  </a:lnTo>
                  <a:lnTo>
                    <a:pt x="137" y="67"/>
                  </a:lnTo>
                  <a:lnTo>
                    <a:pt x="148" y="58"/>
                  </a:lnTo>
                  <a:lnTo>
                    <a:pt x="160" y="49"/>
                  </a:lnTo>
                  <a:lnTo>
                    <a:pt x="172" y="41"/>
                  </a:lnTo>
                  <a:lnTo>
                    <a:pt x="185" y="35"/>
                  </a:lnTo>
                  <a:lnTo>
                    <a:pt x="198" y="28"/>
                  </a:lnTo>
                  <a:lnTo>
                    <a:pt x="212" y="22"/>
                  </a:lnTo>
                  <a:lnTo>
                    <a:pt x="226" y="17"/>
                  </a:lnTo>
                  <a:lnTo>
                    <a:pt x="240" y="13"/>
                  </a:lnTo>
                  <a:lnTo>
                    <a:pt x="255" y="9"/>
                  </a:lnTo>
                  <a:lnTo>
                    <a:pt x="270" y="6"/>
                  </a:lnTo>
                  <a:lnTo>
                    <a:pt x="285" y="3"/>
                  </a:lnTo>
                  <a:lnTo>
                    <a:pt x="301" y="2"/>
                  </a:lnTo>
                  <a:lnTo>
                    <a:pt x="317" y="1"/>
                  </a:lnTo>
                  <a:lnTo>
                    <a:pt x="333" y="0"/>
                  </a:lnTo>
                  <a:lnTo>
                    <a:pt x="349" y="1"/>
                  </a:lnTo>
                  <a:lnTo>
                    <a:pt x="365" y="2"/>
                  </a:lnTo>
                  <a:lnTo>
                    <a:pt x="379" y="3"/>
                  </a:lnTo>
                  <a:lnTo>
                    <a:pt x="394" y="5"/>
                  </a:lnTo>
                  <a:lnTo>
                    <a:pt x="409" y="9"/>
                  </a:lnTo>
                  <a:lnTo>
                    <a:pt x="422" y="12"/>
                  </a:lnTo>
                  <a:lnTo>
                    <a:pt x="435" y="16"/>
                  </a:lnTo>
                  <a:lnTo>
                    <a:pt x="448" y="20"/>
                  </a:lnTo>
                  <a:lnTo>
                    <a:pt x="461" y="25"/>
                  </a:lnTo>
                  <a:lnTo>
                    <a:pt x="472" y="31"/>
                  </a:lnTo>
                  <a:lnTo>
                    <a:pt x="484" y="38"/>
                  </a:lnTo>
                  <a:lnTo>
                    <a:pt x="495" y="45"/>
                  </a:lnTo>
                  <a:lnTo>
                    <a:pt x="507" y="52"/>
                  </a:lnTo>
                  <a:lnTo>
                    <a:pt x="517" y="61"/>
                  </a:lnTo>
                  <a:lnTo>
                    <a:pt x="527" y="69"/>
                  </a:lnTo>
                  <a:lnTo>
                    <a:pt x="537" y="80"/>
                  </a:lnTo>
                  <a:lnTo>
                    <a:pt x="546" y="89"/>
                  </a:lnTo>
                  <a:lnTo>
                    <a:pt x="555" y="99"/>
                  </a:lnTo>
                  <a:lnTo>
                    <a:pt x="562" y="111"/>
                  </a:lnTo>
                  <a:lnTo>
                    <a:pt x="571" y="122"/>
                  </a:lnTo>
                  <a:lnTo>
                    <a:pt x="577" y="135"/>
                  </a:lnTo>
                  <a:lnTo>
                    <a:pt x="584" y="147"/>
                  </a:lnTo>
                  <a:lnTo>
                    <a:pt x="591" y="160"/>
                  </a:lnTo>
                  <a:lnTo>
                    <a:pt x="596" y="173"/>
                  </a:lnTo>
                  <a:lnTo>
                    <a:pt x="601" y="187"/>
                  </a:lnTo>
                  <a:lnTo>
                    <a:pt x="605" y="202"/>
                  </a:lnTo>
                  <a:lnTo>
                    <a:pt x="609" y="217"/>
                  </a:lnTo>
                  <a:lnTo>
                    <a:pt x="612" y="233"/>
                  </a:lnTo>
                  <a:lnTo>
                    <a:pt x="616" y="249"/>
                  </a:lnTo>
                  <a:lnTo>
                    <a:pt x="618" y="265"/>
                  </a:lnTo>
                  <a:lnTo>
                    <a:pt x="620" y="282"/>
                  </a:lnTo>
                  <a:lnTo>
                    <a:pt x="621" y="300"/>
                  </a:ln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8"/>
            <p:cNvSpPr>
              <a:spLocks noEditPoints="1"/>
            </p:cNvSpPr>
            <p:nvPr userDrawn="1"/>
          </p:nvSpPr>
          <p:spPr bwMode="auto">
            <a:xfrm>
              <a:off x="6302375" y="1695450"/>
              <a:ext cx="717550" cy="690563"/>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9"/>
            <p:cNvSpPr>
              <a:spLocks noEditPoints="1"/>
            </p:cNvSpPr>
            <p:nvPr userDrawn="1"/>
          </p:nvSpPr>
          <p:spPr bwMode="auto">
            <a:xfrm>
              <a:off x="6938963" y="1954213"/>
              <a:ext cx="363537" cy="377825"/>
            </a:xfrm>
            <a:custGeom>
              <a:avLst/>
              <a:gdLst/>
              <a:ahLst/>
              <a:cxnLst>
                <a:cxn ang="0">
                  <a:pos x="1761" y="1"/>
                </a:cxn>
                <a:cxn ang="0">
                  <a:pos x="1882" y="11"/>
                </a:cxn>
                <a:cxn ang="0">
                  <a:pos x="2003" y="36"/>
                </a:cxn>
                <a:cxn ang="0">
                  <a:pos x="2113" y="79"/>
                </a:cxn>
                <a:cxn ang="0">
                  <a:pos x="2204" y="145"/>
                </a:cxn>
                <a:cxn ang="0">
                  <a:pos x="2268" y="237"/>
                </a:cxn>
                <a:cxn ang="0">
                  <a:pos x="2294" y="360"/>
                </a:cxn>
                <a:cxn ang="0">
                  <a:pos x="2276" y="517"/>
                </a:cxn>
                <a:cxn ang="0">
                  <a:pos x="2227" y="662"/>
                </a:cxn>
                <a:cxn ang="0">
                  <a:pos x="2174" y="760"/>
                </a:cxn>
                <a:cxn ang="0">
                  <a:pos x="2108" y="849"/>
                </a:cxn>
                <a:cxn ang="0">
                  <a:pos x="2031" y="928"/>
                </a:cxn>
                <a:cxn ang="0">
                  <a:pos x="1943" y="996"/>
                </a:cxn>
                <a:cxn ang="0">
                  <a:pos x="1848" y="1053"/>
                </a:cxn>
                <a:cxn ang="0">
                  <a:pos x="1744" y="1098"/>
                </a:cxn>
                <a:cxn ang="0">
                  <a:pos x="1635" y="1131"/>
                </a:cxn>
                <a:cxn ang="0">
                  <a:pos x="1605" y="1153"/>
                </a:cxn>
                <a:cxn ang="0">
                  <a:pos x="1711" y="1177"/>
                </a:cxn>
                <a:cxn ang="0">
                  <a:pos x="1798" y="1217"/>
                </a:cxn>
                <a:cxn ang="0">
                  <a:pos x="1868" y="1272"/>
                </a:cxn>
                <a:cxn ang="0">
                  <a:pos x="1920" y="1341"/>
                </a:cxn>
                <a:cxn ang="0">
                  <a:pos x="1950" y="1420"/>
                </a:cxn>
                <a:cxn ang="0">
                  <a:pos x="1960" y="1511"/>
                </a:cxn>
                <a:cxn ang="0">
                  <a:pos x="1949" y="1611"/>
                </a:cxn>
                <a:cxn ang="0">
                  <a:pos x="1904" y="1747"/>
                </a:cxn>
                <a:cxn ang="0">
                  <a:pos x="1799" y="1937"/>
                </a:cxn>
                <a:cxn ang="0">
                  <a:pos x="1671" y="2086"/>
                </a:cxn>
                <a:cxn ang="0">
                  <a:pos x="1525" y="2199"/>
                </a:cxn>
                <a:cxn ang="0">
                  <a:pos x="1371" y="2279"/>
                </a:cxn>
                <a:cxn ang="0">
                  <a:pos x="1215" y="2333"/>
                </a:cxn>
                <a:cxn ang="0">
                  <a:pos x="1063" y="2364"/>
                </a:cxn>
                <a:cxn ang="0">
                  <a:pos x="924" y="2379"/>
                </a:cxn>
                <a:cxn ang="0">
                  <a:pos x="0" y="2381"/>
                </a:cxn>
                <a:cxn ang="0">
                  <a:pos x="882" y="2005"/>
                </a:cxn>
                <a:cxn ang="0">
                  <a:pos x="1038" y="1989"/>
                </a:cxn>
                <a:cxn ang="0">
                  <a:pos x="1127" y="1967"/>
                </a:cxn>
                <a:cxn ang="0">
                  <a:pos x="1213" y="1935"/>
                </a:cxn>
                <a:cxn ang="0">
                  <a:pos x="1292" y="1888"/>
                </a:cxn>
                <a:cxn ang="0">
                  <a:pos x="1362" y="1826"/>
                </a:cxn>
                <a:cxn ang="0">
                  <a:pos x="1420" y="1747"/>
                </a:cxn>
                <a:cxn ang="0">
                  <a:pos x="1463" y="1647"/>
                </a:cxn>
                <a:cxn ang="0">
                  <a:pos x="1482" y="1547"/>
                </a:cxn>
                <a:cxn ang="0">
                  <a:pos x="1473" y="1470"/>
                </a:cxn>
                <a:cxn ang="0">
                  <a:pos x="1442" y="1412"/>
                </a:cxn>
                <a:cxn ang="0">
                  <a:pos x="1390" y="1370"/>
                </a:cxn>
                <a:cxn ang="0">
                  <a:pos x="1323" y="1342"/>
                </a:cxn>
                <a:cxn ang="0">
                  <a:pos x="1244" y="1326"/>
                </a:cxn>
                <a:cxn ang="0">
                  <a:pos x="1137" y="1317"/>
                </a:cxn>
                <a:cxn ang="0">
                  <a:pos x="995" y="962"/>
                </a:cxn>
                <a:cxn ang="0">
                  <a:pos x="1309" y="956"/>
                </a:cxn>
                <a:cxn ang="0">
                  <a:pos x="1412" y="940"/>
                </a:cxn>
                <a:cxn ang="0">
                  <a:pos x="1491" y="916"/>
                </a:cxn>
                <a:cxn ang="0">
                  <a:pos x="1566" y="882"/>
                </a:cxn>
                <a:cxn ang="0">
                  <a:pos x="1635" y="834"/>
                </a:cxn>
                <a:cxn ang="0">
                  <a:pos x="1693" y="773"/>
                </a:cxn>
                <a:cxn ang="0">
                  <a:pos x="1738" y="694"/>
                </a:cxn>
                <a:cxn ang="0">
                  <a:pos x="1767" y="600"/>
                </a:cxn>
                <a:cxn ang="0">
                  <a:pos x="1768" y="524"/>
                </a:cxn>
                <a:cxn ang="0">
                  <a:pos x="1746" y="468"/>
                </a:cxn>
                <a:cxn ang="0">
                  <a:pos x="1703" y="427"/>
                </a:cxn>
                <a:cxn ang="0">
                  <a:pos x="1645" y="401"/>
                </a:cxn>
                <a:cxn ang="0">
                  <a:pos x="1575" y="385"/>
                </a:cxn>
                <a:cxn ang="0">
                  <a:pos x="1435" y="375"/>
                </a:cxn>
              </a:cxnLst>
              <a:rect l="0" t="0" r="r" b="b"/>
              <a:pathLst>
                <a:path w="2294" h="2381">
                  <a:moveTo>
                    <a:pt x="868" y="0"/>
                  </a:moveTo>
                  <a:lnTo>
                    <a:pt x="1701" y="0"/>
                  </a:lnTo>
                  <a:lnTo>
                    <a:pt x="1730" y="0"/>
                  </a:lnTo>
                  <a:lnTo>
                    <a:pt x="1761" y="1"/>
                  </a:lnTo>
                  <a:lnTo>
                    <a:pt x="1791" y="2"/>
                  </a:lnTo>
                  <a:lnTo>
                    <a:pt x="1821" y="4"/>
                  </a:lnTo>
                  <a:lnTo>
                    <a:pt x="1852" y="7"/>
                  </a:lnTo>
                  <a:lnTo>
                    <a:pt x="1882" y="11"/>
                  </a:lnTo>
                  <a:lnTo>
                    <a:pt x="1913" y="16"/>
                  </a:lnTo>
                  <a:lnTo>
                    <a:pt x="1944" y="22"/>
                  </a:lnTo>
                  <a:lnTo>
                    <a:pt x="1973" y="28"/>
                  </a:lnTo>
                  <a:lnTo>
                    <a:pt x="2003" y="36"/>
                  </a:lnTo>
                  <a:lnTo>
                    <a:pt x="2032" y="45"/>
                  </a:lnTo>
                  <a:lnTo>
                    <a:pt x="2060" y="55"/>
                  </a:lnTo>
                  <a:lnTo>
                    <a:pt x="2087" y="67"/>
                  </a:lnTo>
                  <a:lnTo>
                    <a:pt x="2113" y="79"/>
                  </a:lnTo>
                  <a:lnTo>
                    <a:pt x="2138" y="94"/>
                  </a:lnTo>
                  <a:lnTo>
                    <a:pt x="2161" y="110"/>
                  </a:lnTo>
                  <a:lnTo>
                    <a:pt x="2183" y="126"/>
                  </a:lnTo>
                  <a:lnTo>
                    <a:pt x="2204" y="145"/>
                  </a:lnTo>
                  <a:lnTo>
                    <a:pt x="2223" y="165"/>
                  </a:lnTo>
                  <a:lnTo>
                    <a:pt x="2240" y="188"/>
                  </a:lnTo>
                  <a:lnTo>
                    <a:pt x="2254" y="212"/>
                  </a:lnTo>
                  <a:lnTo>
                    <a:pt x="2268" y="237"/>
                  </a:lnTo>
                  <a:lnTo>
                    <a:pt x="2278" y="265"/>
                  </a:lnTo>
                  <a:lnTo>
                    <a:pt x="2286" y="294"/>
                  </a:lnTo>
                  <a:lnTo>
                    <a:pt x="2292" y="326"/>
                  </a:lnTo>
                  <a:lnTo>
                    <a:pt x="2294" y="360"/>
                  </a:lnTo>
                  <a:lnTo>
                    <a:pt x="2294" y="396"/>
                  </a:lnTo>
                  <a:lnTo>
                    <a:pt x="2292" y="434"/>
                  </a:lnTo>
                  <a:lnTo>
                    <a:pt x="2286" y="474"/>
                  </a:lnTo>
                  <a:lnTo>
                    <a:pt x="2276" y="517"/>
                  </a:lnTo>
                  <a:lnTo>
                    <a:pt x="2264" y="563"/>
                  </a:lnTo>
                  <a:lnTo>
                    <a:pt x="2248" y="610"/>
                  </a:lnTo>
                  <a:lnTo>
                    <a:pt x="2238" y="637"/>
                  </a:lnTo>
                  <a:lnTo>
                    <a:pt x="2227" y="662"/>
                  </a:lnTo>
                  <a:lnTo>
                    <a:pt x="2215" y="687"/>
                  </a:lnTo>
                  <a:lnTo>
                    <a:pt x="2202" y="712"/>
                  </a:lnTo>
                  <a:lnTo>
                    <a:pt x="2188" y="736"/>
                  </a:lnTo>
                  <a:lnTo>
                    <a:pt x="2174" y="760"/>
                  </a:lnTo>
                  <a:lnTo>
                    <a:pt x="2158" y="783"/>
                  </a:lnTo>
                  <a:lnTo>
                    <a:pt x="2142" y="806"/>
                  </a:lnTo>
                  <a:lnTo>
                    <a:pt x="2126" y="828"/>
                  </a:lnTo>
                  <a:lnTo>
                    <a:pt x="2108" y="849"/>
                  </a:lnTo>
                  <a:lnTo>
                    <a:pt x="2089" y="870"/>
                  </a:lnTo>
                  <a:lnTo>
                    <a:pt x="2070" y="890"/>
                  </a:lnTo>
                  <a:lnTo>
                    <a:pt x="2050" y="909"/>
                  </a:lnTo>
                  <a:lnTo>
                    <a:pt x="2031" y="928"/>
                  </a:lnTo>
                  <a:lnTo>
                    <a:pt x="2010" y="946"/>
                  </a:lnTo>
                  <a:lnTo>
                    <a:pt x="1988" y="964"/>
                  </a:lnTo>
                  <a:lnTo>
                    <a:pt x="1966" y="980"/>
                  </a:lnTo>
                  <a:lnTo>
                    <a:pt x="1943" y="996"/>
                  </a:lnTo>
                  <a:lnTo>
                    <a:pt x="1920" y="1012"/>
                  </a:lnTo>
                  <a:lnTo>
                    <a:pt x="1896" y="1026"/>
                  </a:lnTo>
                  <a:lnTo>
                    <a:pt x="1872" y="1040"/>
                  </a:lnTo>
                  <a:lnTo>
                    <a:pt x="1848" y="1053"/>
                  </a:lnTo>
                  <a:lnTo>
                    <a:pt x="1822" y="1066"/>
                  </a:lnTo>
                  <a:lnTo>
                    <a:pt x="1796" y="1078"/>
                  </a:lnTo>
                  <a:lnTo>
                    <a:pt x="1770" y="1088"/>
                  </a:lnTo>
                  <a:lnTo>
                    <a:pt x="1744" y="1098"/>
                  </a:lnTo>
                  <a:lnTo>
                    <a:pt x="1717" y="1108"/>
                  </a:lnTo>
                  <a:lnTo>
                    <a:pt x="1690" y="1116"/>
                  </a:lnTo>
                  <a:lnTo>
                    <a:pt x="1662" y="1124"/>
                  </a:lnTo>
                  <a:lnTo>
                    <a:pt x="1635" y="1131"/>
                  </a:lnTo>
                  <a:lnTo>
                    <a:pt x="1607" y="1137"/>
                  </a:lnTo>
                  <a:lnTo>
                    <a:pt x="1579" y="1142"/>
                  </a:lnTo>
                  <a:lnTo>
                    <a:pt x="1577" y="1150"/>
                  </a:lnTo>
                  <a:lnTo>
                    <a:pt x="1605" y="1153"/>
                  </a:lnTo>
                  <a:lnTo>
                    <a:pt x="1633" y="1157"/>
                  </a:lnTo>
                  <a:lnTo>
                    <a:pt x="1660" y="1163"/>
                  </a:lnTo>
                  <a:lnTo>
                    <a:pt x="1685" y="1169"/>
                  </a:lnTo>
                  <a:lnTo>
                    <a:pt x="1711" y="1177"/>
                  </a:lnTo>
                  <a:lnTo>
                    <a:pt x="1735" y="1185"/>
                  </a:lnTo>
                  <a:lnTo>
                    <a:pt x="1757" y="1195"/>
                  </a:lnTo>
                  <a:lnTo>
                    <a:pt x="1779" y="1206"/>
                  </a:lnTo>
                  <a:lnTo>
                    <a:pt x="1798" y="1217"/>
                  </a:lnTo>
                  <a:lnTo>
                    <a:pt x="1818" y="1230"/>
                  </a:lnTo>
                  <a:lnTo>
                    <a:pt x="1836" y="1242"/>
                  </a:lnTo>
                  <a:lnTo>
                    <a:pt x="1853" y="1257"/>
                  </a:lnTo>
                  <a:lnTo>
                    <a:pt x="1868" y="1272"/>
                  </a:lnTo>
                  <a:lnTo>
                    <a:pt x="1883" y="1287"/>
                  </a:lnTo>
                  <a:lnTo>
                    <a:pt x="1897" y="1304"/>
                  </a:lnTo>
                  <a:lnTo>
                    <a:pt x="1908" y="1322"/>
                  </a:lnTo>
                  <a:lnTo>
                    <a:pt x="1920" y="1341"/>
                  </a:lnTo>
                  <a:lnTo>
                    <a:pt x="1929" y="1359"/>
                  </a:lnTo>
                  <a:lnTo>
                    <a:pt x="1937" y="1379"/>
                  </a:lnTo>
                  <a:lnTo>
                    <a:pt x="1945" y="1399"/>
                  </a:lnTo>
                  <a:lnTo>
                    <a:pt x="1950" y="1420"/>
                  </a:lnTo>
                  <a:lnTo>
                    <a:pt x="1955" y="1442"/>
                  </a:lnTo>
                  <a:lnTo>
                    <a:pt x="1958" y="1465"/>
                  </a:lnTo>
                  <a:lnTo>
                    <a:pt x="1960" y="1488"/>
                  </a:lnTo>
                  <a:lnTo>
                    <a:pt x="1960" y="1511"/>
                  </a:lnTo>
                  <a:lnTo>
                    <a:pt x="1959" y="1535"/>
                  </a:lnTo>
                  <a:lnTo>
                    <a:pt x="1957" y="1560"/>
                  </a:lnTo>
                  <a:lnTo>
                    <a:pt x="1954" y="1585"/>
                  </a:lnTo>
                  <a:lnTo>
                    <a:pt x="1949" y="1611"/>
                  </a:lnTo>
                  <a:lnTo>
                    <a:pt x="1943" y="1637"/>
                  </a:lnTo>
                  <a:lnTo>
                    <a:pt x="1934" y="1664"/>
                  </a:lnTo>
                  <a:lnTo>
                    <a:pt x="1926" y="1691"/>
                  </a:lnTo>
                  <a:lnTo>
                    <a:pt x="1904" y="1747"/>
                  </a:lnTo>
                  <a:lnTo>
                    <a:pt x="1880" y="1798"/>
                  </a:lnTo>
                  <a:lnTo>
                    <a:pt x="1855" y="1847"/>
                  </a:lnTo>
                  <a:lnTo>
                    <a:pt x="1828" y="1894"/>
                  </a:lnTo>
                  <a:lnTo>
                    <a:pt x="1799" y="1937"/>
                  </a:lnTo>
                  <a:lnTo>
                    <a:pt x="1769" y="1979"/>
                  </a:lnTo>
                  <a:lnTo>
                    <a:pt x="1738" y="2017"/>
                  </a:lnTo>
                  <a:lnTo>
                    <a:pt x="1705" y="2053"/>
                  </a:lnTo>
                  <a:lnTo>
                    <a:pt x="1671" y="2086"/>
                  </a:lnTo>
                  <a:lnTo>
                    <a:pt x="1636" y="2118"/>
                  </a:lnTo>
                  <a:lnTo>
                    <a:pt x="1600" y="2147"/>
                  </a:lnTo>
                  <a:lnTo>
                    <a:pt x="1563" y="2174"/>
                  </a:lnTo>
                  <a:lnTo>
                    <a:pt x="1525" y="2199"/>
                  </a:lnTo>
                  <a:lnTo>
                    <a:pt x="1488" y="2222"/>
                  </a:lnTo>
                  <a:lnTo>
                    <a:pt x="1449" y="2243"/>
                  </a:lnTo>
                  <a:lnTo>
                    <a:pt x="1410" y="2262"/>
                  </a:lnTo>
                  <a:lnTo>
                    <a:pt x="1371" y="2279"/>
                  </a:lnTo>
                  <a:lnTo>
                    <a:pt x="1332" y="2295"/>
                  </a:lnTo>
                  <a:lnTo>
                    <a:pt x="1292" y="2309"/>
                  </a:lnTo>
                  <a:lnTo>
                    <a:pt x="1254" y="2321"/>
                  </a:lnTo>
                  <a:lnTo>
                    <a:pt x="1215" y="2333"/>
                  </a:lnTo>
                  <a:lnTo>
                    <a:pt x="1176" y="2342"/>
                  </a:lnTo>
                  <a:lnTo>
                    <a:pt x="1138" y="2350"/>
                  </a:lnTo>
                  <a:lnTo>
                    <a:pt x="1100" y="2358"/>
                  </a:lnTo>
                  <a:lnTo>
                    <a:pt x="1063" y="2364"/>
                  </a:lnTo>
                  <a:lnTo>
                    <a:pt x="1027" y="2369"/>
                  </a:lnTo>
                  <a:lnTo>
                    <a:pt x="992" y="2372"/>
                  </a:lnTo>
                  <a:lnTo>
                    <a:pt x="958" y="2375"/>
                  </a:lnTo>
                  <a:lnTo>
                    <a:pt x="924" y="2379"/>
                  </a:lnTo>
                  <a:lnTo>
                    <a:pt x="893" y="2380"/>
                  </a:lnTo>
                  <a:lnTo>
                    <a:pt x="863" y="2381"/>
                  </a:lnTo>
                  <a:lnTo>
                    <a:pt x="833" y="2381"/>
                  </a:lnTo>
                  <a:lnTo>
                    <a:pt x="0" y="2381"/>
                  </a:lnTo>
                  <a:lnTo>
                    <a:pt x="868" y="0"/>
                  </a:lnTo>
                  <a:close/>
                  <a:moveTo>
                    <a:pt x="615" y="2006"/>
                  </a:moveTo>
                  <a:lnTo>
                    <a:pt x="841" y="2006"/>
                  </a:lnTo>
                  <a:lnTo>
                    <a:pt x="882" y="2005"/>
                  </a:lnTo>
                  <a:lnTo>
                    <a:pt x="926" y="2003"/>
                  </a:lnTo>
                  <a:lnTo>
                    <a:pt x="971" y="1998"/>
                  </a:lnTo>
                  <a:lnTo>
                    <a:pt x="1015" y="1993"/>
                  </a:lnTo>
                  <a:lnTo>
                    <a:pt x="1038" y="1989"/>
                  </a:lnTo>
                  <a:lnTo>
                    <a:pt x="1060" y="1985"/>
                  </a:lnTo>
                  <a:lnTo>
                    <a:pt x="1083" y="1980"/>
                  </a:lnTo>
                  <a:lnTo>
                    <a:pt x="1105" y="1973"/>
                  </a:lnTo>
                  <a:lnTo>
                    <a:pt x="1127" y="1967"/>
                  </a:lnTo>
                  <a:lnTo>
                    <a:pt x="1149" y="1960"/>
                  </a:lnTo>
                  <a:lnTo>
                    <a:pt x="1171" y="1953"/>
                  </a:lnTo>
                  <a:lnTo>
                    <a:pt x="1192" y="1944"/>
                  </a:lnTo>
                  <a:lnTo>
                    <a:pt x="1213" y="1935"/>
                  </a:lnTo>
                  <a:lnTo>
                    <a:pt x="1234" y="1924"/>
                  </a:lnTo>
                  <a:lnTo>
                    <a:pt x="1254" y="1913"/>
                  </a:lnTo>
                  <a:lnTo>
                    <a:pt x="1273" y="1901"/>
                  </a:lnTo>
                  <a:lnTo>
                    <a:pt x="1292" y="1888"/>
                  </a:lnTo>
                  <a:lnTo>
                    <a:pt x="1311" y="1874"/>
                  </a:lnTo>
                  <a:lnTo>
                    <a:pt x="1329" y="1859"/>
                  </a:lnTo>
                  <a:lnTo>
                    <a:pt x="1346" y="1843"/>
                  </a:lnTo>
                  <a:lnTo>
                    <a:pt x="1362" y="1826"/>
                  </a:lnTo>
                  <a:lnTo>
                    <a:pt x="1378" y="1807"/>
                  </a:lnTo>
                  <a:lnTo>
                    <a:pt x="1393" y="1789"/>
                  </a:lnTo>
                  <a:lnTo>
                    <a:pt x="1407" y="1769"/>
                  </a:lnTo>
                  <a:lnTo>
                    <a:pt x="1420" y="1747"/>
                  </a:lnTo>
                  <a:lnTo>
                    <a:pt x="1432" y="1724"/>
                  </a:lnTo>
                  <a:lnTo>
                    <a:pt x="1443" y="1700"/>
                  </a:lnTo>
                  <a:lnTo>
                    <a:pt x="1453" y="1675"/>
                  </a:lnTo>
                  <a:lnTo>
                    <a:pt x="1463" y="1647"/>
                  </a:lnTo>
                  <a:lnTo>
                    <a:pt x="1470" y="1619"/>
                  </a:lnTo>
                  <a:lnTo>
                    <a:pt x="1476" y="1594"/>
                  </a:lnTo>
                  <a:lnTo>
                    <a:pt x="1479" y="1570"/>
                  </a:lnTo>
                  <a:lnTo>
                    <a:pt x="1482" y="1547"/>
                  </a:lnTo>
                  <a:lnTo>
                    <a:pt x="1483" y="1527"/>
                  </a:lnTo>
                  <a:lnTo>
                    <a:pt x="1481" y="1507"/>
                  </a:lnTo>
                  <a:lnTo>
                    <a:pt x="1478" y="1488"/>
                  </a:lnTo>
                  <a:lnTo>
                    <a:pt x="1473" y="1470"/>
                  </a:lnTo>
                  <a:lnTo>
                    <a:pt x="1468" y="1454"/>
                  </a:lnTo>
                  <a:lnTo>
                    <a:pt x="1461" y="1439"/>
                  </a:lnTo>
                  <a:lnTo>
                    <a:pt x="1451" y="1425"/>
                  </a:lnTo>
                  <a:lnTo>
                    <a:pt x="1442" y="1412"/>
                  </a:lnTo>
                  <a:lnTo>
                    <a:pt x="1430" y="1400"/>
                  </a:lnTo>
                  <a:lnTo>
                    <a:pt x="1418" y="1389"/>
                  </a:lnTo>
                  <a:lnTo>
                    <a:pt x="1404" y="1379"/>
                  </a:lnTo>
                  <a:lnTo>
                    <a:pt x="1390" y="1370"/>
                  </a:lnTo>
                  <a:lnTo>
                    <a:pt x="1375" y="1362"/>
                  </a:lnTo>
                  <a:lnTo>
                    <a:pt x="1358" y="1354"/>
                  </a:lnTo>
                  <a:lnTo>
                    <a:pt x="1340" y="1348"/>
                  </a:lnTo>
                  <a:lnTo>
                    <a:pt x="1323" y="1342"/>
                  </a:lnTo>
                  <a:lnTo>
                    <a:pt x="1304" y="1338"/>
                  </a:lnTo>
                  <a:lnTo>
                    <a:pt x="1285" y="1332"/>
                  </a:lnTo>
                  <a:lnTo>
                    <a:pt x="1265" y="1329"/>
                  </a:lnTo>
                  <a:lnTo>
                    <a:pt x="1244" y="1326"/>
                  </a:lnTo>
                  <a:lnTo>
                    <a:pt x="1223" y="1323"/>
                  </a:lnTo>
                  <a:lnTo>
                    <a:pt x="1202" y="1321"/>
                  </a:lnTo>
                  <a:lnTo>
                    <a:pt x="1180" y="1319"/>
                  </a:lnTo>
                  <a:lnTo>
                    <a:pt x="1137" y="1317"/>
                  </a:lnTo>
                  <a:lnTo>
                    <a:pt x="1092" y="1317"/>
                  </a:lnTo>
                  <a:lnTo>
                    <a:pt x="866" y="1317"/>
                  </a:lnTo>
                  <a:lnTo>
                    <a:pt x="615" y="2006"/>
                  </a:lnTo>
                  <a:close/>
                  <a:moveTo>
                    <a:pt x="995" y="962"/>
                  </a:moveTo>
                  <a:lnTo>
                    <a:pt x="1190" y="962"/>
                  </a:lnTo>
                  <a:lnTo>
                    <a:pt x="1229" y="961"/>
                  </a:lnTo>
                  <a:lnTo>
                    <a:pt x="1268" y="960"/>
                  </a:lnTo>
                  <a:lnTo>
                    <a:pt x="1309" y="956"/>
                  </a:lnTo>
                  <a:lnTo>
                    <a:pt x="1350" y="951"/>
                  </a:lnTo>
                  <a:lnTo>
                    <a:pt x="1370" y="948"/>
                  </a:lnTo>
                  <a:lnTo>
                    <a:pt x="1391" y="944"/>
                  </a:lnTo>
                  <a:lnTo>
                    <a:pt x="1412" y="940"/>
                  </a:lnTo>
                  <a:lnTo>
                    <a:pt x="1431" y="934"/>
                  </a:lnTo>
                  <a:lnTo>
                    <a:pt x="1451" y="929"/>
                  </a:lnTo>
                  <a:lnTo>
                    <a:pt x="1471" y="923"/>
                  </a:lnTo>
                  <a:lnTo>
                    <a:pt x="1491" y="916"/>
                  </a:lnTo>
                  <a:lnTo>
                    <a:pt x="1511" y="908"/>
                  </a:lnTo>
                  <a:lnTo>
                    <a:pt x="1530" y="900"/>
                  </a:lnTo>
                  <a:lnTo>
                    <a:pt x="1548" y="892"/>
                  </a:lnTo>
                  <a:lnTo>
                    <a:pt x="1566" y="882"/>
                  </a:lnTo>
                  <a:lnTo>
                    <a:pt x="1585" y="871"/>
                  </a:lnTo>
                  <a:lnTo>
                    <a:pt x="1602" y="860"/>
                  </a:lnTo>
                  <a:lnTo>
                    <a:pt x="1619" y="848"/>
                  </a:lnTo>
                  <a:lnTo>
                    <a:pt x="1635" y="834"/>
                  </a:lnTo>
                  <a:lnTo>
                    <a:pt x="1651" y="821"/>
                  </a:lnTo>
                  <a:lnTo>
                    <a:pt x="1666" y="805"/>
                  </a:lnTo>
                  <a:lnTo>
                    <a:pt x="1679" y="789"/>
                  </a:lnTo>
                  <a:lnTo>
                    <a:pt x="1693" y="773"/>
                  </a:lnTo>
                  <a:lnTo>
                    <a:pt x="1705" y="755"/>
                  </a:lnTo>
                  <a:lnTo>
                    <a:pt x="1718" y="735"/>
                  </a:lnTo>
                  <a:lnTo>
                    <a:pt x="1728" y="715"/>
                  </a:lnTo>
                  <a:lnTo>
                    <a:pt x="1738" y="694"/>
                  </a:lnTo>
                  <a:lnTo>
                    <a:pt x="1747" y="671"/>
                  </a:lnTo>
                  <a:lnTo>
                    <a:pt x="1756" y="646"/>
                  </a:lnTo>
                  <a:lnTo>
                    <a:pt x="1762" y="622"/>
                  </a:lnTo>
                  <a:lnTo>
                    <a:pt x="1767" y="600"/>
                  </a:lnTo>
                  <a:lnTo>
                    <a:pt x="1770" y="579"/>
                  </a:lnTo>
                  <a:lnTo>
                    <a:pt x="1771" y="560"/>
                  </a:lnTo>
                  <a:lnTo>
                    <a:pt x="1770" y="542"/>
                  </a:lnTo>
                  <a:lnTo>
                    <a:pt x="1768" y="524"/>
                  </a:lnTo>
                  <a:lnTo>
                    <a:pt x="1765" y="508"/>
                  </a:lnTo>
                  <a:lnTo>
                    <a:pt x="1760" y="494"/>
                  </a:lnTo>
                  <a:lnTo>
                    <a:pt x="1753" y="480"/>
                  </a:lnTo>
                  <a:lnTo>
                    <a:pt x="1746" y="468"/>
                  </a:lnTo>
                  <a:lnTo>
                    <a:pt x="1737" y="456"/>
                  </a:lnTo>
                  <a:lnTo>
                    <a:pt x="1727" y="446"/>
                  </a:lnTo>
                  <a:lnTo>
                    <a:pt x="1716" y="436"/>
                  </a:lnTo>
                  <a:lnTo>
                    <a:pt x="1703" y="427"/>
                  </a:lnTo>
                  <a:lnTo>
                    <a:pt x="1690" y="420"/>
                  </a:lnTo>
                  <a:lnTo>
                    <a:pt x="1676" y="412"/>
                  </a:lnTo>
                  <a:lnTo>
                    <a:pt x="1660" y="406"/>
                  </a:lnTo>
                  <a:lnTo>
                    <a:pt x="1645" y="401"/>
                  </a:lnTo>
                  <a:lnTo>
                    <a:pt x="1628" y="396"/>
                  </a:lnTo>
                  <a:lnTo>
                    <a:pt x="1611" y="391"/>
                  </a:lnTo>
                  <a:lnTo>
                    <a:pt x="1592" y="388"/>
                  </a:lnTo>
                  <a:lnTo>
                    <a:pt x="1575" y="385"/>
                  </a:lnTo>
                  <a:lnTo>
                    <a:pt x="1556" y="382"/>
                  </a:lnTo>
                  <a:lnTo>
                    <a:pt x="1516" y="378"/>
                  </a:lnTo>
                  <a:lnTo>
                    <a:pt x="1475" y="376"/>
                  </a:lnTo>
                  <a:lnTo>
                    <a:pt x="1435" y="375"/>
                  </a:lnTo>
                  <a:lnTo>
                    <a:pt x="1394" y="375"/>
                  </a:lnTo>
                  <a:lnTo>
                    <a:pt x="1209" y="375"/>
                  </a:lnTo>
                  <a:lnTo>
                    <a:pt x="995" y="962"/>
                  </a:ln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20"/>
            <p:cNvSpPr/>
            <p:nvPr userDrawn="1"/>
          </p:nvSpPr>
          <p:spPr bwMode="auto">
            <a:xfrm>
              <a:off x="7234238" y="1954213"/>
              <a:ext cx="315912" cy="392113"/>
            </a:xfrm>
            <a:custGeom>
              <a:avLst/>
              <a:gdLst/>
              <a:ahLst/>
              <a:cxnLst>
                <a:cxn ang="0">
                  <a:pos x="180" y="1924"/>
                </a:cxn>
                <a:cxn ang="0">
                  <a:pos x="228" y="1939"/>
                </a:cxn>
                <a:cxn ang="0">
                  <a:pos x="282" y="1950"/>
                </a:cxn>
                <a:cxn ang="0">
                  <a:pos x="346" y="1956"/>
                </a:cxn>
                <a:cxn ang="0">
                  <a:pos x="412" y="1956"/>
                </a:cxn>
                <a:cxn ang="0">
                  <a:pos x="470" y="1951"/>
                </a:cxn>
                <a:cxn ang="0">
                  <a:pos x="522" y="1943"/>
                </a:cxn>
                <a:cxn ang="0">
                  <a:pos x="571" y="1931"/>
                </a:cxn>
                <a:cxn ang="0">
                  <a:pos x="617" y="1914"/>
                </a:cxn>
                <a:cxn ang="0">
                  <a:pos x="659" y="1895"/>
                </a:cxn>
                <a:cxn ang="0">
                  <a:pos x="698" y="1873"/>
                </a:cxn>
                <a:cxn ang="0">
                  <a:pos x="732" y="1848"/>
                </a:cxn>
                <a:cxn ang="0">
                  <a:pos x="764" y="1822"/>
                </a:cxn>
                <a:cxn ang="0">
                  <a:pos x="793" y="1793"/>
                </a:cxn>
                <a:cxn ang="0">
                  <a:pos x="819" y="1764"/>
                </a:cxn>
                <a:cxn ang="0">
                  <a:pos x="843" y="1732"/>
                </a:cxn>
                <a:cxn ang="0">
                  <a:pos x="863" y="1700"/>
                </a:cxn>
                <a:cxn ang="0">
                  <a:pos x="882" y="1667"/>
                </a:cxn>
                <a:cxn ang="0">
                  <a:pos x="906" y="1618"/>
                </a:cxn>
                <a:cxn ang="0">
                  <a:pos x="1487" y="0"/>
                </a:cxn>
                <a:cxn ang="0">
                  <a:pos x="1333" y="1815"/>
                </a:cxn>
                <a:cxn ang="0">
                  <a:pos x="1312" y="1864"/>
                </a:cxn>
                <a:cxn ang="0">
                  <a:pos x="1287" y="1915"/>
                </a:cxn>
                <a:cxn ang="0">
                  <a:pos x="1257" y="1969"/>
                </a:cxn>
                <a:cxn ang="0">
                  <a:pos x="1221" y="2024"/>
                </a:cxn>
                <a:cxn ang="0">
                  <a:pos x="1181" y="2079"/>
                </a:cxn>
                <a:cxn ang="0">
                  <a:pos x="1136" y="2133"/>
                </a:cxn>
                <a:cxn ang="0">
                  <a:pos x="1085" y="2186"/>
                </a:cxn>
                <a:cxn ang="0">
                  <a:pos x="1031" y="2238"/>
                </a:cxn>
                <a:cxn ang="0">
                  <a:pos x="970" y="2286"/>
                </a:cxn>
                <a:cxn ang="0">
                  <a:pos x="906" y="2329"/>
                </a:cxn>
                <a:cxn ang="0">
                  <a:pos x="837" y="2369"/>
                </a:cxn>
                <a:cxn ang="0">
                  <a:pos x="762" y="2404"/>
                </a:cxn>
                <a:cxn ang="0">
                  <a:pos x="683" y="2432"/>
                </a:cxn>
                <a:cxn ang="0">
                  <a:pos x="598" y="2453"/>
                </a:cxn>
                <a:cxn ang="0">
                  <a:pos x="509" y="2466"/>
                </a:cxn>
                <a:cxn ang="0">
                  <a:pos x="415" y="2471"/>
                </a:cxn>
                <a:cxn ang="0">
                  <a:pos x="311" y="2468"/>
                </a:cxn>
                <a:cxn ang="0">
                  <a:pos x="204" y="2462"/>
                </a:cxn>
                <a:cxn ang="0">
                  <a:pos x="98" y="2447"/>
                </a:cxn>
                <a:cxn ang="0">
                  <a:pos x="48" y="2438"/>
                </a:cxn>
                <a:cxn ang="0">
                  <a:pos x="0" y="2427"/>
                </a:cxn>
              </a:cxnLst>
              <a:rect l="0" t="0" r="r" b="b"/>
              <a:pathLst>
                <a:path w="1989" h="2471">
                  <a:moveTo>
                    <a:pt x="158" y="1916"/>
                  </a:moveTo>
                  <a:lnTo>
                    <a:pt x="180" y="1924"/>
                  </a:lnTo>
                  <a:lnTo>
                    <a:pt x="203" y="1932"/>
                  </a:lnTo>
                  <a:lnTo>
                    <a:pt x="228" y="1939"/>
                  </a:lnTo>
                  <a:lnTo>
                    <a:pt x="254" y="1945"/>
                  </a:lnTo>
                  <a:lnTo>
                    <a:pt x="282" y="1950"/>
                  </a:lnTo>
                  <a:lnTo>
                    <a:pt x="313" y="1954"/>
                  </a:lnTo>
                  <a:lnTo>
                    <a:pt x="346" y="1956"/>
                  </a:lnTo>
                  <a:lnTo>
                    <a:pt x="382" y="1957"/>
                  </a:lnTo>
                  <a:lnTo>
                    <a:pt x="412" y="1956"/>
                  </a:lnTo>
                  <a:lnTo>
                    <a:pt x="441" y="1955"/>
                  </a:lnTo>
                  <a:lnTo>
                    <a:pt x="470" y="1951"/>
                  </a:lnTo>
                  <a:lnTo>
                    <a:pt x="497" y="1947"/>
                  </a:lnTo>
                  <a:lnTo>
                    <a:pt x="522" y="1943"/>
                  </a:lnTo>
                  <a:lnTo>
                    <a:pt x="547" y="1937"/>
                  </a:lnTo>
                  <a:lnTo>
                    <a:pt x="571" y="1931"/>
                  </a:lnTo>
                  <a:lnTo>
                    <a:pt x="595" y="1922"/>
                  </a:lnTo>
                  <a:lnTo>
                    <a:pt x="617" y="1914"/>
                  </a:lnTo>
                  <a:lnTo>
                    <a:pt x="638" y="1904"/>
                  </a:lnTo>
                  <a:lnTo>
                    <a:pt x="659" y="1895"/>
                  </a:lnTo>
                  <a:lnTo>
                    <a:pt x="679" y="1885"/>
                  </a:lnTo>
                  <a:lnTo>
                    <a:pt x="698" y="1873"/>
                  </a:lnTo>
                  <a:lnTo>
                    <a:pt x="715" y="1861"/>
                  </a:lnTo>
                  <a:lnTo>
                    <a:pt x="732" y="1848"/>
                  </a:lnTo>
                  <a:lnTo>
                    <a:pt x="749" y="1836"/>
                  </a:lnTo>
                  <a:lnTo>
                    <a:pt x="764" y="1822"/>
                  </a:lnTo>
                  <a:lnTo>
                    <a:pt x="779" y="1807"/>
                  </a:lnTo>
                  <a:lnTo>
                    <a:pt x="793" y="1793"/>
                  </a:lnTo>
                  <a:lnTo>
                    <a:pt x="806" y="1778"/>
                  </a:lnTo>
                  <a:lnTo>
                    <a:pt x="819" y="1764"/>
                  </a:lnTo>
                  <a:lnTo>
                    <a:pt x="831" y="1748"/>
                  </a:lnTo>
                  <a:lnTo>
                    <a:pt x="843" y="1732"/>
                  </a:lnTo>
                  <a:lnTo>
                    <a:pt x="853" y="1716"/>
                  </a:lnTo>
                  <a:lnTo>
                    <a:pt x="863" y="1700"/>
                  </a:lnTo>
                  <a:lnTo>
                    <a:pt x="873" y="1683"/>
                  </a:lnTo>
                  <a:lnTo>
                    <a:pt x="882" y="1667"/>
                  </a:lnTo>
                  <a:lnTo>
                    <a:pt x="890" y="1651"/>
                  </a:lnTo>
                  <a:lnTo>
                    <a:pt x="906" y="1618"/>
                  </a:lnTo>
                  <a:lnTo>
                    <a:pt x="918" y="1586"/>
                  </a:lnTo>
                  <a:lnTo>
                    <a:pt x="1487" y="0"/>
                  </a:lnTo>
                  <a:lnTo>
                    <a:pt x="1989" y="0"/>
                  </a:lnTo>
                  <a:lnTo>
                    <a:pt x="1333" y="1815"/>
                  </a:lnTo>
                  <a:lnTo>
                    <a:pt x="1324" y="1839"/>
                  </a:lnTo>
                  <a:lnTo>
                    <a:pt x="1312" y="1864"/>
                  </a:lnTo>
                  <a:lnTo>
                    <a:pt x="1301" y="1889"/>
                  </a:lnTo>
                  <a:lnTo>
                    <a:pt x="1287" y="1915"/>
                  </a:lnTo>
                  <a:lnTo>
                    <a:pt x="1273" y="1942"/>
                  </a:lnTo>
                  <a:lnTo>
                    <a:pt x="1257" y="1969"/>
                  </a:lnTo>
                  <a:lnTo>
                    <a:pt x="1239" y="1996"/>
                  </a:lnTo>
                  <a:lnTo>
                    <a:pt x="1221" y="2024"/>
                  </a:lnTo>
                  <a:lnTo>
                    <a:pt x="1202" y="2052"/>
                  </a:lnTo>
                  <a:lnTo>
                    <a:pt x="1181" y="2079"/>
                  </a:lnTo>
                  <a:lnTo>
                    <a:pt x="1159" y="2106"/>
                  </a:lnTo>
                  <a:lnTo>
                    <a:pt x="1136" y="2133"/>
                  </a:lnTo>
                  <a:lnTo>
                    <a:pt x="1112" y="2160"/>
                  </a:lnTo>
                  <a:lnTo>
                    <a:pt x="1085" y="2186"/>
                  </a:lnTo>
                  <a:lnTo>
                    <a:pt x="1059" y="2213"/>
                  </a:lnTo>
                  <a:lnTo>
                    <a:pt x="1031" y="2238"/>
                  </a:lnTo>
                  <a:lnTo>
                    <a:pt x="1002" y="2262"/>
                  </a:lnTo>
                  <a:lnTo>
                    <a:pt x="970" y="2286"/>
                  </a:lnTo>
                  <a:lnTo>
                    <a:pt x="939" y="2309"/>
                  </a:lnTo>
                  <a:lnTo>
                    <a:pt x="906" y="2329"/>
                  </a:lnTo>
                  <a:lnTo>
                    <a:pt x="872" y="2350"/>
                  </a:lnTo>
                  <a:lnTo>
                    <a:pt x="837" y="2369"/>
                  </a:lnTo>
                  <a:lnTo>
                    <a:pt x="800" y="2388"/>
                  </a:lnTo>
                  <a:lnTo>
                    <a:pt x="762" y="2404"/>
                  </a:lnTo>
                  <a:lnTo>
                    <a:pt x="723" y="2419"/>
                  </a:lnTo>
                  <a:lnTo>
                    <a:pt x="683" y="2432"/>
                  </a:lnTo>
                  <a:lnTo>
                    <a:pt x="641" y="2443"/>
                  </a:lnTo>
                  <a:lnTo>
                    <a:pt x="598" y="2453"/>
                  </a:lnTo>
                  <a:lnTo>
                    <a:pt x="554" y="2461"/>
                  </a:lnTo>
                  <a:lnTo>
                    <a:pt x="509" y="2466"/>
                  </a:lnTo>
                  <a:lnTo>
                    <a:pt x="463" y="2469"/>
                  </a:lnTo>
                  <a:lnTo>
                    <a:pt x="415" y="2471"/>
                  </a:lnTo>
                  <a:lnTo>
                    <a:pt x="364" y="2470"/>
                  </a:lnTo>
                  <a:lnTo>
                    <a:pt x="311" y="2468"/>
                  </a:lnTo>
                  <a:lnTo>
                    <a:pt x="257" y="2466"/>
                  </a:lnTo>
                  <a:lnTo>
                    <a:pt x="204" y="2462"/>
                  </a:lnTo>
                  <a:lnTo>
                    <a:pt x="151" y="2456"/>
                  </a:lnTo>
                  <a:lnTo>
                    <a:pt x="98" y="2447"/>
                  </a:lnTo>
                  <a:lnTo>
                    <a:pt x="73" y="2443"/>
                  </a:lnTo>
                  <a:lnTo>
                    <a:pt x="48" y="2438"/>
                  </a:lnTo>
                  <a:lnTo>
                    <a:pt x="24" y="2433"/>
                  </a:lnTo>
                  <a:lnTo>
                    <a:pt x="0" y="2427"/>
                  </a:lnTo>
                  <a:lnTo>
                    <a:pt x="158" y="1916"/>
                  </a:ln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21"/>
            <p:cNvSpPr/>
            <p:nvPr userDrawn="1"/>
          </p:nvSpPr>
          <p:spPr bwMode="auto">
            <a:xfrm>
              <a:off x="7502525" y="1954213"/>
              <a:ext cx="369887" cy="377825"/>
            </a:xfrm>
            <a:custGeom>
              <a:avLst/>
              <a:gdLst/>
              <a:ahLst/>
              <a:cxnLst>
                <a:cxn ang="0">
                  <a:pos x="868" y="0"/>
                </a:cxn>
                <a:cxn ang="0">
                  <a:pos x="2323" y="0"/>
                </a:cxn>
                <a:cxn ang="0">
                  <a:pos x="2186" y="469"/>
                </a:cxn>
                <a:cxn ang="0">
                  <a:pos x="1210" y="469"/>
                </a:cxn>
                <a:cxn ang="0">
                  <a:pos x="1078" y="923"/>
                </a:cxn>
                <a:cxn ang="0">
                  <a:pos x="1847" y="923"/>
                </a:cxn>
                <a:cxn ang="0">
                  <a:pos x="1710" y="1399"/>
                </a:cxn>
                <a:cxn ang="0">
                  <a:pos x="860" y="1399"/>
                </a:cxn>
                <a:cxn ang="0">
                  <a:pos x="710" y="1904"/>
                </a:cxn>
                <a:cxn ang="0">
                  <a:pos x="1630" y="1904"/>
                </a:cxn>
                <a:cxn ang="0">
                  <a:pos x="1493" y="2381"/>
                </a:cxn>
                <a:cxn ang="0">
                  <a:pos x="0" y="2381"/>
                </a:cxn>
                <a:cxn ang="0">
                  <a:pos x="868" y="0"/>
                </a:cxn>
              </a:cxnLst>
              <a:rect l="0" t="0" r="r" b="b"/>
              <a:pathLst>
                <a:path w="2323" h="2381">
                  <a:moveTo>
                    <a:pt x="868" y="0"/>
                  </a:moveTo>
                  <a:lnTo>
                    <a:pt x="2323" y="0"/>
                  </a:lnTo>
                  <a:lnTo>
                    <a:pt x="2186" y="469"/>
                  </a:lnTo>
                  <a:lnTo>
                    <a:pt x="1210" y="469"/>
                  </a:lnTo>
                  <a:lnTo>
                    <a:pt x="1078" y="923"/>
                  </a:lnTo>
                  <a:lnTo>
                    <a:pt x="1847" y="923"/>
                  </a:lnTo>
                  <a:lnTo>
                    <a:pt x="1710" y="1399"/>
                  </a:lnTo>
                  <a:lnTo>
                    <a:pt x="860" y="1399"/>
                  </a:lnTo>
                  <a:lnTo>
                    <a:pt x="710" y="1904"/>
                  </a:lnTo>
                  <a:lnTo>
                    <a:pt x="1630" y="1904"/>
                  </a:lnTo>
                  <a:lnTo>
                    <a:pt x="1493" y="2381"/>
                  </a:lnTo>
                  <a:lnTo>
                    <a:pt x="0" y="2381"/>
                  </a:lnTo>
                  <a:lnTo>
                    <a:pt x="868" y="0"/>
                  </a:ln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22"/>
            <p:cNvSpPr/>
            <p:nvPr userDrawn="1"/>
          </p:nvSpPr>
          <p:spPr bwMode="auto">
            <a:xfrm>
              <a:off x="8234363" y="1954213"/>
              <a:ext cx="352425" cy="377825"/>
            </a:xfrm>
            <a:custGeom>
              <a:avLst/>
              <a:gdLst/>
              <a:ahLst/>
              <a:cxnLst>
                <a:cxn ang="0">
                  <a:pos x="732" y="476"/>
                </a:cxn>
                <a:cxn ang="0">
                  <a:pos x="1" y="476"/>
                </a:cxn>
                <a:cxn ang="0">
                  <a:pos x="138" y="0"/>
                </a:cxn>
                <a:cxn ang="0">
                  <a:pos x="2219" y="0"/>
                </a:cxn>
                <a:cxn ang="0">
                  <a:pos x="2082" y="476"/>
                </a:cxn>
                <a:cxn ang="0">
                  <a:pos x="1320" y="476"/>
                </a:cxn>
                <a:cxn ang="0">
                  <a:pos x="589" y="2381"/>
                </a:cxn>
                <a:cxn ang="0">
                  <a:pos x="0" y="2381"/>
                </a:cxn>
                <a:cxn ang="0">
                  <a:pos x="732" y="476"/>
                </a:cxn>
              </a:cxnLst>
              <a:rect l="0" t="0" r="r" b="b"/>
              <a:pathLst>
                <a:path w="2219" h="2381">
                  <a:moveTo>
                    <a:pt x="732" y="476"/>
                  </a:moveTo>
                  <a:lnTo>
                    <a:pt x="1" y="476"/>
                  </a:lnTo>
                  <a:lnTo>
                    <a:pt x="138" y="0"/>
                  </a:lnTo>
                  <a:lnTo>
                    <a:pt x="2219" y="0"/>
                  </a:lnTo>
                  <a:lnTo>
                    <a:pt x="2082" y="476"/>
                  </a:lnTo>
                  <a:lnTo>
                    <a:pt x="1320" y="476"/>
                  </a:lnTo>
                  <a:lnTo>
                    <a:pt x="589" y="2381"/>
                  </a:lnTo>
                  <a:lnTo>
                    <a:pt x="0" y="2381"/>
                  </a:lnTo>
                  <a:lnTo>
                    <a:pt x="732" y="476"/>
                  </a:ln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23"/>
            <p:cNvSpPr/>
            <p:nvPr userDrawn="1"/>
          </p:nvSpPr>
          <p:spPr bwMode="auto">
            <a:xfrm>
              <a:off x="7839075" y="1938338"/>
              <a:ext cx="390525" cy="406400"/>
            </a:xfrm>
            <a:custGeom>
              <a:avLst/>
              <a:gdLst/>
              <a:ahLst/>
              <a:cxnLst>
                <a:cxn ang="0">
                  <a:pos x="2433" y="204"/>
                </a:cxn>
                <a:cxn ang="0">
                  <a:pos x="2294" y="116"/>
                </a:cxn>
                <a:cxn ang="0">
                  <a:pos x="2162" y="51"/>
                </a:cxn>
                <a:cxn ang="0">
                  <a:pos x="2042" y="13"/>
                </a:cxn>
                <a:cxn ang="0">
                  <a:pos x="1893" y="1"/>
                </a:cxn>
                <a:cxn ang="0">
                  <a:pos x="1683" y="9"/>
                </a:cxn>
                <a:cxn ang="0">
                  <a:pos x="1429" y="51"/>
                </a:cxn>
                <a:cxn ang="0">
                  <a:pos x="1148" y="139"/>
                </a:cxn>
                <a:cxn ang="0">
                  <a:pos x="860" y="284"/>
                </a:cxn>
                <a:cxn ang="0">
                  <a:pos x="581" y="499"/>
                </a:cxn>
                <a:cxn ang="0">
                  <a:pos x="329" y="795"/>
                </a:cxn>
                <a:cxn ang="0">
                  <a:pos x="127" y="1167"/>
                </a:cxn>
                <a:cxn ang="0">
                  <a:pos x="21" y="1511"/>
                </a:cxn>
                <a:cxn ang="0">
                  <a:pos x="2" y="1807"/>
                </a:cxn>
                <a:cxn ang="0">
                  <a:pos x="57" y="2056"/>
                </a:cxn>
                <a:cxn ang="0">
                  <a:pos x="166" y="2256"/>
                </a:cxn>
                <a:cxn ang="0">
                  <a:pos x="318" y="2407"/>
                </a:cxn>
                <a:cxn ang="0">
                  <a:pos x="495" y="2508"/>
                </a:cxn>
                <a:cxn ang="0">
                  <a:pos x="681" y="2559"/>
                </a:cxn>
                <a:cxn ang="0">
                  <a:pos x="864" y="2563"/>
                </a:cxn>
                <a:cxn ang="0">
                  <a:pos x="1037" y="2544"/>
                </a:cxn>
                <a:cxn ang="0">
                  <a:pos x="1197" y="2511"/>
                </a:cxn>
                <a:cxn ang="0">
                  <a:pos x="1342" y="2470"/>
                </a:cxn>
                <a:cxn ang="0">
                  <a:pos x="1517" y="2405"/>
                </a:cxn>
                <a:cxn ang="0">
                  <a:pos x="1655" y="2341"/>
                </a:cxn>
                <a:cxn ang="0">
                  <a:pos x="1935" y="1725"/>
                </a:cxn>
                <a:cxn ang="0">
                  <a:pos x="1811" y="1794"/>
                </a:cxn>
                <a:cxn ang="0">
                  <a:pos x="1574" y="1908"/>
                </a:cxn>
                <a:cxn ang="0">
                  <a:pos x="1396" y="1976"/>
                </a:cxn>
                <a:cxn ang="0">
                  <a:pos x="1249" y="2018"/>
                </a:cxn>
                <a:cxn ang="0">
                  <a:pos x="1105" y="2040"/>
                </a:cxn>
                <a:cxn ang="0">
                  <a:pos x="975" y="2035"/>
                </a:cxn>
                <a:cxn ang="0">
                  <a:pos x="861" y="1997"/>
                </a:cxn>
                <a:cxn ang="0">
                  <a:pos x="767" y="1931"/>
                </a:cxn>
                <a:cxn ang="0">
                  <a:pos x="693" y="1842"/>
                </a:cxn>
                <a:cxn ang="0">
                  <a:pos x="643" y="1731"/>
                </a:cxn>
                <a:cxn ang="0">
                  <a:pos x="617" y="1602"/>
                </a:cxn>
                <a:cxn ang="0">
                  <a:pos x="617" y="1459"/>
                </a:cxn>
                <a:cxn ang="0">
                  <a:pos x="644" y="1307"/>
                </a:cxn>
                <a:cxn ang="0">
                  <a:pos x="701" y="1151"/>
                </a:cxn>
                <a:cxn ang="0">
                  <a:pos x="780" y="1006"/>
                </a:cxn>
                <a:cxn ang="0">
                  <a:pos x="880" y="874"/>
                </a:cxn>
                <a:cxn ang="0">
                  <a:pos x="996" y="756"/>
                </a:cxn>
                <a:cxn ang="0">
                  <a:pos x="1122" y="655"/>
                </a:cxn>
                <a:cxn ang="0">
                  <a:pos x="1258" y="575"/>
                </a:cxn>
                <a:cxn ang="0">
                  <a:pos x="1397" y="517"/>
                </a:cxn>
                <a:cxn ang="0">
                  <a:pos x="1537" y="482"/>
                </a:cxn>
                <a:cxn ang="0">
                  <a:pos x="1672" y="478"/>
                </a:cxn>
                <a:cxn ang="0">
                  <a:pos x="1792" y="507"/>
                </a:cxn>
                <a:cxn ang="0">
                  <a:pos x="1898" y="560"/>
                </a:cxn>
                <a:cxn ang="0">
                  <a:pos x="1988" y="628"/>
                </a:cxn>
                <a:cxn ang="0">
                  <a:pos x="2061" y="701"/>
                </a:cxn>
                <a:cxn ang="0">
                  <a:pos x="2157" y="828"/>
                </a:cxn>
              </a:cxnLst>
              <a:rect l="0" t="0" r="r" b="b"/>
              <a:pathLst>
                <a:path w="2465" h="2565">
                  <a:moveTo>
                    <a:pt x="2168" y="845"/>
                  </a:moveTo>
                  <a:lnTo>
                    <a:pt x="2465" y="227"/>
                  </a:lnTo>
                  <a:lnTo>
                    <a:pt x="2457" y="221"/>
                  </a:lnTo>
                  <a:lnTo>
                    <a:pt x="2433" y="204"/>
                  </a:lnTo>
                  <a:lnTo>
                    <a:pt x="2398" y="179"/>
                  </a:lnTo>
                  <a:lnTo>
                    <a:pt x="2351" y="149"/>
                  </a:lnTo>
                  <a:lnTo>
                    <a:pt x="2324" y="133"/>
                  </a:lnTo>
                  <a:lnTo>
                    <a:pt x="2294" y="116"/>
                  </a:lnTo>
                  <a:lnTo>
                    <a:pt x="2263" y="99"/>
                  </a:lnTo>
                  <a:lnTo>
                    <a:pt x="2231" y="82"/>
                  </a:lnTo>
                  <a:lnTo>
                    <a:pt x="2196" y="66"/>
                  </a:lnTo>
                  <a:lnTo>
                    <a:pt x="2162" y="51"/>
                  </a:lnTo>
                  <a:lnTo>
                    <a:pt x="2126" y="37"/>
                  </a:lnTo>
                  <a:lnTo>
                    <a:pt x="2089" y="24"/>
                  </a:lnTo>
                  <a:lnTo>
                    <a:pt x="2068" y="18"/>
                  </a:lnTo>
                  <a:lnTo>
                    <a:pt x="2042" y="13"/>
                  </a:lnTo>
                  <a:lnTo>
                    <a:pt x="2012" y="9"/>
                  </a:lnTo>
                  <a:lnTo>
                    <a:pt x="1976" y="5"/>
                  </a:lnTo>
                  <a:lnTo>
                    <a:pt x="1937" y="2"/>
                  </a:lnTo>
                  <a:lnTo>
                    <a:pt x="1893" y="1"/>
                  </a:lnTo>
                  <a:lnTo>
                    <a:pt x="1846" y="0"/>
                  </a:lnTo>
                  <a:lnTo>
                    <a:pt x="1795" y="2"/>
                  </a:lnTo>
                  <a:lnTo>
                    <a:pt x="1740" y="4"/>
                  </a:lnTo>
                  <a:lnTo>
                    <a:pt x="1683" y="9"/>
                  </a:lnTo>
                  <a:lnTo>
                    <a:pt x="1622" y="16"/>
                  </a:lnTo>
                  <a:lnTo>
                    <a:pt x="1559" y="25"/>
                  </a:lnTo>
                  <a:lnTo>
                    <a:pt x="1494" y="36"/>
                  </a:lnTo>
                  <a:lnTo>
                    <a:pt x="1429" y="51"/>
                  </a:lnTo>
                  <a:lnTo>
                    <a:pt x="1360" y="69"/>
                  </a:lnTo>
                  <a:lnTo>
                    <a:pt x="1291" y="88"/>
                  </a:lnTo>
                  <a:lnTo>
                    <a:pt x="1219" y="111"/>
                  </a:lnTo>
                  <a:lnTo>
                    <a:pt x="1148" y="139"/>
                  </a:lnTo>
                  <a:lnTo>
                    <a:pt x="1076" y="169"/>
                  </a:lnTo>
                  <a:lnTo>
                    <a:pt x="1004" y="203"/>
                  </a:lnTo>
                  <a:lnTo>
                    <a:pt x="932" y="242"/>
                  </a:lnTo>
                  <a:lnTo>
                    <a:pt x="860" y="284"/>
                  </a:lnTo>
                  <a:lnTo>
                    <a:pt x="789" y="331"/>
                  </a:lnTo>
                  <a:lnTo>
                    <a:pt x="718" y="382"/>
                  </a:lnTo>
                  <a:lnTo>
                    <a:pt x="649" y="438"/>
                  </a:lnTo>
                  <a:lnTo>
                    <a:pt x="581" y="499"/>
                  </a:lnTo>
                  <a:lnTo>
                    <a:pt x="515" y="565"/>
                  </a:lnTo>
                  <a:lnTo>
                    <a:pt x="450" y="636"/>
                  </a:lnTo>
                  <a:lnTo>
                    <a:pt x="388" y="713"/>
                  </a:lnTo>
                  <a:lnTo>
                    <a:pt x="329" y="795"/>
                  </a:lnTo>
                  <a:lnTo>
                    <a:pt x="271" y="884"/>
                  </a:lnTo>
                  <a:lnTo>
                    <a:pt x="218" y="978"/>
                  </a:lnTo>
                  <a:lnTo>
                    <a:pt x="169" y="1074"/>
                  </a:lnTo>
                  <a:lnTo>
                    <a:pt x="127" y="1167"/>
                  </a:lnTo>
                  <a:lnTo>
                    <a:pt x="91" y="1258"/>
                  </a:lnTo>
                  <a:lnTo>
                    <a:pt x="62" y="1345"/>
                  </a:lnTo>
                  <a:lnTo>
                    <a:pt x="39" y="1429"/>
                  </a:lnTo>
                  <a:lnTo>
                    <a:pt x="21" y="1511"/>
                  </a:lnTo>
                  <a:lnTo>
                    <a:pt x="9" y="1589"/>
                  </a:lnTo>
                  <a:lnTo>
                    <a:pt x="2" y="1665"/>
                  </a:lnTo>
                  <a:lnTo>
                    <a:pt x="0" y="1737"/>
                  </a:lnTo>
                  <a:lnTo>
                    <a:pt x="2" y="1807"/>
                  </a:lnTo>
                  <a:lnTo>
                    <a:pt x="10" y="1874"/>
                  </a:lnTo>
                  <a:lnTo>
                    <a:pt x="21" y="1938"/>
                  </a:lnTo>
                  <a:lnTo>
                    <a:pt x="37" y="1998"/>
                  </a:lnTo>
                  <a:lnTo>
                    <a:pt x="57" y="2056"/>
                  </a:lnTo>
                  <a:lnTo>
                    <a:pt x="79" y="2110"/>
                  </a:lnTo>
                  <a:lnTo>
                    <a:pt x="105" y="2162"/>
                  </a:lnTo>
                  <a:lnTo>
                    <a:pt x="134" y="2210"/>
                  </a:lnTo>
                  <a:lnTo>
                    <a:pt x="166" y="2256"/>
                  </a:lnTo>
                  <a:lnTo>
                    <a:pt x="201" y="2298"/>
                  </a:lnTo>
                  <a:lnTo>
                    <a:pt x="238" y="2338"/>
                  </a:lnTo>
                  <a:lnTo>
                    <a:pt x="277" y="2374"/>
                  </a:lnTo>
                  <a:lnTo>
                    <a:pt x="318" y="2407"/>
                  </a:lnTo>
                  <a:lnTo>
                    <a:pt x="360" y="2437"/>
                  </a:lnTo>
                  <a:lnTo>
                    <a:pt x="404" y="2464"/>
                  </a:lnTo>
                  <a:lnTo>
                    <a:pt x="449" y="2488"/>
                  </a:lnTo>
                  <a:lnTo>
                    <a:pt x="495" y="2508"/>
                  </a:lnTo>
                  <a:lnTo>
                    <a:pt x="541" y="2526"/>
                  </a:lnTo>
                  <a:lnTo>
                    <a:pt x="588" y="2540"/>
                  </a:lnTo>
                  <a:lnTo>
                    <a:pt x="635" y="2552"/>
                  </a:lnTo>
                  <a:lnTo>
                    <a:pt x="681" y="2559"/>
                  </a:lnTo>
                  <a:lnTo>
                    <a:pt x="728" y="2564"/>
                  </a:lnTo>
                  <a:lnTo>
                    <a:pt x="774" y="2565"/>
                  </a:lnTo>
                  <a:lnTo>
                    <a:pt x="819" y="2565"/>
                  </a:lnTo>
                  <a:lnTo>
                    <a:pt x="864" y="2563"/>
                  </a:lnTo>
                  <a:lnTo>
                    <a:pt x="908" y="2560"/>
                  </a:lnTo>
                  <a:lnTo>
                    <a:pt x="952" y="2556"/>
                  </a:lnTo>
                  <a:lnTo>
                    <a:pt x="995" y="2551"/>
                  </a:lnTo>
                  <a:lnTo>
                    <a:pt x="1037" y="2544"/>
                  </a:lnTo>
                  <a:lnTo>
                    <a:pt x="1078" y="2537"/>
                  </a:lnTo>
                  <a:lnTo>
                    <a:pt x="1119" y="2529"/>
                  </a:lnTo>
                  <a:lnTo>
                    <a:pt x="1159" y="2520"/>
                  </a:lnTo>
                  <a:lnTo>
                    <a:pt x="1197" y="2511"/>
                  </a:lnTo>
                  <a:lnTo>
                    <a:pt x="1235" y="2502"/>
                  </a:lnTo>
                  <a:lnTo>
                    <a:pt x="1272" y="2491"/>
                  </a:lnTo>
                  <a:lnTo>
                    <a:pt x="1307" y="2481"/>
                  </a:lnTo>
                  <a:lnTo>
                    <a:pt x="1342" y="2470"/>
                  </a:lnTo>
                  <a:lnTo>
                    <a:pt x="1374" y="2459"/>
                  </a:lnTo>
                  <a:lnTo>
                    <a:pt x="1406" y="2448"/>
                  </a:lnTo>
                  <a:lnTo>
                    <a:pt x="1465" y="2426"/>
                  </a:lnTo>
                  <a:lnTo>
                    <a:pt x="1517" y="2405"/>
                  </a:lnTo>
                  <a:lnTo>
                    <a:pt x="1563" y="2386"/>
                  </a:lnTo>
                  <a:lnTo>
                    <a:pt x="1602" y="2368"/>
                  </a:lnTo>
                  <a:lnTo>
                    <a:pt x="1632" y="2352"/>
                  </a:lnTo>
                  <a:lnTo>
                    <a:pt x="1655" y="2341"/>
                  </a:lnTo>
                  <a:lnTo>
                    <a:pt x="1669" y="2333"/>
                  </a:lnTo>
                  <a:lnTo>
                    <a:pt x="1674" y="2331"/>
                  </a:lnTo>
                  <a:lnTo>
                    <a:pt x="1940" y="1720"/>
                  </a:lnTo>
                  <a:lnTo>
                    <a:pt x="1935" y="1725"/>
                  </a:lnTo>
                  <a:lnTo>
                    <a:pt x="1918" y="1734"/>
                  </a:lnTo>
                  <a:lnTo>
                    <a:pt x="1891" y="1750"/>
                  </a:lnTo>
                  <a:lnTo>
                    <a:pt x="1855" y="1770"/>
                  </a:lnTo>
                  <a:lnTo>
                    <a:pt x="1811" y="1794"/>
                  </a:lnTo>
                  <a:lnTo>
                    <a:pt x="1760" y="1821"/>
                  </a:lnTo>
                  <a:lnTo>
                    <a:pt x="1704" y="1849"/>
                  </a:lnTo>
                  <a:lnTo>
                    <a:pt x="1641" y="1878"/>
                  </a:lnTo>
                  <a:lnTo>
                    <a:pt x="1574" y="1908"/>
                  </a:lnTo>
                  <a:lnTo>
                    <a:pt x="1505" y="1937"/>
                  </a:lnTo>
                  <a:lnTo>
                    <a:pt x="1468" y="1950"/>
                  </a:lnTo>
                  <a:lnTo>
                    <a:pt x="1433" y="1964"/>
                  </a:lnTo>
                  <a:lnTo>
                    <a:pt x="1396" y="1976"/>
                  </a:lnTo>
                  <a:lnTo>
                    <a:pt x="1360" y="1988"/>
                  </a:lnTo>
                  <a:lnTo>
                    <a:pt x="1322" y="1999"/>
                  </a:lnTo>
                  <a:lnTo>
                    <a:pt x="1285" y="2009"/>
                  </a:lnTo>
                  <a:lnTo>
                    <a:pt x="1249" y="2018"/>
                  </a:lnTo>
                  <a:lnTo>
                    <a:pt x="1212" y="2025"/>
                  </a:lnTo>
                  <a:lnTo>
                    <a:pt x="1175" y="2032"/>
                  </a:lnTo>
                  <a:lnTo>
                    <a:pt x="1140" y="2037"/>
                  </a:lnTo>
                  <a:lnTo>
                    <a:pt x="1105" y="2040"/>
                  </a:lnTo>
                  <a:lnTo>
                    <a:pt x="1071" y="2042"/>
                  </a:lnTo>
                  <a:lnTo>
                    <a:pt x="1039" y="2041"/>
                  </a:lnTo>
                  <a:lnTo>
                    <a:pt x="1006" y="2039"/>
                  </a:lnTo>
                  <a:lnTo>
                    <a:pt x="975" y="2035"/>
                  </a:lnTo>
                  <a:lnTo>
                    <a:pt x="944" y="2027"/>
                  </a:lnTo>
                  <a:lnTo>
                    <a:pt x="915" y="2019"/>
                  </a:lnTo>
                  <a:lnTo>
                    <a:pt x="888" y="2010"/>
                  </a:lnTo>
                  <a:lnTo>
                    <a:pt x="861" y="1997"/>
                  </a:lnTo>
                  <a:lnTo>
                    <a:pt x="836" y="1984"/>
                  </a:lnTo>
                  <a:lnTo>
                    <a:pt x="812" y="1968"/>
                  </a:lnTo>
                  <a:lnTo>
                    <a:pt x="789" y="1950"/>
                  </a:lnTo>
                  <a:lnTo>
                    <a:pt x="767" y="1931"/>
                  </a:lnTo>
                  <a:lnTo>
                    <a:pt x="747" y="1912"/>
                  </a:lnTo>
                  <a:lnTo>
                    <a:pt x="728" y="1890"/>
                  </a:lnTo>
                  <a:lnTo>
                    <a:pt x="710" y="1867"/>
                  </a:lnTo>
                  <a:lnTo>
                    <a:pt x="693" y="1842"/>
                  </a:lnTo>
                  <a:lnTo>
                    <a:pt x="679" y="1816"/>
                  </a:lnTo>
                  <a:lnTo>
                    <a:pt x="665" y="1788"/>
                  </a:lnTo>
                  <a:lnTo>
                    <a:pt x="654" y="1760"/>
                  </a:lnTo>
                  <a:lnTo>
                    <a:pt x="643" y="1731"/>
                  </a:lnTo>
                  <a:lnTo>
                    <a:pt x="634" y="1700"/>
                  </a:lnTo>
                  <a:lnTo>
                    <a:pt x="627" y="1668"/>
                  </a:lnTo>
                  <a:lnTo>
                    <a:pt x="621" y="1636"/>
                  </a:lnTo>
                  <a:lnTo>
                    <a:pt x="617" y="1602"/>
                  </a:lnTo>
                  <a:lnTo>
                    <a:pt x="614" y="1568"/>
                  </a:lnTo>
                  <a:lnTo>
                    <a:pt x="613" y="1533"/>
                  </a:lnTo>
                  <a:lnTo>
                    <a:pt x="614" y="1496"/>
                  </a:lnTo>
                  <a:lnTo>
                    <a:pt x="617" y="1459"/>
                  </a:lnTo>
                  <a:lnTo>
                    <a:pt x="621" y="1422"/>
                  </a:lnTo>
                  <a:lnTo>
                    <a:pt x="628" y="1384"/>
                  </a:lnTo>
                  <a:lnTo>
                    <a:pt x="635" y="1346"/>
                  </a:lnTo>
                  <a:lnTo>
                    <a:pt x="644" y="1307"/>
                  </a:lnTo>
                  <a:lnTo>
                    <a:pt x="656" y="1267"/>
                  </a:lnTo>
                  <a:lnTo>
                    <a:pt x="669" y="1229"/>
                  </a:lnTo>
                  <a:lnTo>
                    <a:pt x="684" y="1189"/>
                  </a:lnTo>
                  <a:lnTo>
                    <a:pt x="701" y="1151"/>
                  </a:lnTo>
                  <a:lnTo>
                    <a:pt x="719" y="1114"/>
                  </a:lnTo>
                  <a:lnTo>
                    <a:pt x="738" y="1077"/>
                  </a:lnTo>
                  <a:lnTo>
                    <a:pt x="758" y="1041"/>
                  </a:lnTo>
                  <a:lnTo>
                    <a:pt x="780" y="1006"/>
                  </a:lnTo>
                  <a:lnTo>
                    <a:pt x="804" y="972"/>
                  </a:lnTo>
                  <a:lnTo>
                    <a:pt x="828" y="937"/>
                  </a:lnTo>
                  <a:lnTo>
                    <a:pt x="853" y="905"/>
                  </a:lnTo>
                  <a:lnTo>
                    <a:pt x="880" y="874"/>
                  </a:lnTo>
                  <a:lnTo>
                    <a:pt x="908" y="842"/>
                  </a:lnTo>
                  <a:lnTo>
                    <a:pt x="936" y="812"/>
                  </a:lnTo>
                  <a:lnTo>
                    <a:pt x="965" y="784"/>
                  </a:lnTo>
                  <a:lnTo>
                    <a:pt x="996" y="756"/>
                  </a:lnTo>
                  <a:lnTo>
                    <a:pt x="1026" y="728"/>
                  </a:lnTo>
                  <a:lnTo>
                    <a:pt x="1057" y="703"/>
                  </a:lnTo>
                  <a:lnTo>
                    <a:pt x="1090" y="678"/>
                  </a:lnTo>
                  <a:lnTo>
                    <a:pt x="1122" y="655"/>
                  </a:lnTo>
                  <a:lnTo>
                    <a:pt x="1156" y="633"/>
                  </a:lnTo>
                  <a:lnTo>
                    <a:pt x="1189" y="613"/>
                  </a:lnTo>
                  <a:lnTo>
                    <a:pt x="1224" y="593"/>
                  </a:lnTo>
                  <a:lnTo>
                    <a:pt x="1258" y="575"/>
                  </a:lnTo>
                  <a:lnTo>
                    <a:pt x="1293" y="558"/>
                  </a:lnTo>
                  <a:lnTo>
                    <a:pt x="1327" y="543"/>
                  </a:lnTo>
                  <a:lnTo>
                    <a:pt x="1363" y="529"/>
                  </a:lnTo>
                  <a:lnTo>
                    <a:pt x="1397" y="517"/>
                  </a:lnTo>
                  <a:lnTo>
                    <a:pt x="1433" y="505"/>
                  </a:lnTo>
                  <a:lnTo>
                    <a:pt x="1468" y="497"/>
                  </a:lnTo>
                  <a:lnTo>
                    <a:pt x="1503" y="488"/>
                  </a:lnTo>
                  <a:lnTo>
                    <a:pt x="1537" y="482"/>
                  </a:lnTo>
                  <a:lnTo>
                    <a:pt x="1573" y="478"/>
                  </a:lnTo>
                  <a:lnTo>
                    <a:pt x="1606" y="476"/>
                  </a:lnTo>
                  <a:lnTo>
                    <a:pt x="1640" y="476"/>
                  </a:lnTo>
                  <a:lnTo>
                    <a:pt x="1672" y="478"/>
                  </a:lnTo>
                  <a:lnTo>
                    <a:pt x="1704" y="482"/>
                  </a:lnTo>
                  <a:lnTo>
                    <a:pt x="1734" y="488"/>
                  </a:lnTo>
                  <a:lnTo>
                    <a:pt x="1764" y="497"/>
                  </a:lnTo>
                  <a:lnTo>
                    <a:pt x="1792" y="507"/>
                  </a:lnTo>
                  <a:lnTo>
                    <a:pt x="1821" y="519"/>
                  </a:lnTo>
                  <a:lnTo>
                    <a:pt x="1848" y="531"/>
                  </a:lnTo>
                  <a:lnTo>
                    <a:pt x="1874" y="546"/>
                  </a:lnTo>
                  <a:lnTo>
                    <a:pt x="1898" y="560"/>
                  </a:lnTo>
                  <a:lnTo>
                    <a:pt x="1922" y="577"/>
                  </a:lnTo>
                  <a:lnTo>
                    <a:pt x="1945" y="594"/>
                  </a:lnTo>
                  <a:lnTo>
                    <a:pt x="1967" y="611"/>
                  </a:lnTo>
                  <a:lnTo>
                    <a:pt x="1988" y="628"/>
                  </a:lnTo>
                  <a:lnTo>
                    <a:pt x="2008" y="647"/>
                  </a:lnTo>
                  <a:lnTo>
                    <a:pt x="2027" y="665"/>
                  </a:lnTo>
                  <a:lnTo>
                    <a:pt x="2044" y="683"/>
                  </a:lnTo>
                  <a:lnTo>
                    <a:pt x="2061" y="701"/>
                  </a:lnTo>
                  <a:lnTo>
                    <a:pt x="2076" y="718"/>
                  </a:lnTo>
                  <a:lnTo>
                    <a:pt x="2104" y="753"/>
                  </a:lnTo>
                  <a:lnTo>
                    <a:pt x="2126" y="782"/>
                  </a:lnTo>
                  <a:lnTo>
                    <a:pt x="2157" y="828"/>
                  </a:lnTo>
                  <a:lnTo>
                    <a:pt x="2168" y="845"/>
                  </a:lnTo>
                  <a:close/>
                </a:path>
              </a:pathLst>
            </a:custGeom>
            <a:grpFill/>
            <a:ln w="9525">
              <a:noFill/>
              <a:round/>
            </a:ln>
          </p:spPr>
          <p:txBody>
            <a:bodyPr vert="horz" wrap="square" lIns="91440" tIns="45720" rIns="91440" bIns="45720" numCol="1" anchor="t" anchorCtr="0" compatLnSpc="1"/>
            <a:lstStyle/>
            <a:p>
              <a:endParaRPr lang="en-US"/>
            </a:p>
          </p:txBody>
        </p:sp>
        <p:sp>
          <p:nvSpPr>
            <p:cNvPr id="30" name="Freeform 24"/>
            <p:cNvSpPr>
              <a:spLocks noEditPoints="1"/>
            </p:cNvSpPr>
            <p:nvPr userDrawn="1"/>
          </p:nvSpPr>
          <p:spPr bwMode="auto">
            <a:xfrm>
              <a:off x="8604250" y="1835150"/>
              <a:ext cx="179387" cy="95250"/>
            </a:xfrm>
            <a:custGeom>
              <a:avLst/>
              <a:gdLst/>
              <a:ahLst/>
              <a:cxnLst>
                <a:cxn ang="0">
                  <a:pos x="197" y="601"/>
                </a:cxn>
                <a:cxn ang="0">
                  <a:pos x="197" y="70"/>
                </a:cxn>
                <a:cxn ang="0">
                  <a:pos x="0" y="70"/>
                </a:cxn>
                <a:cxn ang="0">
                  <a:pos x="0" y="0"/>
                </a:cxn>
                <a:cxn ang="0">
                  <a:pos x="476" y="0"/>
                </a:cxn>
                <a:cxn ang="0">
                  <a:pos x="476" y="70"/>
                </a:cxn>
                <a:cxn ang="0">
                  <a:pos x="277" y="70"/>
                </a:cxn>
                <a:cxn ang="0">
                  <a:pos x="277" y="601"/>
                </a:cxn>
                <a:cxn ang="0">
                  <a:pos x="197" y="601"/>
                </a:cxn>
                <a:cxn ang="0">
                  <a:pos x="555" y="601"/>
                </a:cxn>
                <a:cxn ang="0">
                  <a:pos x="555" y="0"/>
                </a:cxn>
                <a:cxn ang="0">
                  <a:pos x="675" y="0"/>
                </a:cxn>
                <a:cxn ang="0">
                  <a:pos x="817" y="425"/>
                </a:cxn>
                <a:cxn ang="0">
                  <a:pos x="827" y="452"/>
                </a:cxn>
                <a:cxn ang="0">
                  <a:pos x="834" y="476"/>
                </a:cxn>
                <a:cxn ang="0">
                  <a:pos x="840" y="497"/>
                </a:cxn>
                <a:cxn ang="0">
                  <a:pos x="846" y="514"/>
                </a:cxn>
                <a:cxn ang="0">
                  <a:pos x="852" y="495"/>
                </a:cxn>
                <a:cxn ang="0">
                  <a:pos x="859" y="473"/>
                </a:cxn>
                <a:cxn ang="0">
                  <a:pos x="868" y="447"/>
                </a:cxn>
                <a:cxn ang="0">
                  <a:pos x="878" y="418"/>
                </a:cxn>
                <a:cxn ang="0">
                  <a:pos x="1022" y="0"/>
                </a:cxn>
                <a:cxn ang="0">
                  <a:pos x="1129" y="0"/>
                </a:cxn>
                <a:cxn ang="0">
                  <a:pos x="1129" y="601"/>
                </a:cxn>
                <a:cxn ang="0">
                  <a:pos x="1053" y="601"/>
                </a:cxn>
                <a:cxn ang="0">
                  <a:pos x="1053" y="97"/>
                </a:cxn>
                <a:cxn ang="0">
                  <a:pos x="877" y="601"/>
                </a:cxn>
                <a:cxn ang="0">
                  <a:pos x="806" y="601"/>
                </a:cxn>
                <a:cxn ang="0">
                  <a:pos x="632" y="89"/>
                </a:cxn>
                <a:cxn ang="0">
                  <a:pos x="632" y="601"/>
                </a:cxn>
                <a:cxn ang="0">
                  <a:pos x="555" y="601"/>
                </a:cxn>
              </a:cxnLst>
              <a:rect l="0" t="0" r="r" b="b"/>
              <a:pathLst>
                <a:path w="1129" h="601">
                  <a:moveTo>
                    <a:pt x="197" y="601"/>
                  </a:moveTo>
                  <a:lnTo>
                    <a:pt x="197" y="70"/>
                  </a:lnTo>
                  <a:lnTo>
                    <a:pt x="0" y="70"/>
                  </a:lnTo>
                  <a:lnTo>
                    <a:pt x="0" y="0"/>
                  </a:lnTo>
                  <a:lnTo>
                    <a:pt x="476" y="0"/>
                  </a:lnTo>
                  <a:lnTo>
                    <a:pt x="476" y="70"/>
                  </a:lnTo>
                  <a:lnTo>
                    <a:pt x="277" y="70"/>
                  </a:lnTo>
                  <a:lnTo>
                    <a:pt x="277" y="601"/>
                  </a:lnTo>
                  <a:lnTo>
                    <a:pt x="197" y="601"/>
                  </a:lnTo>
                  <a:close/>
                  <a:moveTo>
                    <a:pt x="555" y="601"/>
                  </a:moveTo>
                  <a:lnTo>
                    <a:pt x="555" y="0"/>
                  </a:lnTo>
                  <a:lnTo>
                    <a:pt x="675" y="0"/>
                  </a:lnTo>
                  <a:lnTo>
                    <a:pt x="817" y="425"/>
                  </a:lnTo>
                  <a:lnTo>
                    <a:pt x="827" y="452"/>
                  </a:lnTo>
                  <a:lnTo>
                    <a:pt x="834" y="476"/>
                  </a:lnTo>
                  <a:lnTo>
                    <a:pt x="840" y="497"/>
                  </a:lnTo>
                  <a:lnTo>
                    <a:pt x="846" y="514"/>
                  </a:lnTo>
                  <a:lnTo>
                    <a:pt x="852" y="495"/>
                  </a:lnTo>
                  <a:lnTo>
                    <a:pt x="859" y="473"/>
                  </a:lnTo>
                  <a:lnTo>
                    <a:pt x="868" y="447"/>
                  </a:lnTo>
                  <a:lnTo>
                    <a:pt x="878" y="418"/>
                  </a:lnTo>
                  <a:lnTo>
                    <a:pt x="1022" y="0"/>
                  </a:lnTo>
                  <a:lnTo>
                    <a:pt x="1129" y="0"/>
                  </a:lnTo>
                  <a:lnTo>
                    <a:pt x="1129" y="601"/>
                  </a:lnTo>
                  <a:lnTo>
                    <a:pt x="1053" y="601"/>
                  </a:lnTo>
                  <a:lnTo>
                    <a:pt x="1053" y="97"/>
                  </a:lnTo>
                  <a:lnTo>
                    <a:pt x="877" y="601"/>
                  </a:lnTo>
                  <a:lnTo>
                    <a:pt x="806" y="601"/>
                  </a:lnTo>
                  <a:lnTo>
                    <a:pt x="632" y="89"/>
                  </a:lnTo>
                  <a:lnTo>
                    <a:pt x="632" y="601"/>
                  </a:lnTo>
                  <a:lnTo>
                    <a:pt x="555" y="601"/>
                  </a:lnTo>
                  <a:close/>
                </a:path>
              </a:pathLst>
            </a:custGeom>
            <a:grpFill/>
            <a:ln w="9525">
              <a:noFill/>
              <a:round/>
            </a:ln>
          </p:spPr>
          <p:txBody>
            <a:bodyPr vert="horz" wrap="square" lIns="91440" tIns="45720" rIns="91440" bIns="45720" numCol="1" anchor="t" anchorCtr="0" compatLnSpc="1"/>
            <a:lstStyle/>
            <a:p>
              <a:endParaRPr 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D48ADE-4089-450A-B6C3-97A5247EB803}" type="datetimeFigureOut">
              <a:rPr lang="en-US" smtClean="0"/>
              <a:pPr/>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47DEE-32BC-4F65-A3C1-8E57DB1D8179}" type="slidenum">
              <a:rPr lang="en-US" smtClean="0"/>
              <a:pPr/>
              <a:t>‹#›</a:t>
            </a:fld>
            <a:endParaRPr lang="en-US"/>
          </a:p>
        </p:txBody>
      </p:sp>
      <p:sp>
        <p:nvSpPr>
          <p:cNvPr id="6" name="Rectangle 5"/>
          <p:cNvSpPr/>
          <p:nvPr userDrawn="1"/>
        </p:nvSpPr>
        <p:spPr>
          <a:xfrm>
            <a:off x="0" y="0"/>
            <a:ext cx="9144000" cy="72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userDrawn="1"/>
        </p:nvGrpSpPr>
        <p:grpSpPr>
          <a:xfrm>
            <a:off x="7696200" y="152400"/>
            <a:ext cx="1219210" cy="436825"/>
            <a:chOff x="6302375" y="1695450"/>
            <a:chExt cx="2481262" cy="889000"/>
          </a:xfrm>
          <a:solidFill>
            <a:schemeClr val="bg1"/>
          </a:solidFill>
        </p:grpSpPr>
        <p:sp>
          <p:nvSpPr>
            <p:cNvPr id="8" name="Freeform 6"/>
            <p:cNvSpPr/>
            <p:nvPr userDrawn="1"/>
          </p:nvSpPr>
          <p:spPr bwMode="auto">
            <a:xfrm>
              <a:off x="6753225" y="2400300"/>
              <a:ext cx="90487" cy="180975"/>
            </a:xfrm>
            <a:custGeom>
              <a:avLst/>
              <a:gdLst/>
              <a:ahLst/>
              <a:cxnLst>
                <a:cxn ang="0">
                  <a:pos x="0" y="0"/>
                </a:cxn>
                <a:cxn ang="0">
                  <a:pos x="567" y="0"/>
                </a:cxn>
                <a:cxn ang="0">
                  <a:pos x="567" y="112"/>
                </a:cxn>
                <a:cxn ang="0">
                  <a:pos x="340" y="112"/>
                </a:cxn>
                <a:cxn ang="0">
                  <a:pos x="340" y="1132"/>
                </a:cxn>
                <a:cxn ang="0">
                  <a:pos x="228" y="1132"/>
                </a:cxn>
                <a:cxn ang="0">
                  <a:pos x="228" y="112"/>
                </a:cxn>
                <a:cxn ang="0">
                  <a:pos x="0" y="112"/>
                </a:cxn>
                <a:cxn ang="0">
                  <a:pos x="0" y="0"/>
                </a:cxn>
              </a:cxnLst>
              <a:rect l="0" t="0" r="r" b="b"/>
              <a:pathLst>
                <a:path w="567" h="1132">
                  <a:moveTo>
                    <a:pt x="0" y="0"/>
                  </a:moveTo>
                  <a:lnTo>
                    <a:pt x="567" y="0"/>
                  </a:lnTo>
                  <a:lnTo>
                    <a:pt x="567" y="112"/>
                  </a:lnTo>
                  <a:lnTo>
                    <a:pt x="340" y="112"/>
                  </a:lnTo>
                  <a:lnTo>
                    <a:pt x="340" y="1132"/>
                  </a:lnTo>
                  <a:lnTo>
                    <a:pt x="228" y="1132"/>
                  </a:lnTo>
                  <a:lnTo>
                    <a:pt x="228" y="112"/>
                  </a:lnTo>
                  <a:lnTo>
                    <a:pt x="0" y="11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7"/>
            <p:cNvSpPr/>
            <p:nvPr userDrawn="1"/>
          </p:nvSpPr>
          <p:spPr bwMode="auto">
            <a:xfrm>
              <a:off x="6867525" y="2400300"/>
              <a:ext cx="93662" cy="180975"/>
            </a:xfrm>
            <a:custGeom>
              <a:avLst/>
              <a:gdLst/>
              <a:ahLst/>
              <a:cxnLst>
                <a:cxn ang="0">
                  <a:pos x="0" y="0"/>
                </a:cxn>
                <a:cxn ang="0">
                  <a:pos x="589" y="0"/>
                </a:cxn>
                <a:cxn ang="0">
                  <a:pos x="589" y="108"/>
                </a:cxn>
                <a:cxn ang="0">
                  <a:pos x="110" y="108"/>
                </a:cxn>
                <a:cxn ang="0">
                  <a:pos x="110" y="510"/>
                </a:cxn>
                <a:cxn ang="0">
                  <a:pos x="587" y="510"/>
                </a:cxn>
                <a:cxn ang="0">
                  <a:pos x="587" y="618"/>
                </a:cxn>
                <a:cxn ang="0">
                  <a:pos x="110" y="618"/>
                </a:cxn>
                <a:cxn ang="0">
                  <a:pos x="110" y="1025"/>
                </a:cxn>
                <a:cxn ang="0">
                  <a:pos x="587" y="1025"/>
                </a:cxn>
                <a:cxn ang="0">
                  <a:pos x="587" y="1132"/>
                </a:cxn>
                <a:cxn ang="0">
                  <a:pos x="0" y="1132"/>
                </a:cxn>
                <a:cxn ang="0">
                  <a:pos x="0" y="0"/>
                </a:cxn>
              </a:cxnLst>
              <a:rect l="0" t="0" r="r" b="b"/>
              <a:pathLst>
                <a:path w="589" h="1132">
                  <a:moveTo>
                    <a:pt x="0" y="0"/>
                  </a:moveTo>
                  <a:lnTo>
                    <a:pt x="589" y="0"/>
                  </a:lnTo>
                  <a:lnTo>
                    <a:pt x="589" y="108"/>
                  </a:lnTo>
                  <a:lnTo>
                    <a:pt x="110" y="108"/>
                  </a:lnTo>
                  <a:lnTo>
                    <a:pt x="110" y="510"/>
                  </a:lnTo>
                  <a:lnTo>
                    <a:pt x="587" y="510"/>
                  </a:lnTo>
                  <a:lnTo>
                    <a:pt x="587" y="618"/>
                  </a:lnTo>
                  <a:lnTo>
                    <a:pt x="110" y="618"/>
                  </a:lnTo>
                  <a:lnTo>
                    <a:pt x="110" y="1025"/>
                  </a:lnTo>
                  <a:lnTo>
                    <a:pt x="587" y="1025"/>
                  </a:lnTo>
                  <a:lnTo>
                    <a:pt x="58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8"/>
            <p:cNvSpPr/>
            <p:nvPr userDrawn="1"/>
          </p:nvSpPr>
          <p:spPr bwMode="auto">
            <a:xfrm>
              <a:off x="6992938" y="2397125"/>
              <a:ext cx="174625" cy="187325"/>
            </a:xfrm>
            <a:custGeom>
              <a:avLst/>
              <a:gdLst/>
              <a:ahLst/>
              <a:cxnLst>
                <a:cxn ang="0">
                  <a:pos x="920" y="267"/>
                </a:cxn>
                <a:cxn ang="0">
                  <a:pos x="835" y="189"/>
                </a:cxn>
                <a:cxn ang="0">
                  <a:pos x="741" y="140"/>
                </a:cxn>
                <a:cxn ang="0">
                  <a:pos x="634" y="115"/>
                </a:cxn>
                <a:cxn ang="0">
                  <a:pos x="528" y="114"/>
                </a:cxn>
                <a:cxn ang="0">
                  <a:pos x="440" y="132"/>
                </a:cxn>
                <a:cxn ang="0">
                  <a:pos x="359" y="166"/>
                </a:cxn>
                <a:cxn ang="0">
                  <a:pos x="284" y="219"/>
                </a:cxn>
                <a:cxn ang="0">
                  <a:pos x="218" y="288"/>
                </a:cxn>
                <a:cxn ang="0">
                  <a:pos x="168" y="366"/>
                </a:cxn>
                <a:cxn ang="0">
                  <a:pos x="135" y="450"/>
                </a:cxn>
                <a:cxn ang="0">
                  <a:pos x="118" y="542"/>
                </a:cxn>
                <a:cxn ang="0">
                  <a:pos x="118" y="639"/>
                </a:cxn>
                <a:cxn ang="0">
                  <a:pos x="135" y="732"/>
                </a:cxn>
                <a:cxn ang="0">
                  <a:pos x="168" y="817"/>
                </a:cxn>
                <a:cxn ang="0">
                  <a:pos x="218" y="895"/>
                </a:cxn>
                <a:cxn ang="0">
                  <a:pos x="285" y="964"/>
                </a:cxn>
                <a:cxn ang="0">
                  <a:pos x="360" y="1016"/>
                </a:cxn>
                <a:cxn ang="0">
                  <a:pos x="440" y="1052"/>
                </a:cxn>
                <a:cxn ang="0">
                  <a:pos x="528" y="1068"/>
                </a:cxn>
                <a:cxn ang="0">
                  <a:pos x="633" y="1067"/>
                </a:cxn>
                <a:cxn ang="0">
                  <a:pos x="738" y="1043"/>
                </a:cxn>
                <a:cxn ang="0">
                  <a:pos x="832" y="994"/>
                </a:cxn>
                <a:cxn ang="0">
                  <a:pos x="915" y="920"/>
                </a:cxn>
                <a:cxn ang="0">
                  <a:pos x="1075" y="893"/>
                </a:cxn>
                <a:cxn ang="0">
                  <a:pos x="1030" y="960"/>
                </a:cxn>
                <a:cxn ang="0">
                  <a:pos x="979" y="1018"/>
                </a:cxn>
                <a:cxn ang="0">
                  <a:pos x="922" y="1068"/>
                </a:cxn>
                <a:cxn ang="0">
                  <a:pos x="858" y="1109"/>
                </a:cxn>
                <a:cxn ang="0">
                  <a:pos x="789" y="1141"/>
                </a:cxn>
                <a:cxn ang="0">
                  <a:pos x="716" y="1163"/>
                </a:cxn>
                <a:cxn ang="0">
                  <a:pos x="637" y="1175"/>
                </a:cxn>
                <a:cxn ang="0">
                  <a:pos x="545" y="1177"/>
                </a:cxn>
                <a:cxn ang="0">
                  <a:pos x="431" y="1161"/>
                </a:cxn>
                <a:cxn ang="0">
                  <a:pos x="325" y="1124"/>
                </a:cxn>
                <a:cxn ang="0">
                  <a:pos x="230" y="1065"/>
                </a:cxn>
                <a:cxn ang="0">
                  <a:pos x="145" y="985"/>
                </a:cxn>
                <a:cxn ang="0">
                  <a:pos x="78" y="891"/>
                </a:cxn>
                <a:cxn ang="0">
                  <a:pos x="31" y="787"/>
                </a:cxn>
                <a:cxn ang="0">
                  <a:pos x="5" y="674"/>
                </a:cxn>
                <a:cxn ang="0">
                  <a:pos x="0" y="552"/>
                </a:cxn>
                <a:cxn ang="0">
                  <a:pos x="18" y="439"/>
                </a:cxn>
                <a:cxn ang="0">
                  <a:pos x="56" y="330"/>
                </a:cxn>
                <a:cxn ang="0">
                  <a:pos x="117" y="232"/>
                </a:cxn>
                <a:cxn ang="0">
                  <a:pos x="197" y="144"/>
                </a:cxn>
                <a:cxn ang="0">
                  <a:pos x="285" y="78"/>
                </a:cxn>
                <a:cxn ang="0">
                  <a:pos x="384" y="32"/>
                </a:cxn>
                <a:cxn ang="0">
                  <a:pos x="489" y="6"/>
                </a:cxn>
                <a:cxn ang="0">
                  <a:pos x="596" y="1"/>
                </a:cxn>
                <a:cxn ang="0">
                  <a:pos x="678" y="8"/>
                </a:cxn>
                <a:cxn ang="0">
                  <a:pos x="754" y="26"/>
                </a:cxn>
                <a:cxn ang="0">
                  <a:pos x="827" y="54"/>
                </a:cxn>
                <a:cxn ang="0">
                  <a:pos x="895" y="93"/>
                </a:cxn>
                <a:cxn ang="0">
                  <a:pos x="958" y="141"/>
                </a:cxn>
                <a:cxn ang="0">
                  <a:pos x="1013" y="197"/>
                </a:cxn>
                <a:cxn ang="0">
                  <a:pos x="1061" y="262"/>
                </a:cxn>
              </a:cxnLst>
              <a:rect l="0" t="0" r="r" b="b"/>
              <a:pathLst>
                <a:path w="1094" h="1178">
                  <a:moveTo>
                    <a:pt x="1094" y="317"/>
                  </a:moveTo>
                  <a:lnTo>
                    <a:pt x="960" y="317"/>
                  </a:lnTo>
                  <a:lnTo>
                    <a:pt x="940" y="291"/>
                  </a:lnTo>
                  <a:lnTo>
                    <a:pt x="920" y="267"/>
                  </a:lnTo>
                  <a:lnTo>
                    <a:pt x="900" y="245"/>
                  </a:lnTo>
                  <a:lnTo>
                    <a:pt x="878" y="225"/>
                  </a:lnTo>
                  <a:lnTo>
                    <a:pt x="857" y="206"/>
                  </a:lnTo>
                  <a:lnTo>
                    <a:pt x="835" y="189"/>
                  </a:lnTo>
                  <a:lnTo>
                    <a:pt x="812" y="174"/>
                  </a:lnTo>
                  <a:lnTo>
                    <a:pt x="789" y="161"/>
                  </a:lnTo>
                  <a:lnTo>
                    <a:pt x="765" y="149"/>
                  </a:lnTo>
                  <a:lnTo>
                    <a:pt x="741" y="140"/>
                  </a:lnTo>
                  <a:lnTo>
                    <a:pt x="715" y="131"/>
                  </a:lnTo>
                  <a:lnTo>
                    <a:pt x="689" y="124"/>
                  </a:lnTo>
                  <a:lnTo>
                    <a:pt x="662" y="119"/>
                  </a:lnTo>
                  <a:lnTo>
                    <a:pt x="634" y="115"/>
                  </a:lnTo>
                  <a:lnTo>
                    <a:pt x="605" y="113"/>
                  </a:lnTo>
                  <a:lnTo>
                    <a:pt x="575" y="112"/>
                  </a:lnTo>
                  <a:lnTo>
                    <a:pt x="551" y="112"/>
                  </a:lnTo>
                  <a:lnTo>
                    <a:pt x="528" y="114"/>
                  </a:lnTo>
                  <a:lnTo>
                    <a:pt x="506" y="117"/>
                  </a:lnTo>
                  <a:lnTo>
                    <a:pt x="483" y="120"/>
                  </a:lnTo>
                  <a:lnTo>
                    <a:pt x="461" y="125"/>
                  </a:lnTo>
                  <a:lnTo>
                    <a:pt x="440" y="132"/>
                  </a:lnTo>
                  <a:lnTo>
                    <a:pt x="419" y="139"/>
                  </a:lnTo>
                  <a:lnTo>
                    <a:pt x="398" y="147"/>
                  </a:lnTo>
                  <a:lnTo>
                    <a:pt x="378" y="156"/>
                  </a:lnTo>
                  <a:lnTo>
                    <a:pt x="359" y="166"/>
                  </a:lnTo>
                  <a:lnTo>
                    <a:pt x="340" y="178"/>
                  </a:lnTo>
                  <a:lnTo>
                    <a:pt x="321" y="191"/>
                  </a:lnTo>
                  <a:lnTo>
                    <a:pt x="302" y="205"/>
                  </a:lnTo>
                  <a:lnTo>
                    <a:pt x="284" y="219"/>
                  </a:lnTo>
                  <a:lnTo>
                    <a:pt x="267" y="235"/>
                  </a:lnTo>
                  <a:lnTo>
                    <a:pt x="250" y="252"/>
                  </a:lnTo>
                  <a:lnTo>
                    <a:pt x="233" y="269"/>
                  </a:lnTo>
                  <a:lnTo>
                    <a:pt x="218" y="288"/>
                  </a:lnTo>
                  <a:lnTo>
                    <a:pt x="204" y="307"/>
                  </a:lnTo>
                  <a:lnTo>
                    <a:pt x="191" y="326"/>
                  </a:lnTo>
                  <a:lnTo>
                    <a:pt x="179" y="346"/>
                  </a:lnTo>
                  <a:lnTo>
                    <a:pt x="168" y="366"/>
                  </a:lnTo>
                  <a:lnTo>
                    <a:pt x="158" y="385"/>
                  </a:lnTo>
                  <a:lnTo>
                    <a:pt x="149" y="407"/>
                  </a:lnTo>
                  <a:lnTo>
                    <a:pt x="141" y="428"/>
                  </a:lnTo>
                  <a:lnTo>
                    <a:pt x="135" y="450"/>
                  </a:lnTo>
                  <a:lnTo>
                    <a:pt x="129" y="472"/>
                  </a:lnTo>
                  <a:lnTo>
                    <a:pt x="124" y="495"/>
                  </a:lnTo>
                  <a:lnTo>
                    <a:pt x="120" y="518"/>
                  </a:lnTo>
                  <a:lnTo>
                    <a:pt x="118" y="542"/>
                  </a:lnTo>
                  <a:lnTo>
                    <a:pt x="116" y="566"/>
                  </a:lnTo>
                  <a:lnTo>
                    <a:pt x="116" y="590"/>
                  </a:lnTo>
                  <a:lnTo>
                    <a:pt x="116" y="615"/>
                  </a:lnTo>
                  <a:lnTo>
                    <a:pt x="118" y="639"/>
                  </a:lnTo>
                  <a:lnTo>
                    <a:pt x="120" y="663"/>
                  </a:lnTo>
                  <a:lnTo>
                    <a:pt x="124" y="687"/>
                  </a:lnTo>
                  <a:lnTo>
                    <a:pt x="129" y="709"/>
                  </a:lnTo>
                  <a:lnTo>
                    <a:pt x="135" y="732"/>
                  </a:lnTo>
                  <a:lnTo>
                    <a:pt x="141" y="754"/>
                  </a:lnTo>
                  <a:lnTo>
                    <a:pt x="149" y="776"/>
                  </a:lnTo>
                  <a:lnTo>
                    <a:pt x="158" y="797"/>
                  </a:lnTo>
                  <a:lnTo>
                    <a:pt x="168" y="817"/>
                  </a:lnTo>
                  <a:lnTo>
                    <a:pt x="180" y="837"/>
                  </a:lnTo>
                  <a:lnTo>
                    <a:pt x="191" y="856"/>
                  </a:lnTo>
                  <a:lnTo>
                    <a:pt x="205" y="876"/>
                  </a:lnTo>
                  <a:lnTo>
                    <a:pt x="218" y="895"/>
                  </a:lnTo>
                  <a:lnTo>
                    <a:pt x="234" y="913"/>
                  </a:lnTo>
                  <a:lnTo>
                    <a:pt x="251" y="930"/>
                  </a:lnTo>
                  <a:lnTo>
                    <a:pt x="268" y="947"/>
                  </a:lnTo>
                  <a:lnTo>
                    <a:pt x="285" y="964"/>
                  </a:lnTo>
                  <a:lnTo>
                    <a:pt x="303" y="978"/>
                  </a:lnTo>
                  <a:lnTo>
                    <a:pt x="321" y="992"/>
                  </a:lnTo>
                  <a:lnTo>
                    <a:pt x="340" y="1005"/>
                  </a:lnTo>
                  <a:lnTo>
                    <a:pt x="360" y="1016"/>
                  </a:lnTo>
                  <a:lnTo>
                    <a:pt x="378" y="1026"/>
                  </a:lnTo>
                  <a:lnTo>
                    <a:pt x="399" y="1036"/>
                  </a:lnTo>
                  <a:lnTo>
                    <a:pt x="419" y="1044"/>
                  </a:lnTo>
                  <a:lnTo>
                    <a:pt x="440" y="1052"/>
                  </a:lnTo>
                  <a:lnTo>
                    <a:pt x="462" y="1057"/>
                  </a:lnTo>
                  <a:lnTo>
                    <a:pt x="483" y="1062"/>
                  </a:lnTo>
                  <a:lnTo>
                    <a:pt x="506" y="1066"/>
                  </a:lnTo>
                  <a:lnTo>
                    <a:pt x="528" y="1068"/>
                  </a:lnTo>
                  <a:lnTo>
                    <a:pt x="551" y="1070"/>
                  </a:lnTo>
                  <a:lnTo>
                    <a:pt x="575" y="1070"/>
                  </a:lnTo>
                  <a:lnTo>
                    <a:pt x="603" y="1070"/>
                  </a:lnTo>
                  <a:lnTo>
                    <a:pt x="633" y="1067"/>
                  </a:lnTo>
                  <a:lnTo>
                    <a:pt x="660" y="1064"/>
                  </a:lnTo>
                  <a:lnTo>
                    <a:pt x="687" y="1059"/>
                  </a:lnTo>
                  <a:lnTo>
                    <a:pt x="713" y="1052"/>
                  </a:lnTo>
                  <a:lnTo>
                    <a:pt x="738" y="1043"/>
                  </a:lnTo>
                  <a:lnTo>
                    <a:pt x="763" y="1034"/>
                  </a:lnTo>
                  <a:lnTo>
                    <a:pt x="786" y="1022"/>
                  </a:lnTo>
                  <a:lnTo>
                    <a:pt x="809" y="1009"/>
                  </a:lnTo>
                  <a:lnTo>
                    <a:pt x="832" y="994"/>
                  </a:lnTo>
                  <a:lnTo>
                    <a:pt x="854" y="978"/>
                  </a:lnTo>
                  <a:lnTo>
                    <a:pt x="875" y="961"/>
                  </a:lnTo>
                  <a:lnTo>
                    <a:pt x="895" y="941"/>
                  </a:lnTo>
                  <a:lnTo>
                    <a:pt x="915" y="920"/>
                  </a:lnTo>
                  <a:lnTo>
                    <a:pt x="933" y="898"/>
                  </a:lnTo>
                  <a:lnTo>
                    <a:pt x="951" y="874"/>
                  </a:lnTo>
                  <a:lnTo>
                    <a:pt x="1084" y="874"/>
                  </a:lnTo>
                  <a:lnTo>
                    <a:pt x="1075" y="893"/>
                  </a:lnTo>
                  <a:lnTo>
                    <a:pt x="1064" y="910"/>
                  </a:lnTo>
                  <a:lnTo>
                    <a:pt x="1053" y="927"/>
                  </a:lnTo>
                  <a:lnTo>
                    <a:pt x="1041" y="944"/>
                  </a:lnTo>
                  <a:lnTo>
                    <a:pt x="1030" y="960"/>
                  </a:lnTo>
                  <a:lnTo>
                    <a:pt x="1018" y="975"/>
                  </a:lnTo>
                  <a:lnTo>
                    <a:pt x="1006" y="990"/>
                  </a:lnTo>
                  <a:lnTo>
                    <a:pt x="992" y="1005"/>
                  </a:lnTo>
                  <a:lnTo>
                    <a:pt x="979" y="1018"/>
                  </a:lnTo>
                  <a:lnTo>
                    <a:pt x="965" y="1032"/>
                  </a:lnTo>
                  <a:lnTo>
                    <a:pt x="951" y="1044"/>
                  </a:lnTo>
                  <a:lnTo>
                    <a:pt x="937" y="1057"/>
                  </a:lnTo>
                  <a:lnTo>
                    <a:pt x="922" y="1068"/>
                  </a:lnTo>
                  <a:lnTo>
                    <a:pt x="906" y="1079"/>
                  </a:lnTo>
                  <a:lnTo>
                    <a:pt x="891" y="1090"/>
                  </a:lnTo>
                  <a:lnTo>
                    <a:pt x="875" y="1100"/>
                  </a:lnTo>
                  <a:lnTo>
                    <a:pt x="858" y="1109"/>
                  </a:lnTo>
                  <a:lnTo>
                    <a:pt x="842" y="1118"/>
                  </a:lnTo>
                  <a:lnTo>
                    <a:pt x="825" y="1127"/>
                  </a:lnTo>
                  <a:lnTo>
                    <a:pt x="807" y="1134"/>
                  </a:lnTo>
                  <a:lnTo>
                    <a:pt x="789" y="1141"/>
                  </a:lnTo>
                  <a:lnTo>
                    <a:pt x="772" y="1148"/>
                  </a:lnTo>
                  <a:lnTo>
                    <a:pt x="753" y="1153"/>
                  </a:lnTo>
                  <a:lnTo>
                    <a:pt x="735" y="1158"/>
                  </a:lnTo>
                  <a:lnTo>
                    <a:pt x="716" y="1163"/>
                  </a:lnTo>
                  <a:lnTo>
                    <a:pt x="696" y="1166"/>
                  </a:lnTo>
                  <a:lnTo>
                    <a:pt x="678" y="1171"/>
                  </a:lnTo>
                  <a:lnTo>
                    <a:pt x="658" y="1173"/>
                  </a:lnTo>
                  <a:lnTo>
                    <a:pt x="637" y="1175"/>
                  </a:lnTo>
                  <a:lnTo>
                    <a:pt x="617" y="1177"/>
                  </a:lnTo>
                  <a:lnTo>
                    <a:pt x="596" y="1178"/>
                  </a:lnTo>
                  <a:lnTo>
                    <a:pt x="575" y="1178"/>
                  </a:lnTo>
                  <a:lnTo>
                    <a:pt x="545" y="1177"/>
                  </a:lnTo>
                  <a:lnTo>
                    <a:pt x="515" y="1175"/>
                  </a:lnTo>
                  <a:lnTo>
                    <a:pt x="486" y="1172"/>
                  </a:lnTo>
                  <a:lnTo>
                    <a:pt x="458" y="1167"/>
                  </a:lnTo>
                  <a:lnTo>
                    <a:pt x="431" y="1161"/>
                  </a:lnTo>
                  <a:lnTo>
                    <a:pt x="404" y="1154"/>
                  </a:lnTo>
                  <a:lnTo>
                    <a:pt x="376" y="1144"/>
                  </a:lnTo>
                  <a:lnTo>
                    <a:pt x="351" y="1135"/>
                  </a:lnTo>
                  <a:lnTo>
                    <a:pt x="325" y="1124"/>
                  </a:lnTo>
                  <a:lnTo>
                    <a:pt x="301" y="1111"/>
                  </a:lnTo>
                  <a:lnTo>
                    <a:pt x="277" y="1096"/>
                  </a:lnTo>
                  <a:lnTo>
                    <a:pt x="253" y="1082"/>
                  </a:lnTo>
                  <a:lnTo>
                    <a:pt x="230" y="1065"/>
                  </a:lnTo>
                  <a:lnTo>
                    <a:pt x="208" y="1046"/>
                  </a:lnTo>
                  <a:lnTo>
                    <a:pt x="186" y="1028"/>
                  </a:lnTo>
                  <a:lnTo>
                    <a:pt x="165" y="1007"/>
                  </a:lnTo>
                  <a:lnTo>
                    <a:pt x="145" y="985"/>
                  </a:lnTo>
                  <a:lnTo>
                    <a:pt x="126" y="962"/>
                  </a:lnTo>
                  <a:lnTo>
                    <a:pt x="109" y="939"/>
                  </a:lnTo>
                  <a:lnTo>
                    <a:pt x="93" y="916"/>
                  </a:lnTo>
                  <a:lnTo>
                    <a:pt x="78" y="891"/>
                  </a:lnTo>
                  <a:lnTo>
                    <a:pt x="65" y="867"/>
                  </a:lnTo>
                  <a:lnTo>
                    <a:pt x="52" y="841"/>
                  </a:lnTo>
                  <a:lnTo>
                    <a:pt x="41" y="815"/>
                  </a:lnTo>
                  <a:lnTo>
                    <a:pt x="31" y="787"/>
                  </a:lnTo>
                  <a:lnTo>
                    <a:pt x="23" y="760"/>
                  </a:lnTo>
                  <a:lnTo>
                    <a:pt x="16" y="732"/>
                  </a:lnTo>
                  <a:lnTo>
                    <a:pt x="10" y="704"/>
                  </a:lnTo>
                  <a:lnTo>
                    <a:pt x="5" y="674"/>
                  </a:lnTo>
                  <a:lnTo>
                    <a:pt x="2" y="644"/>
                  </a:lnTo>
                  <a:lnTo>
                    <a:pt x="0" y="613"/>
                  </a:lnTo>
                  <a:lnTo>
                    <a:pt x="0" y="582"/>
                  </a:lnTo>
                  <a:lnTo>
                    <a:pt x="0" y="552"/>
                  </a:lnTo>
                  <a:lnTo>
                    <a:pt x="2" y="523"/>
                  </a:lnTo>
                  <a:lnTo>
                    <a:pt x="6" y="495"/>
                  </a:lnTo>
                  <a:lnTo>
                    <a:pt x="10" y="466"/>
                  </a:lnTo>
                  <a:lnTo>
                    <a:pt x="18" y="439"/>
                  </a:lnTo>
                  <a:lnTo>
                    <a:pt x="25" y="410"/>
                  </a:lnTo>
                  <a:lnTo>
                    <a:pt x="34" y="383"/>
                  </a:lnTo>
                  <a:lnTo>
                    <a:pt x="45" y="356"/>
                  </a:lnTo>
                  <a:lnTo>
                    <a:pt x="56" y="330"/>
                  </a:lnTo>
                  <a:lnTo>
                    <a:pt x="70" y="305"/>
                  </a:lnTo>
                  <a:lnTo>
                    <a:pt x="85" y="280"/>
                  </a:lnTo>
                  <a:lnTo>
                    <a:pt x="100" y="255"/>
                  </a:lnTo>
                  <a:lnTo>
                    <a:pt x="117" y="232"/>
                  </a:lnTo>
                  <a:lnTo>
                    <a:pt x="136" y="209"/>
                  </a:lnTo>
                  <a:lnTo>
                    <a:pt x="156" y="186"/>
                  </a:lnTo>
                  <a:lnTo>
                    <a:pt x="177" y="164"/>
                  </a:lnTo>
                  <a:lnTo>
                    <a:pt x="197" y="144"/>
                  </a:lnTo>
                  <a:lnTo>
                    <a:pt x="218" y="126"/>
                  </a:lnTo>
                  <a:lnTo>
                    <a:pt x="240" y="109"/>
                  </a:lnTo>
                  <a:lnTo>
                    <a:pt x="262" y="93"/>
                  </a:lnTo>
                  <a:lnTo>
                    <a:pt x="285" y="78"/>
                  </a:lnTo>
                  <a:lnTo>
                    <a:pt x="309" y="65"/>
                  </a:lnTo>
                  <a:lnTo>
                    <a:pt x="333" y="52"/>
                  </a:lnTo>
                  <a:lnTo>
                    <a:pt x="358" y="42"/>
                  </a:lnTo>
                  <a:lnTo>
                    <a:pt x="384" y="32"/>
                  </a:lnTo>
                  <a:lnTo>
                    <a:pt x="409" y="23"/>
                  </a:lnTo>
                  <a:lnTo>
                    <a:pt x="436" y="17"/>
                  </a:lnTo>
                  <a:lnTo>
                    <a:pt x="462" y="11"/>
                  </a:lnTo>
                  <a:lnTo>
                    <a:pt x="489" y="6"/>
                  </a:lnTo>
                  <a:lnTo>
                    <a:pt x="518" y="3"/>
                  </a:lnTo>
                  <a:lnTo>
                    <a:pt x="546" y="1"/>
                  </a:lnTo>
                  <a:lnTo>
                    <a:pt x="575" y="0"/>
                  </a:lnTo>
                  <a:lnTo>
                    <a:pt x="596" y="1"/>
                  </a:lnTo>
                  <a:lnTo>
                    <a:pt x="617" y="2"/>
                  </a:lnTo>
                  <a:lnTo>
                    <a:pt x="637" y="3"/>
                  </a:lnTo>
                  <a:lnTo>
                    <a:pt x="658" y="5"/>
                  </a:lnTo>
                  <a:lnTo>
                    <a:pt x="678" y="8"/>
                  </a:lnTo>
                  <a:lnTo>
                    <a:pt x="696" y="12"/>
                  </a:lnTo>
                  <a:lnTo>
                    <a:pt x="716" y="16"/>
                  </a:lnTo>
                  <a:lnTo>
                    <a:pt x="735" y="21"/>
                  </a:lnTo>
                  <a:lnTo>
                    <a:pt x="754" y="26"/>
                  </a:lnTo>
                  <a:lnTo>
                    <a:pt x="773" y="32"/>
                  </a:lnTo>
                  <a:lnTo>
                    <a:pt x="791" y="40"/>
                  </a:lnTo>
                  <a:lnTo>
                    <a:pt x="809" y="47"/>
                  </a:lnTo>
                  <a:lnTo>
                    <a:pt x="827" y="54"/>
                  </a:lnTo>
                  <a:lnTo>
                    <a:pt x="845" y="64"/>
                  </a:lnTo>
                  <a:lnTo>
                    <a:pt x="862" y="73"/>
                  </a:lnTo>
                  <a:lnTo>
                    <a:pt x="878" y="83"/>
                  </a:lnTo>
                  <a:lnTo>
                    <a:pt x="895" y="93"/>
                  </a:lnTo>
                  <a:lnTo>
                    <a:pt x="912" y="104"/>
                  </a:lnTo>
                  <a:lnTo>
                    <a:pt x="927" y="116"/>
                  </a:lnTo>
                  <a:lnTo>
                    <a:pt x="942" y="128"/>
                  </a:lnTo>
                  <a:lnTo>
                    <a:pt x="958" y="141"/>
                  </a:lnTo>
                  <a:lnTo>
                    <a:pt x="971" y="155"/>
                  </a:lnTo>
                  <a:lnTo>
                    <a:pt x="986" y="168"/>
                  </a:lnTo>
                  <a:lnTo>
                    <a:pt x="1000" y="183"/>
                  </a:lnTo>
                  <a:lnTo>
                    <a:pt x="1013" y="197"/>
                  </a:lnTo>
                  <a:lnTo>
                    <a:pt x="1026" y="213"/>
                  </a:lnTo>
                  <a:lnTo>
                    <a:pt x="1038" y="229"/>
                  </a:lnTo>
                  <a:lnTo>
                    <a:pt x="1050" y="245"/>
                  </a:lnTo>
                  <a:lnTo>
                    <a:pt x="1061" y="262"/>
                  </a:lnTo>
                  <a:lnTo>
                    <a:pt x="1073" y="280"/>
                  </a:lnTo>
                  <a:lnTo>
                    <a:pt x="1083" y="299"/>
                  </a:lnTo>
                  <a:lnTo>
                    <a:pt x="1094" y="317"/>
                  </a:ln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9"/>
            <p:cNvSpPr/>
            <p:nvPr userDrawn="1"/>
          </p:nvSpPr>
          <p:spPr bwMode="auto">
            <a:xfrm>
              <a:off x="7204075" y="2400300"/>
              <a:ext cx="120650" cy="180975"/>
            </a:xfrm>
            <a:custGeom>
              <a:avLst/>
              <a:gdLst/>
              <a:ahLst/>
              <a:cxnLst>
                <a:cxn ang="0">
                  <a:pos x="0" y="0"/>
                </a:cxn>
                <a:cxn ang="0">
                  <a:pos x="112" y="0"/>
                </a:cxn>
                <a:cxn ang="0">
                  <a:pos x="112" y="508"/>
                </a:cxn>
                <a:cxn ang="0">
                  <a:pos x="657" y="508"/>
                </a:cxn>
                <a:cxn ang="0">
                  <a:pos x="657" y="0"/>
                </a:cxn>
                <a:cxn ang="0">
                  <a:pos x="763" y="0"/>
                </a:cxn>
                <a:cxn ang="0">
                  <a:pos x="763" y="1132"/>
                </a:cxn>
                <a:cxn ang="0">
                  <a:pos x="657" y="1132"/>
                </a:cxn>
                <a:cxn ang="0">
                  <a:pos x="657" y="614"/>
                </a:cxn>
                <a:cxn ang="0">
                  <a:pos x="112" y="614"/>
                </a:cxn>
                <a:cxn ang="0">
                  <a:pos x="112" y="1132"/>
                </a:cxn>
                <a:cxn ang="0">
                  <a:pos x="0" y="1132"/>
                </a:cxn>
                <a:cxn ang="0">
                  <a:pos x="0" y="0"/>
                </a:cxn>
              </a:cxnLst>
              <a:rect l="0" t="0" r="r" b="b"/>
              <a:pathLst>
                <a:path w="763" h="1132">
                  <a:moveTo>
                    <a:pt x="0" y="0"/>
                  </a:moveTo>
                  <a:lnTo>
                    <a:pt x="112" y="0"/>
                  </a:lnTo>
                  <a:lnTo>
                    <a:pt x="112" y="508"/>
                  </a:lnTo>
                  <a:lnTo>
                    <a:pt x="657" y="508"/>
                  </a:lnTo>
                  <a:lnTo>
                    <a:pt x="657" y="0"/>
                  </a:lnTo>
                  <a:lnTo>
                    <a:pt x="763" y="0"/>
                  </a:lnTo>
                  <a:lnTo>
                    <a:pt x="763" y="1132"/>
                  </a:lnTo>
                  <a:lnTo>
                    <a:pt x="657" y="1132"/>
                  </a:lnTo>
                  <a:lnTo>
                    <a:pt x="657" y="614"/>
                  </a:lnTo>
                  <a:lnTo>
                    <a:pt x="112" y="614"/>
                  </a:lnTo>
                  <a:lnTo>
                    <a:pt x="1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0"/>
            <p:cNvSpPr/>
            <p:nvPr userDrawn="1"/>
          </p:nvSpPr>
          <p:spPr bwMode="auto">
            <a:xfrm>
              <a:off x="7372350" y="2400300"/>
              <a:ext cx="134937" cy="180975"/>
            </a:xfrm>
            <a:custGeom>
              <a:avLst/>
              <a:gdLst/>
              <a:ahLst/>
              <a:cxnLst>
                <a:cxn ang="0">
                  <a:pos x="0" y="0"/>
                </a:cxn>
                <a:cxn ang="0">
                  <a:pos x="134" y="0"/>
                </a:cxn>
                <a:cxn ang="0">
                  <a:pos x="746" y="996"/>
                </a:cxn>
                <a:cxn ang="0">
                  <a:pos x="746" y="0"/>
                </a:cxn>
                <a:cxn ang="0">
                  <a:pos x="853" y="0"/>
                </a:cxn>
                <a:cxn ang="0">
                  <a:pos x="853" y="1132"/>
                </a:cxn>
                <a:cxn ang="0">
                  <a:pos x="718" y="1132"/>
                </a:cxn>
                <a:cxn ang="0">
                  <a:pos x="107" y="134"/>
                </a:cxn>
                <a:cxn ang="0">
                  <a:pos x="107" y="1132"/>
                </a:cxn>
                <a:cxn ang="0">
                  <a:pos x="0" y="1132"/>
                </a:cxn>
                <a:cxn ang="0">
                  <a:pos x="0" y="0"/>
                </a:cxn>
              </a:cxnLst>
              <a:rect l="0" t="0" r="r" b="b"/>
              <a:pathLst>
                <a:path w="853" h="1132">
                  <a:moveTo>
                    <a:pt x="0" y="0"/>
                  </a:moveTo>
                  <a:lnTo>
                    <a:pt x="134" y="0"/>
                  </a:lnTo>
                  <a:lnTo>
                    <a:pt x="746" y="996"/>
                  </a:lnTo>
                  <a:lnTo>
                    <a:pt x="746" y="0"/>
                  </a:lnTo>
                  <a:lnTo>
                    <a:pt x="853" y="0"/>
                  </a:lnTo>
                  <a:lnTo>
                    <a:pt x="853" y="1132"/>
                  </a:lnTo>
                  <a:lnTo>
                    <a:pt x="718" y="1132"/>
                  </a:lnTo>
                  <a:lnTo>
                    <a:pt x="107" y="134"/>
                  </a:lnTo>
                  <a:lnTo>
                    <a:pt x="10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1"/>
            <p:cNvSpPr>
              <a:spLocks noEditPoints="1"/>
            </p:cNvSpPr>
            <p:nvPr userDrawn="1"/>
          </p:nvSpPr>
          <p:spPr bwMode="auto">
            <a:xfrm>
              <a:off x="7546975" y="2397125"/>
              <a:ext cx="184150" cy="187325"/>
            </a:xfrm>
            <a:custGeom>
              <a:avLst/>
              <a:gdLst/>
              <a:ahLst/>
              <a:cxnLst>
                <a:cxn ang="0">
                  <a:pos x="692" y="11"/>
                </a:cxn>
                <a:cxn ang="0">
                  <a:pos x="823" y="53"/>
                </a:cxn>
                <a:cxn ang="0">
                  <a:pos x="940" y="127"/>
                </a:cxn>
                <a:cxn ang="0">
                  <a:pos x="1042" y="231"/>
                </a:cxn>
                <a:cxn ang="0">
                  <a:pos x="1113" y="355"/>
                </a:cxn>
                <a:cxn ang="0">
                  <a:pos x="1150" y="493"/>
                </a:cxn>
                <a:cxn ang="0">
                  <a:pos x="1154" y="641"/>
                </a:cxn>
                <a:cxn ang="0">
                  <a:pos x="1128" y="778"/>
                </a:cxn>
                <a:cxn ang="0">
                  <a:pos x="1073" y="899"/>
                </a:cxn>
                <a:cxn ang="0">
                  <a:pos x="985" y="1010"/>
                </a:cxn>
                <a:cxn ang="0">
                  <a:pos x="865" y="1103"/>
                </a:cxn>
                <a:cxn ang="0">
                  <a:pos x="728" y="1159"/>
                </a:cxn>
                <a:cxn ang="0">
                  <a:pos x="575" y="1178"/>
                </a:cxn>
                <a:cxn ang="0">
                  <a:pos x="431" y="1161"/>
                </a:cxn>
                <a:cxn ang="0">
                  <a:pos x="301" y="1111"/>
                </a:cxn>
                <a:cxn ang="0">
                  <a:pos x="186" y="1028"/>
                </a:cxn>
                <a:cxn ang="0">
                  <a:pos x="93" y="916"/>
                </a:cxn>
                <a:cxn ang="0">
                  <a:pos x="31" y="787"/>
                </a:cxn>
                <a:cxn ang="0">
                  <a:pos x="2" y="644"/>
                </a:cxn>
                <a:cxn ang="0">
                  <a:pos x="6" y="495"/>
                </a:cxn>
                <a:cxn ang="0">
                  <a:pos x="45" y="356"/>
                </a:cxn>
                <a:cxn ang="0">
                  <a:pos x="117" y="232"/>
                </a:cxn>
                <a:cxn ang="0">
                  <a:pos x="219" y="126"/>
                </a:cxn>
                <a:cxn ang="0">
                  <a:pos x="334" y="53"/>
                </a:cxn>
                <a:cxn ang="0">
                  <a:pos x="463" y="11"/>
                </a:cxn>
                <a:cxn ang="0">
                  <a:pos x="575" y="108"/>
                </a:cxn>
                <a:cxn ang="0">
                  <a:pos x="461" y="121"/>
                </a:cxn>
                <a:cxn ang="0">
                  <a:pos x="359" y="163"/>
                </a:cxn>
                <a:cxn ang="0">
                  <a:pos x="267" y="232"/>
                </a:cxn>
                <a:cxn ang="0">
                  <a:pos x="191" y="323"/>
                </a:cxn>
                <a:cxn ang="0">
                  <a:pos x="141" y="426"/>
                </a:cxn>
                <a:cxn ang="0">
                  <a:pos x="118" y="540"/>
                </a:cxn>
                <a:cxn ang="0">
                  <a:pos x="120" y="662"/>
                </a:cxn>
                <a:cxn ang="0">
                  <a:pos x="150" y="775"/>
                </a:cxn>
                <a:cxn ang="0">
                  <a:pos x="205" y="875"/>
                </a:cxn>
                <a:cxn ang="0">
                  <a:pos x="287" y="962"/>
                </a:cxn>
                <a:cxn ang="0">
                  <a:pos x="382" y="1024"/>
                </a:cxn>
                <a:cxn ang="0">
                  <a:pos x="488" y="1060"/>
                </a:cxn>
                <a:cxn ang="0">
                  <a:pos x="608" y="1068"/>
                </a:cxn>
                <a:cxn ang="0">
                  <a:pos x="719" y="1048"/>
                </a:cxn>
                <a:cxn ang="0">
                  <a:pos x="821" y="1001"/>
                </a:cxn>
                <a:cxn ang="0">
                  <a:pos x="910" y="927"/>
                </a:cxn>
                <a:cxn ang="0">
                  <a:pos x="980" y="832"/>
                </a:cxn>
                <a:cxn ang="0">
                  <a:pos x="1025" y="726"/>
                </a:cxn>
                <a:cxn ang="0">
                  <a:pos x="1043" y="606"/>
                </a:cxn>
                <a:cxn ang="0">
                  <a:pos x="1034" y="487"/>
                </a:cxn>
                <a:cxn ang="0">
                  <a:pos x="1000" y="379"/>
                </a:cxn>
                <a:cxn ang="0">
                  <a:pos x="938" y="283"/>
                </a:cxn>
                <a:cxn ang="0">
                  <a:pos x="852" y="199"/>
                </a:cxn>
                <a:cxn ang="0">
                  <a:pos x="755" y="142"/>
                </a:cxn>
                <a:cxn ang="0">
                  <a:pos x="646" y="112"/>
                </a:cxn>
              </a:cxnLst>
              <a:rect l="0" t="0" r="r" b="b"/>
              <a:pathLst>
                <a:path w="1157" h="1178">
                  <a:moveTo>
                    <a:pt x="577" y="0"/>
                  </a:moveTo>
                  <a:lnTo>
                    <a:pt x="607" y="1"/>
                  </a:lnTo>
                  <a:lnTo>
                    <a:pt x="636" y="3"/>
                  </a:lnTo>
                  <a:lnTo>
                    <a:pt x="664" y="6"/>
                  </a:lnTo>
                  <a:lnTo>
                    <a:pt x="692" y="11"/>
                  </a:lnTo>
                  <a:lnTo>
                    <a:pt x="719" y="17"/>
                  </a:lnTo>
                  <a:lnTo>
                    <a:pt x="746" y="24"/>
                  </a:lnTo>
                  <a:lnTo>
                    <a:pt x="772" y="32"/>
                  </a:lnTo>
                  <a:lnTo>
                    <a:pt x="798" y="42"/>
                  </a:lnTo>
                  <a:lnTo>
                    <a:pt x="823" y="53"/>
                  </a:lnTo>
                  <a:lnTo>
                    <a:pt x="847" y="66"/>
                  </a:lnTo>
                  <a:lnTo>
                    <a:pt x="871" y="79"/>
                  </a:lnTo>
                  <a:lnTo>
                    <a:pt x="895" y="94"/>
                  </a:lnTo>
                  <a:lnTo>
                    <a:pt x="918" y="110"/>
                  </a:lnTo>
                  <a:lnTo>
                    <a:pt x="940" y="127"/>
                  </a:lnTo>
                  <a:lnTo>
                    <a:pt x="962" y="146"/>
                  </a:lnTo>
                  <a:lnTo>
                    <a:pt x="983" y="166"/>
                  </a:lnTo>
                  <a:lnTo>
                    <a:pt x="1004" y="187"/>
                  </a:lnTo>
                  <a:lnTo>
                    <a:pt x="1024" y="209"/>
                  </a:lnTo>
                  <a:lnTo>
                    <a:pt x="1042" y="231"/>
                  </a:lnTo>
                  <a:lnTo>
                    <a:pt x="1058" y="255"/>
                  </a:lnTo>
                  <a:lnTo>
                    <a:pt x="1074" y="279"/>
                  </a:lnTo>
                  <a:lnTo>
                    <a:pt x="1088" y="303"/>
                  </a:lnTo>
                  <a:lnTo>
                    <a:pt x="1101" y="329"/>
                  </a:lnTo>
                  <a:lnTo>
                    <a:pt x="1113" y="355"/>
                  </a:lnTo>
                  <a:lnTo>
                    <a:pt x="1123" y="381"/>
                  </a:lnTo>
                  <a:lnTo>
                    <a:pt x="1133" y="408"/>
                  </a:lnTo>
                  <a:lnTo>
                    <a:pt x="1140" y="437"/>
                  </a:lnTo>
                  <a:lnTo>
                    <a:pt x="1146" y="465"/>
                  </a:lnTo>
                  <a:lnTo>
                    <a:pt x="1150" y="493"/>
                  </a:lnTo>
                  <a:lnTo>
                    <a:pt x="1154" y="522"/>
                  </a:lnTo>
                  <a:lnTo>
                    <a:pt x="1157" y="552"/>
                  </a:lnTo>
                  <a:lnTo>
                    <a:pt x="1157" y="582"/>
                  </a:lnTo>
                  <a:lnTo>
                    <a:pt x="1157" y="612"/>
                  </a:lnTo>
                  <a:lnTo>
                    <a:pt x="1154" y="641"/>
                  </a:lnTo>
                  <a:lnTo>
                    <a:pt x="1151" y="669"/>
                  </a:lnTo>
                  <a:lnTo>
                    <a:pt x="1147" y="698"/>
                  </a:lnTo>
                  <a:lnTo>
                    <a:pt x="1142" y="725"/>
                  </a:lnTo>
                  <a:lnTo>
                    <a:pt x="1136" y="752"/>
                  </a:lnTo>
                  <a:lnTo>
                    <a:pt x="1128" y="778"/>
                  </a:lnTo>
                  <a:lnTo>
                    <a:pt x="1120" y="803"/>
                  </a:lnTo>
                  <a:lnTo>
                    <a:pt x="1110" y="828"/>
                  </a:lnTo>
                  <a:lnTo>
                    <a:pt x="1099" y="852"/>
                  </a:lnTo>
                  <a:lnTo>
                    <a:pt x="1086" y="876"/>
                  </a:lnTo>
                  <a:lnTo>
                    <a:pt x="1073" y="899"/>
                  </a:lnTo>
                  <a:lnTo>
                    <a:pt x="1058" y="922"/>
                  </a:lnTo>
                  <a:lnTo>
                    <a:pt x="1043" y="944"/>
                  </a:lnTo>
                  <a:lnTo>
                    <a:pt x="1026" y="966"/>
                  </a:lnTo>
                  <a:lnTo>
                    <a:pt x="1007" y="987"/>
                  </a:lnTo>
                  <a:lnTo>
                    <a:pt x="985" y="1010"/>
                  </a:lnTo>
                  <a:lnTo>
                    <a:pt x="963" y="1031"/>
                  </a:lnTo>
                  <a:lnTo>
                    <a:pt x="939" y="1052"/>
                  </a:lnTo>
                  <a:lnTo>
                    <a:pt x="915" y="1069"/>
                  </a:lnTo>
                  <a:lnTo>
                    <a:pt x="891" y="1087"/>
                  </a:lnTo>
                  <a:lnTo>
                    <a:pt x="865" y="1103"/>
                  </a:lnTo>
                  <a:lnTo>
                    <a:pt x="839" y="1117"/>
                  </a:lnTo>
                  <a:lnTo>
                    <a:pt x="813" y="1130"/>
                  </a:lnTo>
                  <a:lnTo>
                    <a:pt x="784" y="1141"/>
                  </a:lnTo>
                  <a:lnTo>
                    <a:pt x="756" y="1151"/>
                  </a:lnTo>
                  <a:lnTo>
                    <a:pt x="728" y="1159"/>
                  </a:lnTo>
                  <a:lnTo>
                    <a:pt x="699" y="1165"/>
                  </a:lnTo>
                  <a:lnTo>
                    <a:pt x="668" y="1171"/>
                  </a:lnTo>
                  <a:lnTo>
                    <a:pt x="638" y="1175"/>
                  </a:lnTo>
                  <a:lnTo>
                    <a:pt x="608" y="1177"/>
                  </a:lnTo>
                  <a:lnTo>
                    <a:pt x="575" y="1178"/>
                  </a:lnTo>
                  <a:lnTo>
                    <a:pt x="545" y="1177"/>
                  </a:lnTo>
                  <a:lnTo>
                    <a:pt x="516" y="1175"/>
                  </a:lnTo>
                  <a:lnTo>
                    <a:pt x="486" y="1172"/>
                  </a:lnTo>
                  <a:lnTo>
                    <a:pt x="458" y="1167"/>
                  </a:lnTo>
                  <a:lnTo>
                    <a:pt x="431" y="1161"/>
                  </a:lnTo>
                  <a:lnTo>
                    <a:pt x="404" y="1154"/>
                  </a:lnTo>
                  <a:lnTo>
                    <a:pt x="377" y="1144"/>
                  </a:lnTo>
                  <a:lnTo>
                    <a:pt x="350" y="1135"/>
                  </a:lnTo>
                  <a:lnTo>
                    <a:pt x="325" y="1124"/>
                  </a:lnTo>
                  <a:lnTo>
                    <a:pt x="301" y="1111"/>
                  </a:lnTo>
                  <a:lnTo>
                    <a:pt x="277" y="1096"/>
                  </a:lnTo>
                  <a:lnTo>
                    <a:pt x="253" y="1082"/>
                  </a:lnTo>
                  <a:lnTo>
                    <a:pt x="230" y="1065"/>
                  </a:lnTo>
                  <a:lnTo>
                    <a:pt x="208" y="1046"/>
                  </a:lnTo>
                  <a:lnTo>
                    <a:pt x="186" y="1028"/>
                  </a:lnTo>
                  <a:lnTo>
                    <a:pt x="165" y="1007"/>
                  </a:lnTo>
                  <a:lnTo>
                    <a:pt x="145" y="985"/>
                  </a:lnTo>
                  <a:lnTo>
                    <a:pt x="127" y="962"/>
                  </a:lnTo>
                  <a:lnTo>
                    <a:pt x="109" y="939"/>
                  </a:lnTo>
                  <a:lnTo>
                    <a:pt x="93" y="916"/>
                  </a:lnTo>
                  <a:lnTo>
                    <a:pt x="79" y="891"/>
                  </a:lnTo>
                  <a:lnTo>
                    <a:pt x="65" y="867"/>
                  </a:lnTo>
                  <a:lnTo>
                    <a:pt x="52" y="841"/>
                  </a:lnTo>
                  <a:lnTo>
                    <a:pt x="41" y="815"/>
                  </a:lnTo>
                  <a:lnTo>
                    <a:pt x="31" y="787"/>
                  </a:lnTo>
                  <a:lnTo>
                    <a:pt x="23" y="760"/>
                  </a:lnTo>
                  <a:lnTo>
                    <a:pt x="16" y="732"/>
                  </a:lnTo>
                  <a:lnTo>
                    <a:pt x="11" y="704"/>
                  </a:lnTo>
                  <a:lnTo>
                    <a:pt x="5" y="674"/>
                  </a:lnTo>
                  <a:lnTo>
                    <a:pt x="2" y="644"/>
                  </a:lnTo>
                  <a:lnTo>
                    <a:pt x="0" y="613"/>
                  </a:lnTo>
                  <a:lnTo>
                    <a:pt x="0" y="582"/>
                  </a:lnTo>
                  <a:lnTo>
                    <a:pt x="0" y="552"/>
                  </a:lnTo>
                  <a:lnTo>
                    <a:pt x="2" y="523"/>
                  </a:lnTo>
                  <a:lnTo>
                    <a:pt x="6" y="495"/>
                  </a:lnTo>
                  <a:lnTo>
                    <a:pt x="11" y="466"/>
                  </a:lnTo>
                  <a:lnTo>
                    <a:pt x="17" y="439"/>
                  </a:lnTo>
                  <a:lnTo>
                    <a:pt x="25" y="410"/>
                  </a:lnTo>
                  <a:lnTo>
                    <a:pt x="35" y="383"/>
                  </a:lnTo>
                  <a:lnTo>
                    <a:pt x="45" y="356"/>
                  </a:lnTo>
                  <a:lnTo>
                    <a:pt x="57" y="330"/>
                  </a:lnTo>
                  <a:lnTo>
                    <a:pt x="70" y="305"/>
                  </a:lnTo>
                  <a:lnTo>
                    <a:pt x="85" y="280"/>
                  </a:lnTo>
                  <a:lnTo>
                    <a:pt x="100" y="255"/>
                  </a:lnTo>
                  <a:lnTo>
                    <a:pt x="117" y="232"/>
                  </a:lnTo>
                  <a:lnTo>
                    <a:pt x="136" y="209"/>
                  </a:lnTo>
                  <a:lnTo>
                    <a:pt x="156" y="186"/>
                  </a:lnTo>
                  <a:lnTo>
                    <a:pt x="177" y="164"/>
                  </a:lnTo>
                  <a:lnTo>
                    <a:pt x="198" y="145"/>
                  </a:lnTo>
                  <a:lnTo>
                    <a:pt x="219" y="126"/>
                  </a:lnTo>
                  <a:lnTo>
                    <a:pt x="241" y="110"/>
                  </a:lnTo>
                  <a:lnTo>
                    <a:pt x="263" y="93"/>
                  </a:lnTo>
                  <a:lnTo>
                    <a:pt x="286" y="78"/>
                  </a:lnTo>
                  <a:lnTo>
                    <a:pt x="310" y="65"/>
                  </a:lnTo>
                  <a:lnTo>
                    <a:pt x="334" y="53"/>
                  </a:lnTo>
                  <a:lnTo>
                    <a:pt x="359" y="42"/>
                  </a:lnTo>
                  <a:lnTo>
                    <a:pt x="384" y="32"/>
                  </a:lnTo>
                  <a:lnTo>
                    <a:pt x="410" y="24"/>
                  </a:lnTo>
                  <a:lnTo>
                    <a:pt x="437" y="17"/>
                  </a:lnTo>
                  <a:lnTo>
                    <a:pt x="463" y="11"/>
                  </a:lnTo>
                  <a:lnTo>
                    <a:pt x="492" y="6"/>
                  </a:lnTo>
                  <a:lnTo>
                    <a:pt x="520" y="3"/>
                  </a:lnTo>
                  <a:lnTo>
                    <a:pt x="548" y="1"/>
                  </a:lnTo>
                  <a:lnTo>
                    <a:pt x="577" y="0"/>
                  </a:lnTo>
                  <a:close/>
                  <a:moveTo>
                    <a:pt x="575" y="108"/>
                  </a:moveTo>
                  <a:lnTo>
                    <a:pt x="552" y="108"/>
                  </a:lnTo>
                  <a:lnTo>
                    <a:pt x="529" y="110"/>
                  </a:lnTo>
                  <a:lnTo>
                    <a:pt x="506" y="113"/>
                  </a:lnTo>
                  <a:lnTo>
                    <a:pt x="483" y="116"/>
                  </a:lnTo>
                  <a:lnTo>
                    <a:pt x="461" y="121"/>
                  </a:lnTo>
                  <a:lnTo>
                    <a:pt x="440" y="127"/>
                  </a:lnTo>
                  <a:lnTo>
                    <a:pt x="419" y="135"/>
                  </a:lnTo>
                  <a:lnTo>
                    <a:pt x="398" y="143"/>
                  </a:lnTo>
                  <a:lnTo>
                    <a:pt x="379" y="153"/>
                  </a:lnTo>
                  <a:lnTo>
                    <a:pt x="359" y="163"/>
                  </a:lnTo>
                  <a:lnTo>
                    <a:pt x="340" y="174"/>
                  </a:lnTo>
                  <a:lnTo>
                    <a:pt x="321" y="187"/>
                  </a:lnTo>
                  <a:lnTo>
                    <a:pt x="302" y="201"/>
                  </a:lnTo>
                  <a:lnTo>
                    <a:pt x="285" y="215"/>
                  </a:lnTo>
                  <a:lnTo>
                    <a:pt x="267" y="232"/>
                  </a:lnTo>
                  <a:lnTo>
                    <a:pt x="250" y="249"/>
                  </a:lnTo>
                  <a:lnTo>
                    <a:pt x="234" y="266"/>
                  </a:lnTo>
                  <a:lnTo>
                    <a:pt x="219" y="285"/>
                  </a:lnTo>
                  <a:lnTo>
                    <a:pt x="204" y="304"/>
                  </a:lnTo>
                  <a:lnTo>
                    <a:pt x="191" y="323"/>
                  </a:lnTo>
                  <a:lnTo>
                    <a:pt x="179" y="343"/>
                  </a:lnTo>
                  <a:lnTo>
                    <a:pt x="168" y="362"/>
                  </a:lnTo>
                  <a:lnTo>
                    <a:pt x="158" y="383"/>
                  </a:lnTo>
                  <a:lnTo>
                    <a:pt x="150" y="404"/>
                  </a:lnTo>
                  <a:lnTo>
                    <a:pt x="141" y="426"/>
                  </a:lnTo>
                  <a:lnTo>
                    <a:pt x="135" y="448"/>
                  </a:lnTo>
                  <a:lnTo>
                    <a:pt x="129" y="470"/>
                  </a:lnTo>
                  <a:lnTo>
                    <a:pt x="125" y="493"/>
                  </a:lnTo>
                  <a:lnTo>
                    <a:pt x="120" y="517"/>
                  </a:lnTo>
                  <a:lnTo>
                    <a:pt x="118" y="540"/>
                  </a:lnTo>
                  <a:lnTo>
                    <a:pt x="116" y="565"/>
                  </a:lnTo>
                  <a:lnTo>
                    <a:pt x="116" y="589"/>
                  </a:lnTo>
                  <a:lnTo>
                    <a:pt x="116" y="614"/>
                  </a:lnTo>
                  <a:lnTo>
                    <a:pt x="118" y="638"/>
                  </a:lnTo>
                  <a:lnTo>
                    <a:pt x="120" y="662"/>
                  </a:lnTo>
                  <a:lnTo>
                    <a:pt x="125" y="686"/>
                  </a:lnTo>
                  <a:lnTo>
                    <a:pt x="129" y="709"/>
                  </a:lnTo>
                  <a:lnTo>
                    <a:pt x="135" y="732"/>
                  </a:lnTo>
                  <a:lnTo>
                    <a:pt x="141" y="754"/>
                  </a:lnTo>
                  <a:lnTo>
                    <a:pt x="150" y="775"/>
                  </a:lnTo>
                  <a:lnTo>
                    <a:pt x="159" y="796"/>
                  </a:lnTo>
                  <a:lnTo>
                    <a:pt x="168" y="817"/>
                  </a:lnTo>
                  <a:lnTo>
                    <a:pt x="180" y="836"/>
                  </a:lnTo>
                  <a:lnTo>
                    <a:pt x="191" y="856"/>
                  </a:lnTo>
                  <a:lnTo>
                    <a:pt x="205" y="875"/>
                  </a:lnTo>
                  <a:lnTo>
                    <a:pt x="220" y="894"/>
                  </a:lnTo>
                  <a:lnTo>
                    <a:pt x="234" y="912"/>
                  </a:lnTo>
                  <a:lnTo>
                    <a:pt x="251" y="929"/>
                  </a:lnTo>
                  <a:lnTo>
                    <a:pt x="269" y="946"/>
                  </a:lnTo>
                  <a:lnTo>
                    <a:pt x="287" y="962"/>
                  </a:lnTo>
                  <a:lnTo>
                    <a:pt x="304" y="977"/>
                  </a:lnTo>
                  <a:lnTo>
                    <a:pt x="323" y="991"/>
                  </a:lnTo>
                  <a:lnTo>
                    <a:pt x="342" y="1002"/>
                  </a:lnTo>
                  <a:lnTo>
                    <a:pt x="362" y="1014"/>
                  </a:lnTo>
                  <a:lnTo>
                    <a:pt x="382" y="1024"/>
                  </a:lnTo>
                  <a:lnTo>
                    <a:pt x="402" y="1034"/>
                  </a:lnTo>
                  <a:lnTo>
                    <a:pt x="424" y="1042"/>
                  </a:lnTo>
                  <a:lnTo>
                    <a:pt x="444" y="1049"/>
                  </a:lnTo>
                  <a:lnTo>
                    <a:pt x="466" y="1055"/>
                  </a:lnTo>
                  <a:lnTo>
                    <a:pt x="488" y="1060"/>
                  </a:lnTo>
                  <a:lnTo>
                    <a:pt x="511" y="1064"/>
                  </a:lnTo>
                  <a:lnTo>
                    <a:pt x="535" y="1066"/>
                  </a:lnTo>
                  <a:lnTo>
                    <a:pt x="560" y="1068"/>
                  </a:lnTo>
                  <a:lnTo>
                    <a:pt x="584" y="1068"/>
                  </a:lnTo>
                  <a:lnTo>
                    <a:pt x="608" y="1068"/>
                  </a:lnTo>
                  <a:lnTo>
                    <a:pt x="631" y="1066"/>
                  </a:lnTo>
                  <a:lnTo>
                    <a:pt x="654" y="1064"/>
                  </a:lnTo>
                  <a:lnTo>
                    <a:pt x="677" y="1060"/>
                  </a:lnTo>
                  <a:lnTo>
                    <a:pt x="699" y="1055"/>
                  </a:lnTo>
                  <a:lnTo>
                    <a:pt x="719" y="1048"/>
                  </a:lnTo>
                  <a:lnTo>
                    <a:pt x="741" y="1041"/>
                  </a:lnTo>
                  <a:lnTo>
                    <a:pt x="761" y="1034"/>
                  </a:lnTo>
                  <a:lnTo>
                    <a:pt x="782" y="1024"/>
                  </a:lnTo>
                  <a:lnTo>
                    <a:pt x="801" y="1014"/>
                  </a:lnTo>
                  <a:lnTo>
                    <a:pt x="821" y="1001"/>
                  </a:lnTo>
                  <a:lnTo>
                    <a:pt x="840" y="989"/>
                  </a:lnTo>
                  <a:lnTo>
                    <a:pt x="858" y="975"/>
                  </a:lnTo>
                  <a:lnTo>
                    <a:pt x="875" y="961"/>
                  </a:lnTo>
                  <a:lnTo>
                    <a:pt x="893" y="944"/>
                  </a:lnTo>
                  <a:lnTo>
                    <a:pt x="910" y="927"/>
                  </a:lnTo>
                  <a:lnTo>
                    <a:pt x="927" y="910"/>
                  </a:lnTo>
                  <a:lnTo>
                    <a:pt x="941" y="891"/>
                  </a:lnTo>
                  <a:lnTo>
                    <a:pt x="955" y="872"/>
                  </a:lnTo>
                  <a:lnTo>
                    <a:pt x="968" y="853"/>
                  </a:lnTo>
                  <a:lnTo>
                    <a:pt x="980" y="832"/>
                  </a:lnTo>
                  <a:lnTo>
                    <a:pt x="991" y="812"/>
                  </a:lnTo>
                  <a:lnTo>
                    <a:pt x="1001" y="792"/>
                  </a:lnTo>
                  <a:lnTo>
                    <a:pt x="1010" y="770"/>
                  </a:lnTo>
                  <a:lnTo>
                    <a:pt x="1017" y="748"/>
                  </a:lnTo>
                  <a:lnTo>
                    <a:pt x="1025" y="726"/>
                  </a:lnTo>
                  <a:lnTo>
                    <a:pt x="1030" y="703"/>
                  </a:lnTo>
                  <a:lnTo>
                    <a:pt x="1035" y="679"/>
                  </a:lnTo>
                  <a:lnTo>
                    <a:pt x="1038" y="655"/>
                  </a:lnTo>
                  <a:lnTo>
                    <a:pt x="1042" y="631"/>
                  </a:lnTo>
                  <a:lnTo>
                    <a:pt x="1043" y="606"/>
                  </a:lnTo>
                  <a:lnTo>
                    <a:pt x="1044" y="580"/>
                  </a:lnTo>
                  <a:lnTo>
                    <a:pt x="1043" y="556"/>
                  </a:lnTo>
                  <a:lnTo>
                    <a:pt x="1042" y="533"/>
                  </a:lnTo>
                  <a:lnTo>
                    <a:pt x="1038" y="510"/>
                  </a:lnTo>
                  <a:lnTo>
                    <a:pt x="1034" y="487"/>
                  </a:lnTo>
                  <a:lnTo>
                    <a:pt x="1030" y="465"/>
                  </a:lnTo>
                  <a:lnTo>
                    <a:pt x="1024" y="443"/>
                  </a:lnTo>
                  <a:lnTo>
                    <a:pt x="1016" y="421"/>
                  </a:lnTo>
                  <a:lnTo>
                    <a:pt x="1009" y="400"/>
                  </a:lnTo>
                  <a:lnTo>
                    <a:pt x="1000" y="379"/>
                  </a:lnTo>
                  <a:lnTo>
                    <a:pt x="989" y="359"/>
                  </a:lnTo>
                  <a:lnTo>
                    <a:pt x="979" y="339"/>
                  </a:lnTo>
                  <a:lnTo>
                    <a:pt x="966" y="321"/>
                  </a:lnTo>
                  <a:lnTo>
                    <a:pt x="953" y="302"/>
                  </a:lnTo>
                  <a:lnTo>
                    <a:pt x="938" y="283"/>
                  </a:lnTo>
                  <a:lnTo>
                    <a:pt x="922" y="265"/>
                  </a:lnTo>
                  <a:lnTo>
                    <a:pt x="906" y="248"/>
                  </a:lnTo>
                  <a:lnTo>
                    <a:pt x="889" y="230"/>
                  </a:lnTo>
                  <a:lnTo>
                    <a:pt x="871" y="214"/>
                  </a:lnTo>
                  <a:lnTo>
                    <a:pt x="852" y="199"/>
                  </a:lnTo>
                  <a:lnTo>
                    <a:pt x="833" y="186"/>
                  </a:lnTo>
                  <a:lnTo>
                    <a:pt x="815" y="173"/>
                  </a:lnTo>
                  <a:lnTo>
                    <a:pt x="795" y="162"/>
                  </a:lnTo>
                  <a:lnTo>
                    <a:pt x="775" y="151"/>
                  </a:lnTo>
                  <a:lnTo>
                    <a:pt x="755" y="142"/>
                  </a:lnTo>
                  <a:lnTo>
                    <a:pt x="734" y="134"/>
                  </a:lnTo>
                  <a:lnTo>
                    <a:pt x="712" y="127"/>
                  </a:lnTo>
                  <a:lnTo>
                    <a:pt x="691" y="121"/>
                  </a:lnTo>
                  <a:lnTo>
                    <a:pt x="668" y="116"/>
                  </a:lnTo>
                  <a:lnTo>
                    <a:pt x="646" y="112"/>
                  </a:lnTo>
                  <a:lnTo>
                    <a:pt x="623" y="110"/>
                  </a:lnTo>
                  <a:lnTo>
                    <a:pt x="599" y="108"/>
                  </a:lnTo>
                  <a:lnTo>
                    <a:pt x="575" y="108"/>
                  </a:lnTo>
                  <a:close/>
                </a:path>
              </a:pathLst>
            </a:custGeom>
            <a:grpFill/>
            <a:ln w="9525">
              <a:noFill/>
              <a:round/>
            </a:ln>
          </p:spPr>
          <p:txBody>
            <a:bodyPr vert="horz" wrap="square" lIns="91440" tIns="45720" rIns="91440" bIns="45720" numCol="1" anchor="t" anchorCtr="0" compatLnSpc="1"/>
            <a:lstStyle/>
            <a:p>
              <a:endParaRPr lang="en-US"/>
            </a:p>
          </p:txBody>
        </p:sp>
        <p:sp>
          <p:nvSpPr>
            <p:cNvPr id="14" name="Freeform 12"/>
            <p:cNvSpPr/>
            <p:nvPr userDrawn="1"/>
          </p:nvSpPr>
          <p:spPr bwMode="auto">
            <a:xfrm>
              <a:off x="7766050" y="2400300"/>
              <a:ext cx="82550" cy="180975"/>
            </a:xfrm>
            <a:custGeom>
              <a:avLst/>
              <a:gdLst/>
              <a:ahLst/>
              <a:cxnLst>
                <a:cxn ang="0">
                  <a:pos x="0" y="0"/>
                </a:cxn>
                <a:cxn ang="0">
                  <a:pos x="111" y="0"/>
                </a:cxn>
                <a:cxn ang="0">
                  <a:pos x="111" y="1022"/>
                </a:cxn>
                <a:cxn ang="0">
                  <a:pos x="512" y="1022"/>
                </a:cxn>
                <a:cxn ang="0">
                  <a:pos x="512" y="1132"/>
                </a:cxn>
                <a:cxn ang="0">
                  <a:pos x="0" y="1132"/>
                </a:cxn>
                <a:cxn ang="0">
                  <a:pos x="0" y="0"/>
                </a:cxn>
              </a:cxnLst>
              <a:rect l="0" t="0" r="r" b="b"/>
              <a:pathLst>
                <a:path w="512" h="1132">
                  <a:moveTo>
                    <a:pt x="0" y="0"/>
                  </a:moveTo>
                  <a:lnTo>
                    <a:pt x="111" y="0"/>
                  </a:lnTo>
                  <a:lnTo>
                    <a:pt x="111" y="1022"/>
                  </a:lnTo>
                  <a:lnTo>
                    <a:pt x="512" y="1022"/>
                  </a:lnTo>
                  <a:lnTo>
                    <a:pt x="5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5" name="Freeform 13"/>
            <p:cNvSpPr>
              <a:spLocks noEditPoints="1"/>
            </p:cNvSpPr>
            <p:nvPr userDrawn="1"/>
          </p:nvSpPr>
          <p:spPr bwMode="auto">
            <a:xfrm>
              <a:off x="7874000" y="2397125"/>
              <a:ext cx="184150" cy="187325"/>
            </a:xfrm>
            <a:custGeom>
              <a:avLst/>
              <a:gdLst/>
              <a:ahLst/>
              <a:cxnLst>
                <a:cxn ang="0">
                  <a:pos x="692" y="11"/>
                </a:cxn>
                <a:cxn ang="0">
                  <a:pos x="824" y="53"/>
                </a:cxn>
                <a:cxn ang="0">
                  <a:pos x="941" y="127"/>
                </a:cxn>
                <a:cxn ang="0">
                  <a:pos x="1042" y="231"/>
                </a:cxn>
                <a:cxn ang="0">
                  <a:pos x="1114" y="355"/>
                </a:cxn>
                <a:cxn ang="0">
                  <a:pos x="1151" y="493"/>
                </a:cxn>
                <a:cxn ang="0">
                  <a:pos x="1155" y="641"/>
                </a:cxn>
                <a:cxn ang="0">
                  <a:pos x="1129" y="778"/>
                </a:cxn>
                <a:cxn ang="0">
                  <a:pos x="1074" y="899"/>
                </a:cxn>
                <a:cxn ang="0">
                  <a:pos x="986" y="1010"/>
                </a:cxn>
                <a:cxn ang="0">
                  <a:pos x="866" y="1103"/>
                </a:cxn>
                <a:cxn ang="0">
                  <a:pos x="729" y="1159"/>
                </a:cxn>
                <a:cxn ang="0">
                  <a:pos x="576" y="1178"/>
                </a:cxn>
                <a:cxn ang="0">
                  <a:pos x="431" y="1161"/>
                </a:cxn>
                <a:cxn ang="0">
                  <a:pos x="301" y="1111"/>
                </a:cxn>
                <a:cxn ang="0">
                  <a:pos x="187" y="1028"/>
                </a:cxn>
                <a:cxn ang="0">
                  <a:pos x="94" y="916"/>
                </a:cxn>
                <a:cxn ang="0">
                  <a:pos x="32" y="787"/>
                </a:cxn>
                <a:cxn ang="0">
                  <a:pos x="3" y="644"/>
                </a:cxn>
                <a:cxn ang="0">
                  <a:pos x="6" y="495"/>
                </a:cxn>
                <a:cxn ang="0">
                  <a:pos x="46" y="356"/>
                </a:cxn>
                <a:cxn ang="0">
                  <a:pos x="118" y="232"/>
                </a:cxn>
                <a:cxn ang="0">
                  <a:pos x="220" y="126"/>
                </a:cxn>
                <a:cxn ang="0">
                  <a:pos x="335" y="53"/>
                </a:cxn>
                <a:cxn ang="0">
                  <a:pos x="464" y="11"/>
                </a:cxn>
                <a:cxn ang="0">
                  <a:pos x="576" y="108"/>
                </a:cxn>
                <a:cxn ang="0">
                  <a:pos x="462" y="121"/>
                </a:cxn>
                <a:cxn ang="0">
                  <a:pos x="360" y="163"/>
                </a:cxn>
                <a:cxn ang="0">
                  <a:pos x="268" y="232"/>
                </a:cxn>
                <a:cxn ang="0">
                  <a:pos x="192" y="323"/>
                </a:cxn>
                <a:cxn ang="0">
                  <a:pos x="142" y="426"/>
                </a:cxn>
                <a:cxn ang="0">
                  <a:pos x="118" y="540"/>
                </a:cxn>
                <a:cxn ang="0">
                  <a:pos x="121" y="662"/>
                </a:cxn>
                <a:cxn ang="0">
                  <a:pos x="151" y="775"/>
                </a:cxn>
                <a:cxn ang="0">
                  <a:pos x="206" y="875"/>
                </a:cxn>
                <a:cxn ang="0">
                  <a:pos x="286" y="962"/>
                </a:cxn>
                <a:cxn ang="0">
                  <a:pos x="383" y="1024"/>
                </a:cxn>
                <a:cxn ang="0">
                  <a:pos x="489" y="1060"/>
                </a:cxn>
                <a:cxn ang="0">
                  <a:pos x="607" y="1068"/>
                </a:cxn>
                <a:cxn ang="0">
                  <a:pos x="720" y="1048"/>
                </a:cxn>
                <a:cxn ang="0">
                  <a:pos x="822" y="1001"/>
                </a:cxn>
                <a:cxn ang="0">
                  <a:pos x="911" y="927"/>
                </a:cxn>
                <a:cxn ang="0">
                  <a:pos x="981" y="832"/>
                </a:cxn>
                <a:cxn ang="0">
                  <a:pos x="1025" y="726"/>
                </a:cxn>
                <a:cxn ang="0">
                  <a:pos x="1043" y="606"/>
                </a:cxn>
                <a:cxn ang="0">
                  <a:pos x="1035" y="487"/>
                </a:cxn>
                <a:cxn ang="0">
                  <a:pos x="1001" y="379"/>
                </a:cxn>
                <a:cxn ang="0">
                  <a:pos x="939" y="283"/>
                </a:cxn>
                <a:cxn ang="0">
                  <a:pos x="853" y="199"/>
                </a:cxn>
                <a:cxn ang="0">
                  <a:pos x="756" y="142"/>
                </a:cxn>
                <a:cxn ang="0">
                  <a:pos x="647" y="112"/>
                </a:cxn>
              </a:cxnLst>
              <a:rect l="0" t="0" r="r" b="b"/>
              <a:pathLst>
                <a:path w="1157" h="1178">
                  <a:moveTo>
                    <a:pt x="578" y="0"/>
                  </a:moveTo>
                  <a:lnTo>
                    <a:pt x="607" y="1"/>
                  </a:lnTo>
                  <a:lnTo>
                    <a:pt x="636" y="3"/>
                  </a:lnTo>
                  <a:lnTo>
                    <a:pt x="665" y="6"/>
                  </a:lnTo>
                  <a:lnTo>
                    <a:pt x="692" y="11"/>
                  </a:lnTo>
                  <a:lnTo>
                    <a:pt x="719" y="17"/>
                  </a:lnTo>
                  <a:lnTo>
                    <a:pt x="747" y="24"/>
                  </a:lnTo>
                  <a:lnTo>
                    <a:pt x="773" y="32"/>
                  </a:lnTo>
                  <a:lnTo>
                    <a:pt x="799" y="42"/>
                  </a:lnTo>
                  <a:lnTo>
                    <a:pt x="824" y="53"/>
                  </a:lnTo>
                  <a:lnTo>
                    <a:pt x="848" y="66"/>
                  </a:lnTo>
                  <a:lnTo>
                    <a:pt x="872" y="79"/>
                  </a:lnTo>
                  <a:lnTo>
                    <a:pt x="896" y="94"/>
                  </a:lnTo>
                  <a:lnTo>
                    <a:pt x="918" y="110"/>
                  </a:lnTo>
                  <a:lnTo>
                    <a:pt x="941" y="127"/>
                  </a:lnTo>
                  <a:lnTo>
                    <a:pt x="963" y="146"/>
                  </a:lnTo>
                  <a:lnTo>
                    <a:pt x="984" y="166"/>
                  </a:lnTo>
                  <a:lnTo>
                    <a:pt x="1005" y="187"/>
                  </a:lnTo>
                  <a:lnTo>
                    <a:pt x="1024" y="209"/>
                  </a:lnTo>
                  <a:lnTo>
                    <a:pt x="1042" y="231"/>
                  </a:lnTo>
                  <a:lnTo>
                    <a:pt x="1059" y="255"/>
                  </a:lnTo>
                  <a:lnTo>
                    <a:pt x="1074" y="279"/>
                  </a:lnTo>
                  <a:lnTo>
                    <a:pt x="1088" y="303"/>
                  </a:lnTo>
                  <a:lnTo>
                    <a:pt x="1102" y="329"/>
                  </a:lnTo>
                  <a:lnTo>
                    <a:pt x="1114" y="355"/>
                  </a:lnTo>
                  <a:lnTo>
                    <a:pt x="1124" y="381"/>
                  </a:lnTo>
                  <a:lnTo>
                    <a:pt x="1132" y="408"/>
                  </a:lnTo>
                  <a:lnTo>
                    <a:pt x="1141" y="437"/>
                  </a:lnTo>
                  <a:lnTo>
                    <a:pt x="1147" y="465"/>
                  </a:lnTo>
                  <a:lnTo>
                    <a:pt x="1151" y="493"/>
                  </a:lnTo>
                  <a:lnTo>
                    <a:pt x="1154" y="522"/>
                  </a:lnTo>
                  <a:lnTo>
                    <a:pt x="1156" y="552"/>
                  </a:lnTo>
                  <a:lnTo>
                    <a:pt x="1157" y="582"/>
                  </a:lnTo>
                  <a:lnTo>
                    <a:pt x="1157" y="612"/>
                  </a:lnTo>
                  <a:lnTo>
                    <a:pt x="1155" y="641"/>
                  </a:lnTo>
                  <a:lnTo>
                    <a:pt x="1152" y="669"/>
                  </a:lnTo>
                  <a:lnTo>
                    <a:pt x="1148" y="698"/>
                  </a:lnTo>
                  <a:lnTo>
                    <a:pt x="1143" y="725"/>
                  </a:lnTo>
                  <a:lnTo>
                    <a:pt x="1137" y="752"/>
                  </a:lnTo>
                  <a:lnTo>
                    <a:pt x="1129" y="778"/>
                  </a:lnTo>
                  <a:lnTo>
                    <a:pt x="1120" y="803"/>
                  </a:lnTo>
                  <a:lnTo>
                    <a:pt x="1110" y="828"/>
                  </a:lnTo>
                  <a:lnTo>
                    <a:pt x="1099" y="852"/>
                  </a:lnTo>
                  <a:lnTo>
                    <a:pt x="1087" y="876"/>
                  </a:lnTo>
                  <a:lnTo>
                    <a:pt x="1074" y="899"/>
                  </a:lnTo>
                  <a:lnTo>
                    <a:pt x="1059" y="922"/>
                  </a:lnTo>
                  <a:lnTo>
                    <a:pt x="1043" y="944"/>
                  </a:lnTo>
                  <a:lnTo>
                    <a:pt x="1027" y="966"/>
                  </a:lnTo>
                  <a:lnTo>
                    <a:pt x="1008" y="987"/>
                  </a:lnTo>
                  <a:lnTo>
                    <a:pt x="986" y="1010"/>
                  </a:lnTo>
                  <a:lnTo>
                    <a:pt x="964" y="1031"/>
                  </a:lnTo>
                  <a:lnTo>
                    <a:pt x="940" y="1052"/>
                  </a:lnTo>
                  <a:lnTo>
                    <a:pt x="916" y="1069"/>
                  </a:lnTo>
                  <a:lnTo>
                    <a:pt x="891" y="1087"/>
                  </a:lnTo>
                  <a:lnTo>
                    <a:pt x="866" y="1103"/>
                  </a:lnTo>
                  <a:lnTo>
                    <a:pt x="840" y="1117"/>
                  </a:lnTo>
                  <a:lnTo>
                    <a:pt x="812" y="1130"/>
                  </a:lnTo>
                  <a:lnTo>
                    <a:pt x="785" y="1141"/>
                  </a:lnTo>
                  <a:lnTo>
                    <a:pt x="757" y="1151"/>
                  </a:lnTo>
                  <a:lnTo>
                    <a:pt x="729" y="1159"/>
                  </a:lnTo>
                  <a:lnTo>
                    <a:pt x="699" y="1165"/>
                  </a:lnTo>
                  <a:lnTo>
                    <a:pt x="669" y="1171"/>
                  </a:lnTo>
                  <a:lnTo>
                    <a:pt x="639" y="1175"/>
                  </a:lnTo>
                  <a:lnTo>
                    <a:pt x="607" y="1177"/>
                  </a:lnTo>
                  <a:lnTo>
                    <a:pt x="576" y="1178"/>
                  </a:lnTo>
                  <a:lnTo>
                    <a:pt x="546" y="1177"/>
                  </a:lnTo>
                  <a:lnTo>
                    <a:pt x="516" y="1175"/>
                  </a:lnTo>
                  <a:lnTo>
                    <a:pt x="487" y="1172"/>
                  </a:lnTo>
                  <a:lnTo>
                    <a:pt x="459" y="1167"/>
                  </a:lnTo>
                  <a:lnTo>
                    <a:pt x="431" y="1161"/>
                  </a:lnTo>
                  <a:lnTo>
                    <a:pt x="404" y="1154"/>
                  </a:lnTo>
                  <a:lnTo>
                    <a:pt x="377" y="1144"/>
                  </a:lnTo>
                  <a:lnTo>
                    <a:pt x="351" y="1135"/>
                  </a:lnTo>
                  <a:lnTo>
                    <a:pt x="326" y="1124"/>
                  </a:lnTo>
                  <a:lnTo>
                    <a:pt x="301" y="1111"/>
                  </a:lnTo>
                  <a:lnTo>
                    <a:pt x="277" y="1096"/>
                  </a:lnTo>
                  <a:lnTo>
                    <a:pt x="254" y="1082"/>
                  </a:lnTo>
                  <a:lnTo>
                    <a:pt x="231" y="1065"/>
                  </a:lnTo>
                  <a:lnTo>
                    <a:pt x="209" y="1046"/>
                  </a:lnTo>
                  <a:lnTo>
                    <a:pt x="187" y="1028"/>
                  </a:lnTo>
                  <a:lnTo>
                    <a:pt x="166" y="1007"/>
                  </a:lnTo>
                  <a:lnTo>
                    <a:pt x="146" y="985"/>
                  </a:lnTo>
                  <a:lnTo>
                    <a:pt x="127" y="962"/>
                  </a:lnTo>
                  <a:lnTo>
                    <a:pt x="110" y="939"/>
                  </a:lnTo>
                  <a:lnTo>
                    <a:pt x="94" y="916"/>
                  </a:lnTo>
                  <a:lnTo>
                    <a:pt x="78" y="891"/>
                  </a:lnTo>
                  <a:lnTo>
                    <a:pt x="65" y="867"/>
                  </a:lnTo>
                  <a:lnTo>
                    <a:pt x="53" y="841"/>
                  </a:lnTo>
                  <a:lnTo>
                    <a:pt x="42" y="815"/>
                  </a:lnTo>
                  <a:lnTo>
                    <a:pt x="32" y="787"/>
                  </a:lnTo>
                  <a:lnTo>
                    <a:pt x="24" y="760"/>
                  </a:lnTo>
                  <a:lnTo>
                    <a:pt x="17" y="732"/>
                  </a:lnTo>
                  <a:lnTo>
                    <a:pt x="10" y="704"/>
                  </a:lnTo>
                  <a:lnTo>
                    <a:pt x="6" y="674"/>
                  </a:lnTo>
                  <a:lnTo>
                    <a:pt x="3" y="644"/>
                  </a:lnTo>
                  <a:lnTo>
                    <a:pt x="1" y="613"/>
                  </a:lnTo>
                  <a:lnTo>
                    <a:pt x="0" y="582"/>
                  </a:lnTo>
                  <a:lnTo>
                    <a:pt x="1" y="552"/>
                  </a:lnTo>
                  <a:lnTo>
                    <a:pt x="3" y="523"/>
                  </a:lnTo>
                  <a:lnTo>
                    <a:pt x="6" y="495"/>
                  </a:lnTo>
                  <a:lnTo>
                    <a:pt x="11" y="466"/>
                  </a:lnTo>
                  <a:lnTo>
                    <a:pt x="18" y="439"/>
                  </a:lnTo>
                  <a:lnTo>
                    <a:pt x="26" y="410"/>
                  </a:lnTo>
                  <a:lnTo>
                    <a:pt x="34" y="383"/>
                  </a:lnTo>
                  <a:lnTo>
                    <a:pt x="46" y="356"/>
                  </a:lnTo>
                  <a:lnTo>
                    <a:pt x="57" y="330"/>
                  </a:lnTo>
                  <a:lnTo>
                    <a:pt x="71" y="305"/>
                  </a:lnTo>
                  <a:lnTo>
                    <a:pt x="86" y="280"/>
                  </a:lnTo>
                  <a:lnTo>
                    <a:pt x="101" y="255"/>
                  </a:lnTo>
                  <a:lnTo>
                    <a:pt x="118" y="232"/>
                  </a:lnTo>
                  <a:lnTo>
                    <a:pt x="137" y="209"/>
                  </a:lnTo>
                  <a:lnTo>
                    <a:pt x="157" y="186"/>
                  </a:lnTo>
                  <a:lnTo>
                    <a:pt x="178" y="164"/>
                  </a:lnTo>
                  <a:lnTo>
                    <a:pt x="199" y="145"/>
                  </a:lnTo>
                  <a:lnTo>
                    <a:pt x="220" y="126"/>
                  </a:lnTo>
                  <a:lnTo>
                    <a:pt x="241" y="110"/>
                  </a:lnTo>
                  <a:lnTo>
                    <a:pt x="263" y="93"/>
                  </a:lnTo>
                  <a:lnTo>
                    <a:pt x="286" y="78"/>
                  </a:lnTo>
                  <a:lnTo>
                    <a:pt x="310" y="65"/>
                  </a:lnTo>
                  <a:lnTo>
                    <a:pt x="335" y="53"/>
                  </a:lnTo>
                  <a:lnTo>
                    <a:pt x="360" y="42"/>
                  </a:lnTo>
                  <a:lnTo>
                    <a:pt x="385" y="32"/>
                  </a:lnTo>
                  <a:lnTo>
                    <a:pt x="411" y="24"/>
                  </a:lnTo>
                  <a:lnTo>
                    <a:pt x="437" y="17"/>
                  </a:lnTo>
                  <a:lnTo>
                    <a:pt x="464" y="11"/>
                  </a:lnTo>
                  <a:lnTo>
                    <a:pt x="492" y="6"/>
                  </a:lnTo>
                  <a:lnTo>
                    <a:pt x="520" y="3"/>
                  </a:lnTo>
                  <a:lnTo>
                    <a:pt x="549" y="1"/>
                  </a:lnTo>
                  <a:lnTo>
                    <a:pt x="578" y="0"/>
                  </a:lnTo>
                  <a:close/>
                  <a:moveTo>
                    <a:pt x="576" y="108"/>
                  </a:moveTo>
                  <a:lnTo>
                    <a:pt x="552" y="108"/>
                  </a:lnTo>
                  <a:lnTo>
                    <a:pt x="529" y="110"/>
                  </a:lnTo>
                  <a:lnTo>
                    <a:pt x="506" y="113"/>
                  </a:lnTo>
                  <a:lnTo>
                    <a:pt x="484" y="116"/>
                  </a:lnTo>
                  <a:lnTo>
                    <a:pt x="462" y="121"/>
                  </a:lnTo>
                  <a:lnTo>
                    <a:pt x="441" y="127"/>
                  </a:lnTo>
                  <a:lnTo>
                    <a:pt x="420" y="135"/>
                  </a:lnTo>
                  <a:lnTo>
                    <a:pt x="399" y="143"/>
                  </a:lnTo>
                  <a:lnTo>
                    <a:pt x="379" y="153"/>
                  </a:lnTo>
                  <a:lnTo>
                    <a:pt x="360" y="163"/>
                  </a:lnTo>
                  <a:lnTo>
                    <a:pt x="340" y="174"/>
                  </a:lnTo>
                  <a:lnTo>
                    <a:pt x="321" y="187"/>
                  </a:lnTo>
                  <a:lnTo>
                    <a:pt x="303" y="201"/>
                  </a:lnTo>
                  <a:lnTo>
                    <a:pt x="285" y="215"/>
                  </a:lnTo>
                  <a:lnTo>
                    <a:pt x="268" y="232"/>
                  </a:lnTo>
                  <a:lnTo>
                    <a:pt x="251" y="249"/>
                  </a:lnTo>
                  <a:lnTo>
                    <a:pt x="234" y="266"/>
                  </a:lnTo>
                  <a:lnTo>
                    <a:pt x="220" y="285"/>
                  </a:lnTo>
                  <a:lnTo>
                    <a:pt x="205" y="304"/>
                  </a:lnTo>
                  <a:lnTo>
                    <a:pt x="192" y="323"/>
                  </a:lnTo>
                  <a:lnTo>
                    <a:pt x="180" y="343"/>
                  </a:lnTo>
                  <a:lnTo>
                    <a:pt x="168" y="362"/>
                  </a:lnTo>
                  <a:lnTo>
                    <a:pt x="159" y="383"/>
                  </a:lnTo>
                  <a:lnTo>
                    <a:pt x="149" y="404"/>
                  </a:lnTo>
                  <a:lnTo>
                    <a:pt x="142" y="426"/>
                  </a:lnTo>
                  <a:lnTo>
                    <a:pt x="135" y="448"/>
                  </a:lnTo>
                  <a:lnTo>
                    <a:pt x="130" y="470"/>
                  </a:lnTo>
                  <a:lnTo>
                    <a:pt x="124" y="493"/>
                  </a:lnTo>
                  <a:lnTo>
                    <a:pt x="121" y="517"/>
                  </a:lnTo>
                  <a:lnTo>
                    <a:pt x="118" y="540"/>
                  </a:lnTo>
                  <a:lnTo>
                    <a:pt x="117" y="565"/>
                  </a:lnTo>
                  <a:lnTo>
                    <a:pt x="116" y="589"/>
                  </a:lnTo>
                  <a:lnTo>
                    <a:pt x="117" y="614"/>
                  </a:lnTo>
                  <a:lnTo>
                    <a:pt x="118" y="638"/>
                  </a:lnTo>
                  <a:lnTo>
                    <a:pt x="121" y="662"/>
                  </a:lnTo>
                  <a:lnTo>
                    <a:pt x="124" y="686"/>
                  </a:lnTo>
                  <a:lnTo>
                    <a:pt x="130" y="709"/>
                  </a:lnTo>
                  <a:lnTo>
                    <a:pt x="135" y="732"/>
                  </a:lnTo>
                  <a:lnTo>
                    <a:pt x="142" y="754"/>
                  </a:lnTo>
                  <a:lnTo>
                    <a:pt x="151" y="775"/>
                  </a:lnTo>
                  <a:lnTo>
                    <a:pt x="159" y="796"/>
                  </a:lnTo>
                  <a:lnTo>
                    <a:pt x="169" y="817"/>
                  </a:lnTo>
                  <a:lnTo>
                    <a:pt x="181" y="836"/>
                  </a:lnTo>
                  <a:lnTo>
                    <a:pt x="192" y="856"/>
                  </a:lnTo>
                  <a:lnTo>
                    <a:pt x="206" y="875"/>
                  </a:lnTo>
                  <a:lnTo>
                    <a:pt x="221" y="894"/>
                  </a:lnTo>
                  <a:lnTo>
                    <a:pt x="235" y="912"/>
                  </a:lnTo>
                  <a:lnTo>
                    <a:pt x="252" y="929"/>
                  </a:lnTo>
                  <a:lnTo>
                    <a:pt x="269" y="946"/>
                  </a:lnTo>
                  <a:lnTo>
                    <a:pt x="286" y="962"/>
                  </a:lnTo>
                  <a:lnTo>
                    <a:pt x="305" y="977"/>
                  </a:lnTo>
                  <a:lnTo>
                    <a:pt x="323" y="991"/>
                  </a:lnTo>
                  <a:lnTo>
                    <a:pt x="343" y="1002"/>
                  </a:lnTo>
                  <a:lnTo>
                    <a:pt x="362" y="1014"/>
                  </a:lnTo>
                  <a:lnTo>
                    <a:pt x="383" y="1024"/>
                  </a:lnTo>
                  <a:lnTo>
                    <a:pt x="402" y="1034"/>
                  </a:lnTo>
                  <a:lnTo>
                    <a:pt x="423" y="1042"/>
                  </a:lnTo>
                  <a:lnTo>
                    <a:pt x="445" y="1049"/>
                  </a:lnTo>
                  <a:lnTo>
                    <a:pt x="467" y="1055"/>
                  </a:lnTo>
                  <a:lnTo>
                    <a:pt x="489" y="1060"/>
                  </a:lnTo>
                  <a:lnTo>
                    <a:pt x="512" y="1064"/>
                  </a:lnTo>
                  <a:lnTo>
                    <a:pt x="535" y="1066"/>
                  </a:lnTo>
                  <a:lnTo>
                    <a:pt x="559" y="1068"/>
                  </a:lnTo>
                  <a:lnTo>
                    <a:pt x="584" y="1068"/>
                  </a:lnTo>
                  <a:lnTo>
                    <a:pt x="607" y="1068"/>
                  </a:lnTo>
                  <a:lnTo>
                    <a:pt x="631" y="1066"/>
                  </a:lnTo>
                  <a:lnTo>
                    <a:pt x="654" y="1064"/>
                  </a:lnTo>
                  <a:lnTo>
                    <a:pt x="676" y="1060"/>
                  </a:lnTo>
                  <a:lnTo>
                    <a:pt x="698" y="1055"/>
                  </a:lnTo>
                  <a:lnTo>
                    <a:pt x="720" y="1048"/>
                  </a:lnTo>
                  <a:lnTo>
                    <a:pt x="741" y="1041"/>
                  </a:lnTo>
                  <a:lnTo>
                    <a:pt x="762" y="1034"/>
                  </a:lnTo>
                  <a:lnTo>
                    <a:pt x="782" y="1024"/>
                  </a:lnTo>
                  <a:lnTo>
                    <a:pt x="802" y="1014"/>
                  </a:lnTo>
                  <a:lnTo>
                    <a:pt x="822" y="1001"/>
                  </a:lnTo>
                  <a:lnTo>
                    <a:pt x="841" y="989"/>
                  </a:lnTo>
                  <a:lnTo>
                    <a:pt x="858" y="975"/>
                  </a:lnTo>
                  <a:lnTo>
                    <a:pt x="876" y="961"/>
                  </a:lnTo>
                  <a:lnTo>
                    <a:pt x="894" y="944"/>
                  </a:lnTo>
                  <a:lnTo>
                    <a:pt x="911" y="927"/>
                  </a:lnTo>
                  <a:lnTo>
                    <a:pt x="926" y="910"/>
                  </a:lnTo>
                  <a:lnTo>
                    <a:pt x="942" y="891"/>
                  </a:lnTo>
                  <a:lnTo>
                    <a:pt x="956" y="872"/>
                  </a:lnTo>
                  <a:lnTo>
                    <a:pt x="969" y="853"/>
                  </a:lnTo>
                  <a:lnTo>
                    <a:pt x="981" y="832"/>
                  </a:lnTo>
                  <a:lnTo>
                    <a:pt x="992" y="812"/>
                  </a:lnTo>
                  <a:lnTo>
                    <a:pt x="1002" y="792"/>
                  </a:lnTo>
                  <a:lnTo>
                    <a:pt x="1010" y="770"/>
                  </a:lnTo>
                  <a:lnTo>
                    <a:pt x="1018" y="748"/>
                  </a:lnTo>
                  <a:lnTo>
                    <a:pt x="1025" y="726"/>
                  </a:lnTo>
                  <a:lnTo>
                    <a:pt x="1031" y="703"/>
                  </a:lnTo>
                  <a:lnTo>
                    <a:pt x="1035" y="679"/>
                  </a:lnTo>
                  <a:lnTo>
                    <a:pt x="1039" y="655"/>
                  </a:lnTo>
                  <a:lnTo>
                    <a:pt x="1041" y="631"/>
                  </a:lnTo>
                  <a:lnTo>
                    <a:pt x="1043" y="606"/>
                  </a:lnTo>
                  <a:lnTo>
                    <a:pt x="1043" y="580"/>
                  </a:lnTo>
                  <a:lnTo>
                    <a:pt x="1043" y="556"/>
                  </a:lnTo>
                  <a:lnTo>
                    <a:pt x="1041" y="533"/>
                  </a:lnTo>
                  <a:lnTo>
                    <a:pt x="1039" y="510"/>
                  </a:lnTo>
                  <a:lnTo>
                    <a:pt x="1035" y="487"/>
                  </a:lnTo>
                  <a:lnTo>
                    <a:pt x="1031" y="465"/>
                  </a:lnTo>
                  <a:lnTo>
                    <a:pt x="1025" y="443"/>
                  </a:lnTo>
                  <a:lnTo>
                    <a:pt x="1017" y="421"/>
                  </a:lnTo>
                  <a:lnTo>
                    <a:pt x="1010" y="400"/>
                  </a:lnTo>
                  <a:lnTo>
                    <a:pt x="1001" y="379"/>
                  </a:lnTo>
                  <a:lnTo>
                    <a:pt x="990" y="359"/>
                  </a:lnTo>
                  <a:lnTo>
                    <a:pt x="979" y="339"/>
                  </a:lnTo>
                  <a:lnTo>
                    <a:pt x="967" y="321"/>
                  </a:lnTo>
                  <a:lnTo>
                    <a:pt x="954" y="302"/>
                  </a:lnTo>
                  <a:lnTo>
                    <a:pt x="939" y="283"/>
                  </a:lnTo>
                  <a:lnTo>
                    <a:pt x="923" y="265"/>
                  </a:lnTo>
                  <a:lnTo>
                    <a:pt x="906" y="248"/>
                  </a:lnTo>
                  <a:lnTo>
                    <a:pt x="890" y="230"/>
                  </a:lnTo>
                  <a:lnTo>
                    <a:pt x="871" y="214"/>
                  </a:lnTo>
                  <a:lnTo>
                    <a:pt x="853" y="199"/>
                  </a:lnTo>
                  <a:lnTo>
                    <a:pt x="834" y="186"/>
                  </a:lnTo>
                  <a:lnTo>
                    <a:pt x="816" y="173"/>
                  </a:lnTo>
                  <a:lnTo>
                    <a:pt x="796" y="162"/>
                  </a:lnTo>
                  <a:lnTo>
                    <a:pt x="776" y="151"/>
                  </a:lnTo>
                  <a:lnTo>
                    <a:pt x="756" y="142"/>
                  </a:lnTo>
                  <a:lnTo>
                    <a:pt x="735" y="134"/>
                  </a:lnTo>
                  <a:lnTo>
                    <a:pt x="713" y="127"/>
                  </a:lnTo>
                  <a:lnTo>
                    <a:pt x="691" y="121"/>
                  </a:lnTo>
                  <a:lnTo>
                    <a:pt x="669" y="116"/>
                  </a:lnTo>
                  <a:lnTo>
                    <a:pt x="647" y="112"/>
                  </a:lnTo>
                  <a:lnTo>
                    <a:pt x="623" y="110"/>
                  </a:lnTo>
                  <a:lnTo>
                    <a:pt x="600" y="108"/>
                  </a:lnTo>
                  <a:lnTo>
                    <a:pt x="576" y="108"/>
                  </a:lnTo>
                  <a:close/>
                </a:path>
              </a:pathLst>
            </a:custGeom>
            <a:grpFill/>
            <a:ln w="9525">
              <a:noFill/>
              <a:round/>
            </a:ln>
          </p:spPr>
          <p:txBody>
            <a:bodyPr vert="horz" wrap="square" lIns="91440" tIns="45720" rIns="91440" bIns="45720" numCol="1" anchor="t" anchorCtr="0" compatLnSpc="1"/>
            <a:lstStyle/>
            <a:p>
              <a:endParaRPr lang="en-US"/>
            </a:p>
          </p:txBody>
        </p:sp>
        <p:sp>
          <p:nvSpPr>
            <p:cNvPr id="16" name="Freeform 14"/>
            <p:cNvSpPr/>
            <p:nvPr userDrawn="1"/>
          </p:nvSpPr>
          <p:spPr bwMode="auto">
            <a:xfrm>
              <a:off x="8089900" y="2397125"/>
              <a:ext cx="182562" cy="187325"/>
            </a:xfrm>
            <a:custGeom>
              <a:avLst/>
              <a:gdLst/>
              <a:ahLst/>
              <a:cxnLst>
                <a:cxn ang="0">
                  <a:pos x="918" y="259"/>
                </a:cxn>
                <a:cxn ang="0">
                  <a:pos x="831" y="185"/>
                </a:cxn>
                <a:cxn ang="0">
                  <a:pos x="737" y="138"/>
                </a:cxn>
                <a:cxn ang="0">
                  <a:pos x="632" y="115"/>
                </a:cxn>
                <a:cxn ang="0">
                  <a:pos x="527" y="114"/>
                </a:cxn>
                <a:cxn ang="0">
                  <a:pos x="438" y="132"/>
                </a:cxn>
                <a:cxn ang="0">
                  <a:pos x="358" y="166"/>
                </a:cxn>
                <a:cxn ang="0">
                  <a:pos x="284" y="219"/>
                </a:cxn>
                <a:cxn ang="0">
                  <a:pos x="219" y="287"/>
                </a:cxn>
                <a:cxn ang="0">
                  <a:pos x="168" y="364"/>
                </a:cxn>
                <a:cxn ang="0">
                  <a:pos x="135" y="449"/>
                </a:cxn>
                <a:cxn ang="0">
                  <a:pos x="118" y="542"/>
                </a:cxn>
                <a:cxn ang="0">
                  <a:pos x="118" y="640"/>
                </a:cxn>
                <a:cxn ang="0">
                  <a:pos x="135" y="734"/>
                </a:cxn>
                <a:cxn ang="0">
                  <a:pos x="168" y="819"/>
                </a:cxn>
                <a:cxn ang="0">
                  <a:pos x="220" y="896"/>
                </a:cxn>
                <a:cxn ang="0">
                  <a:pos x="286" y="965"/>
                </a:cxn>
                <a:cxn ang="0">
                  <a:pos x="361" y="1017"/>
                </a:cxn>
                <a:cxn ang="0">
                  <a:pos x="445" y="1052"/>
                </a:cxn>
                <a:cxn ang="0">
                  <a:pos x="534" y="1068"/>
                </a:cxn>
                <a:cxn ang="0">
                  <a:pos x="621" y="1069"/>
                </a:cxn>
                <a:cxn ang="0">
                  <a:pos x="694" y="1057"/>
                </a:cxn>
                <a:cxn ang="0">
                  <a:pos x="765" y="1032"/>
                </a:cxn>
                <a:cxn ang="0">
                  <a:pos x="830" y="994"/>
                </a:cxn>
                <a:cxn ang="0">
                  <a:pos x="891" y="945"/>
                </a:cxn>
                <a:cxn ang="0">
                  <a:pos x="941" y="888"/>
                </a:cxn>
                <a:cxn ang="0">
                  <a:pos x="982" y="823"/>
                </a:cxn>
                <a:cxn ang="0">
                  <a:pos x="1011" y="751"/>
                </a:cxn>
                <a:cxn ang="0">
                  <a:pos x="451" y="612"/>
                </a:cxn>
                <a:cxn ang="0">
                  <a:pos x="1144" y="702"/>
                </a:cxn>
                <a:cxn ang="0">
                  <a:pos x="1114" y="812"/>
                </a:cxn>
                <a:cxn ang="0">
                  <a:pos x="1065" y="911"/>
                </a:cxn>
                <a:cxn ang="0">
                  <a:pos x="997" y="999"/>
                </a:cxn>
                <a:cxn ang="0">
                  <a:pos x="913" y="1073"/>
                </a:cxn>
                <a:cxn ang="0">
                  <a:pos x="820" y="1128"/>
                </a:cxn>
                <a:cxn ang="0">
                  <a:pos x="716" y="1162"/>
                </a:cxn>
                <a:cxn ang="0">
                  <a:pos x="605" y="1177"/>
                </a:cxn>
                <a:cxn ang="0">
                  <a:pos x="486" y="1172"/>
                </a:cxn>
                <a:cxn ang="0">
                  <a:pos x="377" y="1146"/>
                </a:cxn>
                <a:cxn ang="0">
                  <a:pos x="276" y="1096"/>
                </a:cxn>
                <a:cxn ang="0">
                  <a:pos x="186" y="1028"/>
                </a:cxn>
                <a:cxn ang="0">
                  <a:pos x="109" y="940"/>
                </a:cxn>
                <a:cxn ang="0">
                  <a:pos x="52" y="842"/>
                </a:cxn>
                <a:cxn ang="0">
                  <a:pos x="16" y="732"/>
                </a:cxn>
                <a:cxn ang="0">
                  <a:pos x="1" y="613"/>
                </a:cxn>
                <a:cxn ang="0">
                  <a:pos x="6" y="495"/>
                </a:cxn>
                <a:cxn ang="0">
                  <a:pos x="35" y="384"/>
                </a:cxn>
                <a:cxn ang="0">
                  <a:pos x="85" y="280"/>
                </a:cxn>
                <a:cxn ang="0">
                  <a:pos x="156" y="186"/>
                </a:cxn>
                <a:cxn ang="0">
                  <a:pos x="241" y="109"/>
                </a:cxn>
                <a:cxn ang="0">
                  <a:pos x="334" y="52"/>
                </a:cxn>
                <a:cxn ang="0">
                  <a:pos x="436" y="17"/>
                </a:cxn>
                <a:cxn ang="0">
                  <a:pos x="546" y="1"/>
                </a:cxn>
                <a:cxn ang="0">
                  <a:pos x="639" y="3"/>
                </a:cxn>
                <a:cxn ang="0">
                  <a:pos x="720" y="15"/>
                </a:cxn>
                <a:cxn ang="0">
                  <a:pos x="795" y="37"/>
                </a:cxn>
                <a:cxn ang="0">
                  <a:pos x="865" y="68"/>
                </a:cxn>
                <a:cxn ang="0">
                  <a:pos x="929" y="110"/>
                </a:cxn>
                <a:cxn ang="0">
                  <a:pos x="986" y="160"/>
                </a:cxn>
                <a:cxn ang="0">
                  <a:pos x="1038" y="219"/>
                </a:cxn>
                <a:cxn ang="0">
                  <a:pos x="1084" y="287"/>
                </a:cxn>
              </a:cxnLst>
              <a:rect l="0" t="0" r="r" b="b"/>
              <a:pathLst>
                <a:path w="1156" h="1178">
                  <a:moveTo>
                    <a:pt x="1095" y="306"/>
                  </a:moveTo>
                  <a:lnTo>
                    <a:pt x="959" y="306"/>
                  </a:lnTo>
                  <a:lnTo>
                    <a:pt x="938" y="282"/>
                  </a:lnTo>
                  <a:lnTo>
                    <a:pt x="918" y="259"/>
                  </a:lnTo>
                  <a:lnTo>
                    <a:pt x="897" y="238"/>
                  </a:lnTo>
                  <a:lnTo>
                    <a:pt x="875" y="218"/>
                  </a:lnTo>
                  <a:lnTo>
                    <a:pt x="853" y="201"/>
                  </a:lnTo>
                  <a:lnTo>
                    <a:pt x="831" y="185"/>
                  </a:lnTo>
                  <a:lnTo>
                    <a:pt x="808" y="170"/>
                  </a:lnTo>
                  <a:lnTo>
                    <a:pt x="785" y="158"/>
                  </a:lnTo>
                  <a:lnTo>
                    <a:pt x="762" y="147"/>
                  </a:lnTo>
                  <a:lnTo>
                    <a:pt x="737" y="138"/>
                  </a:lnTo>
                  <a:lnTo>
                    <a:pt x="712" y="130"/>
                  </a:lnTo>
                  <a:lnTo>
                    <a:pt x="686" y="123"/>
                  </a:lnTo>
                  <a:lnTo>
                    <a:pt x="659" y="118"/>
                  </a:lnTo>
                  <a:lnTo>
                    <a:pt x="632" y="115"/>
                  </a:lnTo>
                  <a:lnTo>
                    <a:pt x="603" y="113"/>
                  </a:lnTo>
                  <a:lnTo>
                    <a:pt x="573" y="112"/>
                  </a:lnTo>
                  <a:lnTo>
                    <a:pt x="550" y="112"/>
                  </a:lnTo>
                  <a:lnTo>
                    <a:pt x="527" y="114"/>
                  </a:lnTo>
                  <a:lnTo>
                    <a:pt x="504" y="117"/>
                  </a:lnTo>
                  <a:lnTo>
                    <a:pt x="482" y="120"/>
                  </a:lnTo>
                  <a:lnTo>
                    <a:pt x="460" y="125"/>
                  </a:lnTo>
                  <a:lnTo>
                    <a:pt x="438" y="132"/>
                  </a:lnTo>
                  <a:lnTo>
                    <a:pt x="417" y="139"/>
                  </a:lnTo>
                  <a:lnTo>
                    <a:pt x="397" y="146"/>
                  </a:lnTo>
                  <a:lnTo>
                    <a:pt x="378" y="156"/>
                  </a:lnTo>
                  <a:lnTo>
                    <a:pt x="358" y="166"/>
                  </a:lnTo>
                  <a:lnTo>
                    <a:pt x="339" y="178"/>
                  </a:lnTo>
                  <a:lnTo>
                    <a:pt x="320" y="190"/>
                  </a:lnTo>
                  <a:lnTo>
                    <a:pt x="301" y="204"/>
                  </a:lnTo>
                  <a:lnTo>
                    <a:pt x="284" y="219"/>
                  </a:lnTo>
                  <a:lnTo>
                    <a:pt x="267" y="235"/>
                  </a:lnTo>
                  <a:lnTo>
                    <a:pt x="249" y="252"/>
                  </a:lnTo>
                  <a:lnTo>
                    <a:pt x="233" y="269"/>
                  </a:lnTo>
                  <a:lnTo>
                    <a:pt x="219" y="287"/>
                  </a:lnTo>
                  <a:lnTo>
                    <a:pt x="204" y="306"/>
                  </a:lnTo>
                  <a:lnTo>
                    <a:pt x="192" y="325"/>
                  </a:lnTo>
                  <a:lnTo>
                    <a:pt x="179" y="345"/>
                  </a:lnTo>
                  <a:lnTo>
                    <a:pt x="168" y="364"/>
                  </a:lnTo>
                  <a:lnTo>
                    <a:pt x="158" y="385"/>
                  </a:lnTo>
                  <a:lnTo>
                    <a:pt x="150" y="406"/>
                  </a:lnTo>
                  <a:lnTo>
                    <a:pt x="141" y="428"/>
                  </a:lnTo>
                  <a:lnTo>
                    <a:pt x="135" y="449"/>
                  </a:lnTo>
                  <a:lnTo>
                    <a:pt x="129" y="472"/>
                  </a:lnTo>
                  <a:lnTo>
                    <a:pt x="125" y="495"/>
                  </a:lnTo>
                  <a:lnTo>
                    <a:pt x="120" y="518"/>
                  </a:lnTo>
                  <a:lnTo>
                    <a:pt x="118" y="542"/>
                  </a:lnTo>
                  <a:lnTo>
                    <a:pt x="116" y="566"/>
                  </a:lnTo>
                  <a:lnTo>
                    <a:pt x="116" y="590"/>
                  </a:lnTo>
                  <a:lnTo>
                    <a:pt x="116" y="615"/>
                  </a:lnTo>
                  <a:lnTo>
                    <a:pt x="118" y="640"/>
                  </a:lnTo>
                  <a:lnTo>
                    <a:pt x="120" y="664"/>
                  </a:lnTo>
                  <a:lnTo>
                    <a:pt x="125" y="688"/>
                  </a:lnTo>
                  <a:lnTo>
                    <a:pt x="130" y="711"/>
                  </a:lnTo>
                  <a:lnTo>
                    <a:pt x="135" y="734"/>
                  </a:lnTo>
                  <a:lnTo>
                    <a:pt x="142" y="756"/>
                  </a:lnTo>
                  <a:lnTo>
                    <a:pt x="150" y="777"/>
                  </a:lnTo>
                  <a:lnTo>
                    <a:pt x="159" y="799"/>
                  </a:lnTo>
                  <a:lnTo>
                    <a:pt x="168" y="819"/>
                  </a:lnTo>
                  <a:lnTo>
                    <a:pt x="180" y="840"/>
                  </a:lnTo>
                  <a:lnTo>
                    <a:pt x="193" y="858"/>
                  </a:lnTo>
                  <a:lnTo>
                    <a:pt x="205" y="878"/>
                  </a:lnTo>
                  <a:lnTo>
                    <a:pt x="220" y="896"/>
                  </a:lnTo>
                  <a:lnTo>
                    <a:pt x="235" y="915"/>
                  </a:lnTo>
                  <a:lnTo>
                    <a:pt x="251" y="933"/>
                  </a:lnTo>
                  <a:lnTo>
                    <a:pt x="269" y="949"/>
                  </a:lnTo>
                  <a:lnTo>
                    <a:pt x="286" y="965"/>
                  </a:lnTo>
                  <a:lnTo>
                    <a:pt x="304" y="980"/>
                  </a:lnTo>
                  <a:lnTo>
                    <a:pt x="323" y="993"/>
                  </a:lnTo>
                  <a:lnTo>
                    <a:pt x="342" y="1006"/>
                  </a:lnTo>
                  <a:lnTo>
                    <a:pt x="361" y="1017"/>
                  </a:lnTo>
                  <a:lnTo>
                    <a:pt x="381" y="1026"/>
                  </a:lnTo>
                  <a:lnTo>
                    <a:pt x="402" y="1036"/>
                  </a:lnTo>
                  <a:lnTo>
                    <a:pt x="423" y="1044"/>
                  </a:lnTo>
                  <a:lnTo>
                    <a:pt x="445" y="1052"/>
                  </a:lnTo>
                  <a:lnTo>
                    <a:pt x="467" y="1057"/>
                  </a:lnTo>
                  <a:lnTo>
                    <a:pt x="488" y="1062"/>
                  </a:lnTo>
                  <a:lnTo>
                    <a:pt x="511" y="1066"/>
                  </a:lnTo>
                  <a:lnTo>
                    <a:pt x="534" y="1068"/>
                  </a:lnTo>
                  <a:lnTo>
                    <a:pt x="559" y="1070"/>
                  </a:lnTo>
                  <a:lnTo>
                    <a:pt x="583" y="1070"/>
                  </a:lnTo>
                  <a:lnTo>
                    <a:pt x="601" y="1070"/>
                  </a:lnTo>
                  <a:lnTo>
                    <a:pt x="621" y="1069"/>
                  </a:lnTo>
                  <a:lnTo>
                    <a:pt x="640" y="1067"/>
                  </a:lnTo>
                  <a:lnTo>
                    <a:pt x="658" y="1064"/>
                  </a:lnTo>
                  <a:lnTo>
                    <a:pt x="677" y="1061"/>
                  </a:lnTo>
                  <a:lnTo>
                    <a:pt x="694" y="1057"/>
                  </a:lnTo>
                  <a:lnTo>
                    <a:pt x="712" y="1052"/>
                  </a:lnTo>
                  <a:lnTo>
                    <a:pt x="730" y="1046"/>
                  </a:lnTo>
                  <a:lnTo>
                    <a:pt x="747" y="1039"/>
                  </a:lnTo>
                  <a:lnTo>
                    <a:pt x="765" y="1032"/>
                  </a:lnTo>
                  <a:lnTo>
                    <a:pt x="781" y="1023"/>
                  </a:lnTo>
                  <a:lnTo>
                    <a:pt x="798" y="1015"/>
                  </a:lnTo>
                  <a:lnTo>
                    <a:pt x="814" y="1005"/>
                  </a:lnTo>
                  <a:lnTo>
                    <a:pt x="830" y="994"/>
                  </a:lnTo>
                  <a:lnTo>
                    <a:pt x="846" y="984"/>
                  </a:lnTo>
                  <a:lnTo>
                    <a:pt x="861" y="971"/>
                  </a:lnTo>
                  <a:lnTo>
                    <a:pt x="876" y="959"/>
                  </a:lnTo>
                  <a:lnTo>
                    <a:pt x="891" y="945"/>
                  </a:lnTo>
                  <a:lnTo>
                    <a:pt x="905" y="931"/>
                  </a:lnTo>
                  <a:lnTo>
                    <a:pt x="917" y="918"/>
                  </a:lnTo>
                  <a:lnTo>
                    <a:pt x="930" y="903"/>
                  </a:lnTo>
                  <a:lnTo>
                    <a:pt x="941" y="888"/>
                  </a:lnTo>
                  <a:lnTo>
                    <a:pt x="953" y="873"/>
                  </a:lnTo>
                  <a:lnTo>
                    <a:pt x="963" y="856"/>
                  </a:lnTo>
                  <a:lnTo>
                    <a:pt x="973" y="841"/>
                  </a:lnTo>
                  <a:lnTo>
                    <a:pt x="982" y="823"/>
                  </a:lnTo>
                  <a:lnTo>
                    <a:pt x="990" y="806"/>
                  </a:lnTo>
                  <a:lnTo>
                    <a:pt x="998" y="788"/>
                  </a:lnTo>
                  <a:lnTo>
                    <a:pt x="1005" y="770"/>
                  </a:lnTo>
                  <a:lnTo>
                    <a:pt x="1011" y="751"/>
                  </a:lnTo>
                  <a:lnTo>
                    <a:pt x="1016" y="732"/>
                  </a:lnTo>
                  <a:lnTo>
                    <a:pt x="1022" y="712"/>
                  </a:lnTo>
                  <a:lnTo>
                    <a:pt x="451" y="712"/>
                  </a:lnTo>
                  <a:lnTo>
                    <a:pt x="451" y="612"/>
                  </a:lnTo>
                  <a:lnTo>
                    <a:pt x="1156" y="612"/>
                  </a:lnTo>
                  <a:lnTo>
                    <a:pt x="1152" y="642"/>
                  </a:lnTo>
                  <a:lnTo>
                    <a:pt x="1149" y="673"/>
                  </a:lnTo>
                  <a:lnTo>
                    <a:pt x="1144" y="702"/>
                  </a:lnTo>
                  <a:lnTo>
                    <a:pt x="1139" y="731"/>
                  </a:lnTo>
                  <a:lnTo>
                    <a:pt x="1132" y="758"/>
                  </a:lnTo>
                  <a:lnTo>
                    <a:pt x="1123" y="785"/>
                  </a:lnTo>
                  <a:lnTo>
                    <a:pt x="1114" y="812"/>
                  </a:lnTo>
                  <a:lnTo>
                    <a:pt x="1103" y="837"/>
                  </a:lnTo>
                  <a:lnTo>
                    <a:pt x="1092" y="863"/>
                  </a:lnTo>
                  <a:lnTo>
                    <a:pt x="1078" y="888"/>
                  </a:lnTo>
                  <a:lnTo>
                    <a:pt x="1065" y="911"/>
                  </a:lnTo>
                  <a:lnTo>
                    <a:pt x="1049" y="935"/>
                  </a:lnTo>
                  <a:lnTo>
                    <a:pt x="1033" y="957"/>
                  </a:lnTo>
                  <a:lnTo>
                    <a:pt x="1015" y="978"/>
                  </a:lnTo>
                  <a:lnTo>
                    <a:pt x="997" y="999"/>
                  </a:lnTo>
                  <a:lnTo>
                    <a:pt x="977" y="1019"/>
                  </a:lnTo>
                  <a:lnTo>
                    <a:pt x="956" y="1038"/>
                  </a:lnTo>
                  <a:lnTo>
                    <a:pt x="935" y="1057"/>
                  </a:lnTo>
                  <a:lnTo>
                    <a:pt x="913" y="1073"/>
                  </a:lnTo>
                  <a:lnTo>
                    <a:pt x="891" y="1088"/>
                  </a:lnTo>
                  <a:lnTo>
                    <a:pt x="867" y="1103"/>
                  </a:lnTo>
                  <a:lnTo>
                    <a:pt x="844" y="1116"/>
                  </a:lnTo>
                  <a:lnTo>
                    <a:pt x="820" y="1128"/>
                  </a:lnTo>
                  <a:lnTo>
                    <a:pt x="795" y="1138"/>
                  </a:lnTo>
                  <a:lnTo>
                    <a:pt x="770" y="1148"/>
                  </a:lnTo>
                  <a:lnTo>
                    <a:pt x="744" y="1156"/>
                  </a:lnTo>
                  <a:lnTo>
                    <a:pt x="716" y="1162"/>
                  </a:lnTo>
                  <a:lnTo>
                    <a:pt x="689" y="1167"/>
                  </a:lnTo>
                  <a:lnTo>
                    <a:pt x="662" y="1173"/>
                  </a:lnTo>
                  <a:lnTo>
                    <a:pt x="634" y="1176"/>
                  </a:lnTo>
                  <a:lnTo>
                    <a:pt x="605" y="1177"/>
                  </a:lnTo>
                  <a:lnTo>
                    <a:pt x="575" y="1178"/>
                  </a:lnTo>
                  <a:lnTo>
                    <a:pt x="545" y="1177"/>
                  </a:lnTo>
                  <a:lnTo>
                    <a:pt x="516" y="1175"/>
                  </a:lnTo>
                  <a:lnTo>
                    <a:pt x="486" y="1172"/>
                  </a:lnTo>
                  <a:lnTo>
                    <a:pt x="458" y="1167"/>
                  </a:lnTo>
                  <a:lnTo>
                    <a:pt x="430" y="1161"/>
                  </a:lnTo>
                  <a:lnTo>
                    <a:pt x="403" y="1154"/>
                  </a:lnTo>
                  <a:lnTo>
                    <a:pt x="377" y="1146"/>
                  </a:lnTo>
                  <a:lnTo>
                    <a:pt x="350" y="1135"/>
                  </a:lnTo>
                  <a:lnTo>
                    <a:pt x="325" y="1124"/>
                  </a:lnTo>
                  <a:lnTo>
                    <a:pt x="300" y="1111"/>
                  </a:lnTo>
                  <a:lnTo>
                    <a:pt x="276" y="1096"/>
                  </a:lnTo>
                  <a:lnTo>
                    <a:pt x="252" y="1082"/>
                  </a:lnTo>
                  <a:lnTo>
                    <a:pt x="230" y="1065"/>
                  </a:lnTo>
                  <a:lnTo>
                    <a:pt x="207" y="1046"/>
                  </a:lnTo>
                  <a:lnTo>
                    <a:pt x="186" y="1028"/>
                  </a:lnTo>
                  <a:lnTo>
                    <a:pt x="165" y="1007"/>
                  </a:lnTo>
                  <a:lnTo>
                    <a:pt x="145" y="985"/>
                  </a:lnTo>
                  <a:lnTo>
                    <a:pt x="127" y="963"/>
                  </a:lnTo>
                  <a:lnTo>
                    <a:pt x="109" y="940"/>
                  </a:lnTo>
                  <a:lnTo>
                    <a:pt x="93" y="916"/>
                  </a:lnTo>
                  <a:lnTo>
                    <a:pt x="79" y="892"/>
                  </a:lnTo>
                  <a:lnTo>
                    <a:pt x="65" y="867"/>
                  </a:lnTo>
                  <a:lnTo>
                    <a:pt x="52" y="842"/>
                  </a:lnTo>
                  <a:lnTo>
                    <a:pt x="41" y="815"/>
                  </a:lnTo>
                  <a:lnTo>
                    <a:pt x="32" y="788"/>
                  </a:lnTo>
                  <a:lnTo>
                    <a:pt x="23" y="760"/>
                  </a:lnTo>
                  <a:lnTo>
                    <a:pt x="16" y="732"/>
                  </a:lnTo>
                  <a:lnTo>
                    <a:pt x="11" y="704"/>
                  </a:lnTo>
                  <a:lnTo>
                    <a:pt x="6" y="675"/>
                  </a:lnTo>
                  <a:lnTo>
                    <a:pt x="2" y="644"/>
                  </a:lnTo>
                  <a:lnTo>
                    <a:pt x="1" y="613"/>
                  </a:lnTo>
                  <a:lnTo>
                    <a:pt x="0" y="582"/>
                  </a:lnTo>
                  <a:lnTo>
                    <a:pt x="1" y="552"/>
                  </a:lnTo>
                  <a:lnTo>
                    <a:pt x="3" y="524"/>
                  </a:lnTo>
                  <a:lnTo>
                    <a:pt x="6" y="495"/>
                  </a:lnTo>
                  <a:lnTo>
                    <a:pt x="12" y="467"/>
                  </a:lnTo>
                  <a:lnTo>
                    <a:pt x="18" y="439"/>
                  </a:lnTo>
                  <a:lnTo>
                    <a:pt x="25" y="411"/>
                  </a:lnTo>
                  <a:lnTo>
                    <a:pt x="35" y="384"/>
                  </a:lnTo>
                  <a:lnTo>
                    <a:pt x="45" y="357"/>
                  </a:lnTo>
                  <a:lnTo>
                    <a:pt x="58" y="331"/>
                  </a:lnTo>
                  <a:lnTo>
                    <a:pt x="70" y="305"/>
                  </a:lnTo>
                  <a:lnTo>
                    <a:pt x="85" y="280"/>
                  </a:lnTo>
                  <a:lnTo>
                    <a:pt x="101" y="256"/>
                  </a:lnTo>
                  <a:lnTo>
                    <a:pt x="117" y="232"/>
                  </a:lnTo>
                  <a:lnTo>
                    <a:pt x="136" y="209"/>
                  </a:lnTo>
                  <a:lnTo>
                    <a:pt x="156" y="186"/>
                  </a:lnTo>
                  <a:lnTo>
                    <a:pt x="177" y="164"/>
                  </a:lnTo>
                  <a:lnTo>
                    <a:pt x="198" y="144"/>
                  </a:lnTo>
                  <a:lnTo>
                    <a:pt x="219" y="126"/>
                  </a:lnTo>
                  <a:lnTo>
                    <a:pt x="241" y="109"/>
                  </a:lnTo>
                  <a:lnTo>
                    <a:pt x="263" y="93"/>
                  </a:lnTo>
                  <a:lnTo>
                    <a:pt x="286" y="78"/>
                  </a:lnTo>
                  <a:lnTo>
                    <a:pt x="310" y="65"/>
                  </a:lnTo>
                  <a:lnTo>
                    <a:pt x="334" y="52"/>
                  </a:lnTo>
                  <a:lnTo>
                    <a:pt x="359" y="42"/>
                  </a:lnTo>
                  <a:lnTo>
                    <a:pt x="384" y="32"/>
                  </a:lnTo>
                  <a:lnTo>
                    <a:pt x="410" y="23"/>
                  </a:lnTo>
                  <a:lnTo>
                    <a:pt x="436" y="17"/>
                  </a:lnTo>
                  <a:lnTo>
                    <a:pt x="462" y="11"/>
                  </a:lnTo>
                  <a:lnTo>
                    <a:pt x="491" y="6"/>
                  </a:lnTo>
                  <a:lnTo>
                    <a:pt x="518" y="3"/>
                  </a:lnTo>
                  <a:lnTo>
                    <a:pt x="546" y="1"/>
                  </a:lnTo>
                  <a:lnTo>
                    <a:pt x="575" y="0"/>
                  </a:lnTo>
                  <a:lnTo>
                    <a:pt x="597" y="1"/>
                  </a:lnTo>
                  <a:lnTo>
                    <a:pt x="618" y="1"/>
                  </a:lnTo>
                  <a:lnTo>
                    <a:pt x="639" y="3"/>
                  </a:lnTo>
                  <a:lnTo>
                    <a:pt x="660" y="5"/>
                  </a:lnTo>
                  <a:lnTo>
                    <a:pt x="681" y="8"/>
                  </a:lnTo>
                  <a:lnTo>
                    <a:pt x="701" y="12"/>
                  </a:lnTo>
                  <a:lnTo>
                    <a:pt x="720" y="15"/>
                  </a:lnTo>
                  <a:lnTo>
                    <a:pt x="739" y="20"/>
                  </a:lnTo>
                  <a:lnTo>
                    <a:pt x="758" y="25"/>
                  </a:lnTo>
                  <a:lnTo>
                    <a:pt x="777" y="30"/>
                  </a:lnTo>
                  <a:lnTo>
                    <a:pt x="795" y="37"/>
                  </a:lnTo>
                  <a:lnTo>
                    <a:pt x="813" y="44"/>
                  </a:lnTo>
                  <a:lnTo>
                    <a:pt x="830" y="51"/>
                  </a:lnTo>
                  <a:lnTo>
                    <a:pt x="848" y="60"/>
                  </a:lnTo>
                  <a:lnTo>
                    <a:pt x="865" y="68"/>
                  </a:lnTo>
                  <a:lnTo>
                    <a:pt x="882" y="77"/>
                  </a:lnTo>
                  <a:lnTo>
                    <a:pt x="897" y="88"/>
                  </a:lnTo>
                  <a:lnTo>
                    <a:pt x="913" y="98"/>
                  </a:lnTo>
                  <a:lnTo>
                    <a:pt x="929" y="110"/>
                  </a:lnTo>
                  <a:lnTo>
                    <a:pt x="943" y="121"/>
                  </a:lnTo>
                  <a:lnTo>
                    <a:pt x="958" y="134"/>
                  </a:lnTo>
                  <a:lnTo>
                    <a:pt x="973" y="146"/>
                  </a:lnTo>
                  <a:lnTo>
                    <a:pt x="986" y="160"/>
                  </a:lnTo>
                  <a:lnTo>
                    <a:pt x="1000" y="173"/>
                  </a:lnTo>
                  <a:lnTo>
                    <a:pt x="1013" y="188"/>
                  </a:lnTo>
                  <a:lnTo>
                    <a:pt x="1026" y="204"/>
                  </a:lnTo>
                  <a:lnTo>
                    <a:pt x="1038" y="219"/>
                  </a:lnTo>
                  <a:lnTo>
                    <a:pt x="1050" y="235"/>
                  </a:lnTo>
                  <a:lnTo>
                    <a:pt x="1061" y="252"/>
                  </a:lnTo>
                  <a:lnTo>
                    <a:pt x="1073" y="269"/>
                  </a:lnTo>
                  <a:lnTo>
                    <a:pt x="1084" y="287"/>
                  </a:lnTo>
                  <a:lnTo>
                    <a:pt x="1095" y="306"/>
                  </a:lnTo>
                  <a:close/>
                </a:path>
              </a:pathLst>
            </a:custGeom>
            <a:grpFill/>
            <a:ln w="9525">
              <a:noFill/>
              <a:round/>
            </a:ln>
          </p:spPr>
          <p:txBody>
            <a:bodyPr vert="horz" wrap="square" lIns="91440" tIns="45720" rIns="91440" bIns="45720" numCol="1" anchor="t" anchorCtr="0" compatLnSpc="1"/>
            <a:lstStyle/>
            <a:p>
              <a:endParaRPr lang="en-US"/>
            </a:p>
          </p:txBody>
        </p:sp>
        <p:sp>
          <p:nvSpPr>
            <p:cNvPr id="17" name="Rectangle 15"/>
            <p:cNvSpPr>
              <a:spLocks noChangeArrowheads="1"/>
            </p:cNvSpPr>
            <p:nvPr userDrawn="1"/>
          </p:nvSpPr>
          <p:spPr bwMode="auto">
            <a:xfrm>
              <a:off x="8305800" y="2400300"/>
              <a:ext cx="17462" cy="180975"/>
            </a:xfrm>
            <a:prstGeom prst="rect">
              <a:avLst/>
            </a:prstGeom>
            <a:grpFill/>
            <a:ln w="9525">
              <a:noFill/>
              <a:miter lim="800000"/>
            </a:ln>
          </p:spPr>
          <p:txBody>
            <a:bodyPr vert="horz" wrap="square" lIns="91440" tIns="45720" rIns="91440" bIns="45720" numCol="1" anchor="t" anchorCtr="0" compatLnSpc="1"/>
            <a:lstStyle/>
            <a:p>
              <a:endParaRPr lang="en-US"/>
            </a:p>
          </p:txBody>
        </p:sp>
        <p:sp>
          <p:nvSpPr>
            <p:cNvPr id="18" name="Freeform 16"/>
            <p:cNvSpPr/>
            <p:nvPr userDrawn="1"/>
          </p:nvSpPr>
          <p:spPr bwMode="auto">
            <a:xfrm>
              <a:off x="8359775" y="2400300"/>
              <a:ext cx="93662" cy="180975"/>
            </a:xfrm>
            <a:custGeom>
              <a:avLst/>
              <a:gdLst/>
              <a:ahLst/>
              <a:cxnLst>
                <a:cxn ang="0">
                  <a:pos x="0" y="0"/>
                </a:cxn>
                <a:cxn ang="0">
                  <a:pos x="589" y="0"/>
                </a:cxn>
                <a:cxn ang="0">
                  <a:pos x="589" y="108"/>
                </a:cxn>
                <a:cxn ang="0">
                  <a:pos x="111" y="108"/>
                </a:cxn>
                <a:cxn ang="0">
                  <a:pos x="111" y="510"/>
                </a:cxn>
                <a:cxn ang="0">
                  <a:pos x="588" y="510"/>
                </a:cxn>
                <a:cxn ang="0">
                  <a:pos x="588" y="618"/>
                </a:cxn>
                <a:cxn ang="0">
                  <a:pos x="111" y="618"/>
                </a:cxn>
                <a:cxn ang="0">
                  <a:pos x="111" y="1025"/>
                </a:cxn>
                <a:cxn ang="0">
                  <a:pos x="588" y="1025"/>
                </a:cxn>
                <a:cxn ang="0">
                  <a:pos x="588" y="1132"/>
                </a:cxn>
                <a:cxn ang="0">
                  <a:pos x="0" y="1132"/>
                </a:cxn>
                <a:cxn ang="0">
                  <a:pos x="0" y="0"/>
                </a:cxn>
              </a:cxnLst>
              <a:rect l="0" t="0" r="r" b="b"/>
              <a:pathLst>
                <a:path w="589" h="1132">
                  <a:moveTo>
                    <a:pt x="0" y="0"/>
                  </a:moveTo>
                  <a:lnTo>
                    <a:pt x="589" y="0"/>
                  </a:lnTo>
                  <a:lnTo>
                    <a:pt x="589" y="108"/>
                  </a:lnTo>
                  <a:lnTo>
                    <a:pt x="111" y="108"/>
                  </a:lnTo>
                  <a:lnTo>
                    <a:pt x="111" y="510"/>
                  </a:lnTo>
                  <a:lnTo>
                    <a:pt x="588" y="510"/>
                  </a:lnTo>
                  <a:lnTo>
                    <a:pt x="588" y="618"/>
                  </a:lnTo>
                  <a:lnTo>
                    <a:pt x="111" y="618"/>
                  </a:lnTo>
                  <a:lnTo>
                    <a:pt x="111" y="1025"/>
                  </a:lnTo>
                  <a:lnTo>
                    <a:pt x="588" y="1025"/>
                  </a:lnTo>
                  <a:lnTo>
                    <a:pt x="588"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9" name="Freeform 17"/>
            <p:cNvSpPr/>
            <p:nvPr userDrawn="1"/>
          </p:nvSpPr>
          <p:spPr bwMode="auto">
            <a:xfrm>
              <a:off x="8480425" y="2397125"/>
              <a:ext cx="103187" cy="187325"/>
            </a:xfrm>
            <a:custGeom>
              <a:avLst/>
              <a:gdLst/>
              <a:ahLst/>
              <a:cxnLst>
                <a:cxn ang="0">
                  <a:pos x="502" y="236"/>
                </a:cxn>
                <a:cxn ang="0">
                  <a:pos x="459" y="158"/>
                </a:cxn>
                <a:cxn ang="0">
                  <a:pos x="388" y="115"/>
                </a:cxn>
                <a:cxn ang="0">
                  <a:pos x="293" y="111"/>
                </a:cxn>
                <a:cxn ang="0">
                  <a:pos x="209" y="148"/>
                </a:cxn>
                <a:cxn ang="0">
                  <a:pos x="156" y="224"/>
                </a:cxn>
                <a:cxn ang="0">
                  <a:pos x="142" y="311"/>
                </a:cxn>
                <a:cxn ang="0">
                  <a:pos x="151" y="361"/>
                </a:cxn>
                <a:cxn ang="0">
                  <a:pos x="173" y="403"/>
                </a:cxn>
                <a:cxn ang="0">
                  <a:pos x="209" y="437"/>
                </a:cxn>
                <a:cxn ang="0">
                  <a:pos x="280" y="472"/>
                </a:cxn>
                <a:cxn ang="0">
                  <a:pos x="399" y="513"/>
                </a:cxn>
                <a:cxn ang="0">
                  <a:pos x="506" y="563"/>
                </a:cxn>
                <a:cxn ang="0">
                  <a:pos x="592" y="646"/>
                </a:cxn>
                <a:cxn ang="0">
                  <a:pos x="638" y="756"/>
                </a:cxn>
                <a:cxn ang="0">
                  <a:pos x="644" y="868"/>
                </a:cxn>
                <a:cxn ang="0">
                  <a:pos x="628" y="949"/>
                </a:cxn>
                <a:cxn ang="0">
                  <a:pos x="595" y="1022"/>
                </a:cxn>
                <a:cxn ang="0">
                  <a:pos x="543" y="1087"/>
                </a:cxn>
                <a:cxn ang="0">
                  <a:pos x="480" y="1136"/>
                </a:cxn>
                <a:cxn ang="0">
                  <a:pos x="403" y="1165"/>
                </a:cxn>
                <a:cxn ang="0">
                  <a:pos x="317" y="1176"/>
                </a:cxn>
                <a:cxn ang="0">
                  <a:pos x="235" y="1167"/>
                </a:cxn>
                <a:cxn ang="0">
                  <a:pos x="163" y="1138"/>
                </a:cxn>
                <a:cxn ang="0">
                  <a:pos x="101" y="1092"/>
                </a:cxn>
                <a:cxn ang="0">
                  <a:pos x="51" y="1029"/>
                </a:cxn>
                <a:cxn ang="0">
                  <a:pos x="18" y="955"/>
                </a:cxn>
                <a:cxn ang="0">
                  <a:pos x="2" y="868"/>
                </a:cxn>
                <a:cxn ang="0">
                  <a:pos x="114" y="881"/>
                </a:cxn>
                <a:cxn ang="0">
                  <a:pos x="138" y="958"/>
                </a:cxn>
                <a:cxn ang="0">
                  <a:pos x="168" y="1002"/>
                </a:cxn>
                <a:cxn ang="0">
                  <a:pos x="208" y="1036"/>
                </a:cxn>
                <a:cxn ang="0">
                  <a:pos x="255" y="1058"/>
                </a:cxn>
                <a:cxn ang="0">
                  <a:pos x="309" y="1066"/>
                </a:cxn>
                <a:cxn ang="0">
                  <a:pos x="366" y="1062"/>
                </a:cxn>
                <a:cxn ang="0">
                  <a:pos x="416" y="1046"/>
                </a:cxn>
                <a:cxn ang="0">
                  <a:pos x="459" y="1017"/>
                </a:cxn>
                <a:cxn ang="0">
                  <a:pos x="493" y="975"/>
                </a:cxn>
                <a:cxn ang="0">
                  <a:pos x="516" y="926"/>
                </a:cxn>
                <a:cxn ang="0">
                  <a:pos x="530" y="810"/>
                </a:cxn>
                <a:cxn ang="0">
                  <a:pos x="497" y="722"/>
                </a:cxn>
                <a:cxn ang="0">
                  <a:pos x="418" y="651"/>
                </a:cxn>
                <a:cxn ang="0">
                  <a:pos x="291" y="596"/>
                </a:cxn>
                <a:cxn ang="0">
                  <a:pos x="182" y="555"/>
                </a:cxn>
                <a:cxn ang="0">
                  <a:pos x="100" y="497"/>
                </a:cxn>
                <a:cxn ang="0">
                  <a:pos x="67" y="454"/>
                </a:cxn>
                <a:cxn ang="0">
                  <a:pos x="33" y="358"/>
                </a:cxn>
                <a:cxn ang="0">
                  <a:pos x="33" y="259"/>
                </a:cxn>
                <a:cxn ang="0">
                  <a:pos x="51" y="185"/>
                </a:cxn>
                <a:cxn ang="0">
                  <a:pos x="87" y="121"/>
                </a:cxn>
                <a:cxn ang="0">
                  <a:pos x="137" y="67"/>
                </a:cxn>
                <a:cxn ang="0">
                  <a:pos x="198" y="28"/>
                </a:cxn>
                <a:cxn ang="0">
                  <a:pos x="270" y="6"/>
                </a:cxn>
                <a:cxn ang="0">
                  <a:pos x="349" y="1"/>
                </a:cxn>
                <a:cxn ang="0">
                  <a:pos x="422" y="12"/>
                </a:cxn>
                <a:cxn ang="0">
                  <a:pos x="484" y="38"/>
                </a:cxn>
                <a:cxn ang="0">
                  <a:pos x="537" y="80"/>
                </a:cxn>
                <a:cxn ang="0">
                  <a:pos x="577" y="135"/>
                </a:cxn>
                <a:cxn ang="0">
                  <a:pos x="605" y="202"/>
                </a:cxn>
                <a:cxn ang="0">
                  <a:pos x="620" y="282"/>
                </a:cxn>
              </a:cxnLst>
              <a:rect l="0" t="0" r="r" b="b"/>
              <a:pathLst>
                <a:path w="645" h="1176">
                  <a:moveTo>
                    <a:pt x="621" y="300"/>
                  </a:moveTo>
                  <a:lnTo>
                    <a:pt x="514" y="300"/>
                  </a:lnTo>
                  <a:lnTo>
                    <a:pt x="511" y="278"/>
                  </a:lnTo>
                  <a:lnTo>
                    <a:pt x="507" y="256"/>
                  </a:lnTo>
                  <a:lnTo>
                    <a:pt x="502" y="236"/>
                  </a:lnTo>
                  <a:lnTo>
                    <a:pt x="495" y="218"/>
                  </a:lnTo>
                  <a:lnTo>
                    <a:pt x="488" y="201"/>
                  </a:lnTo>
                  <a:lnTo>
                    <a:pt x="480" y="185"/>
                  </a:lnTo>
                  <a:lnTo>
                    <a:pt x="469" y="170"/>
                  </a:lnTo>
                  <a:lnTo>
                    <a:pt x="459" y="158"/>
                  </a:lnTo>
                  <a:lnTo>
                    <a:pt x="446" y="146"/>
                  </a:lnTo>
                  <a:lnTo>
                    <a:pt x="433" y="136"/>
                  </a:lnTo>
                  <a:lnTo>
                    <a:pt x="419" y="128"/>
                  </a:lnTo>
                  <a:lnTo>
                    <a:pt x="403" y="120"/>
                  </a:lnTo>
                  <a:lnTo>
                    <a:pt x="388" y="115"/>
                  </a:lnTo>
                  <a:lnTo>
                    <a:pt x="371" y="111"/>
                  </a:lnTo>
                  <a:lnTo>
                    <a:pt x="352" y="109"/>
                  </a:lnTo>
                  <a:lnTo>
                    <a:pt x="333" y="108"/>
                  </a:lnTo>
                  <a:lnTo>
                    <a:pt x="312" y="109"/>
                  </a:lnTo>
                  <a:lnTo>
                    <a:pt x="293" y="111"/>
                  </a:lnTo>
                  <a:lnTo>
                    <a:pt x="274" y="115"/>
                  </a:lnTo>
                  <a:lnTo>
                    <a:pt x="256" y="121"/>
                  </a:lnTo>
                  <a:lnTo>
                    <a:pt x="239" y="129"/>
                  </a:lnTo>
                  <a:lnTo>
                    <a:pt x="223" y="138"/>
                  </a:lnTo>
                  <a:lnTo>
                    <a:pt x="209" y="148"/>
                  </a:lnTo>
                  <a:lnTo>
                    <a:pt x="195" y="162"/>
                  </a:lnTo>
                  <a:lnTo>
                    <a:pt x="183" y="176"/>
                  </a:lnTo>
                  <a:lnTo>
                    <a:pt x="171" y="190"/>
                  </a:lnTo>
                  <a:lnTo>
                    <a:pt x="163" y="206"/>
                  </a:lnTo>
                  <a:lnTo>
                    <a:pt x="156" y="224"/>
                  </a:lnTo>
                  <a:lnTo>
                    <a:pt x="149" y="241"/>
                  </a:lnTo>
                  <a:lnTo>
                    <a:pt x="145" y="260"/>
                  </a:lnTo>
                  <a:lnTo>
                    <a:pt x="143" y="279"/>
                  </a:lnTo>
                  <a:lnTo>
                    <a:pt x="142" y="300"/>
                  </a:lnTo>
                  <a:lnTo>
                    <a:pt x="142" y="311"/>
                  </a:lnTo>
                  <a:lnTo>
                    <a:pt x="143" y="322"/>
                  </a:lnTo>
                  <a:lnTo>
                    <a:pt x="144" y="332"/>
                  </a:lnTo>
                  <a:lnTo>
                    <a:pt x="146" y="343"/>
                  </a:lnTo>
                  <a:lnTo>
                    <a:pt x="148" y="352"/>
                  </a:lnTo>
                  <a:lnTo>
                    <a:pt x="151" y="361"/>
                  </a:lnTo>
                  <a:lnTo>
                    <a:pt x="154" y="370"/>
                  </a:lnTo>
                  <a:lnTo>
                    <a:pt x="159" y="379"/>
                  </a:lnTo>
                  <a:lnTo>
                    <a:pt x="163" y="388"/>
                  </a:lnTo>
                  <a:lnTo>
                    <a:pt x="168" y="395"/>
                  </a:lnTo>
                  <a:lnTo>
                    <a:pt x="173" y="403"/>
                  </a:lnTo>
                  <a:lnTo>
                    <a:pt x="180" y="411"/>
                  </a:lnTo>
                  <a:lnTo>
                    <a:pt x="186" y="417"/>
                  </a:lnTo>
                  <a:lnTo>
                    <a:pt x="193" y="424"/>
                  </a:lnTo>
                  <a:lnTo>
                    <a:pt x="200" y="430"/>
                  </a:lnTo>
                  <a:lnTo>
                    <a:pt x="209" y="437"/>
                  </a:lnTo>
                  <a:lnTo>
                    <a:pt x="219" y="444"/>
                  </a:lnTo>
                  <a:lnTo>
                    <a:pt x="231" y="450"/>
                  </a:lnTo>
                  <a:lnTo>
                    <a:pt x="245" y="458"/>
                  </a:lnTo>
                  <a:lnTo>
                    <a:pt x="262" y="465"/>
                  </a:lnTo>
                  <a:lnTo>
                    <a:pt x="280" y="472"/>
                  </a:lnTo>
                  <a:lnTo>
                    <a:pt x="301" y="480"/>
                  </a:lnTo>
                  <a:lnTo>
                    <a:pt x="324" y="488"/>
                  </a:lnTo>
                  <a:lnTo>
                    <a:pt x="348" y="496"/>
                  </a:lnTo>
                  <a:lnTo>
                    <a:pt x="375" y="504"/>
                  </a:lnTo>
                  <a:lnTo>
                    <a:pt x="399" y="513"/>
                  </a:lnTo>
                  <a:lnTo>
                    <a:pt x="419" y="520"/>
                  </a:lnTo>
                  <a:lnTo>
                    <a:pt x="436" y="526"/>
                  </a:lnTo>
                  <a:lnTo>
                    <a:pt x="461" y="537"/>
                  </a:lnTo>
                  <a:lnTo>
                    <a:pt x="484" y="549"/>
                  </a:lnTo>
                  <a:lnTo>
                    <a:pt x="506" y="563"/>
                  </a:lnTo>
                  <a:lnTo>
                    <a:pt x="526" y="578"/>
                  </a:lnTo>
                  <a:lnTo>
                    <a:pt x="545" y="593"/>
                  </a:lnTo>
                  <a:lnTo>
                    <a:pt x="561" y="610"/>
                  </a:lnTo>
                  <a:lnTo>
                    <a:pt x="577" y="628"/>
                  </a:lnTo>
                  <a:lnTo>
                    <a:pt x="592" y="646"/>
                  </a:lnTo>
                  <a:lnTo>
                    <a:pt x="604" y="666"/>
                  </a:lnTo>
                  <a:lnTo>
                    <a:pt x="615" y="687"/>
                  </a:lnTo>
                  <a:lnTo>
                    <a:pt x="624" y="709"/>
                  </a:lnTo>
                  <a:lnTo>
                    <a:pt x="631" y="732"/>
                  </a:lnTo>
                  <a:lnTo>
                    <a:pt x="638" y="756"/>
                  </a:lnTo>
                  <a:lnTo>
                    <a:pt x="642" y="780"/>
                  </a:lnTo>
                  <a:lnTo>
                    <a:pt x="644" y="806"/>
                  </a:lnTo>
                  <a:lnTo>
                    <a:pt x="645" y="833"/>
                  </a:lnTo>
                  <a:lnTo>
                    <a:pt x="645" y="851"/>
                  </a:lnTo>
                  <a:lnTo>
                    <a:pt x="644" y="868"/>
                  </a:lnTo>
                  <a:lnTo>
                    <a:pt x="642" y="886"/>
                  </a:lnTo>
                  <a:lnTo>
                    <a:pt x="640" y="901"/>
                  </a:lnTo>
                  <a:lnTo>
                    <a:pt x="637" y="918"/>
                  </a:lnTo>
                  <a:lnTo>
                    <a:pt x="632" y="934"/>
                  </a:lnTo>
                  <a:lnTo>
                    <a:pt x="628" y="949"/>
                  </a:lnTo>
                  <a:lnTo>
                    <a:pt x="623" y="965"/>
                  </a:lnTo>
                  <a:lnTo>
                    <a:pt x="617" y="980"/>
                  </a:lnTo>
                  <a:lnTo>
                    <a:pt x="610" y="994"/>
                  </a:lnTo>
                  <a:lnTo>
                    <a:pt x="603" y="1009"/>
                  </a:lnTo>
                  <a:lnTo>
                    <a:pt x="595" y="1022"/>
                  </a:lnTo>
                  <a:lnTo>
                    <a:pt x="586" y="1036"/>
                  </a:lnTo>
                  <a:lnTo>
                    <a:pt x="577" y="1050"/>
                  </a:lnTo>
                  <a:lnTo>
                    <a:pt x="566" y="1062"/>
                  </a:lnTo>
                  <a:lnTo>
                    <a:pt x="555" y="1076"/>
                  </a:lnTo>
                  <a:lnTo>
                    <a:pt x="543" y="1087"/>
                  </a:lnTo>
                  <a:lnTo>
                    <a:pt x="532" y="1099"/>
                  </a:lnTo>
                  <a:lnTo>
                    <a:pt x="519" y="1109"/>
                  </a:lnTo>
                  <a:lnTo>
                    <a:pt x="506" y="1120"/>
                  </a:lnTo>
                  <a:lnTo>
                    <a:pt x="493" y="1128"/>
                  </a:lnTo>
                  <a:lnTo>
                    <a:pt x="480" y="1136"/>
                  </a:lnTo>
                  <a:lnTo>
                    <a:pt x="465" y="1144"/>
                  </a:lnTo>
                  <a:lnTo>
                    <a:pt x="450" y="1151"/>
                  </a:lnTo>
                  <a:lnTo>
                    <a:pt x="435" y="1156"/>
                  </a:lnTo>
                  <a:lnTo>
                    <a:pt x="419" y="1161"/>
                  </a:lnTo>
                  <a:lnTo>
                    <a:pt x="403" y="1165"/>
                  </a:lnTo>
                  <a:lnTo>
                    <a:pt x="387" y="1170"/>
                  </a:lnTo>
                  <a:lnTo>
                    <a:pt x="370" y="1173"/>
                  </a:lnTo>
                  <a:lnTo>
                    <a:pt x="352" y="1174"/>
                  </a:lnTo>
                  <a:lnTo>
                    <a:pt x="334" y="1176"/>
                  </a:lnTo>
                  <a:lnTo>
                    <a:pt x="317" y="1176"/>
                  </a:lnTo>
                  <a:lnTo>
                    <a:pt x="299" y="1176"/>
                  </a:lnTo>
                  <a:lnTo>
                    <a:pt x="282" y="1174"/>
                  </a:lnTo>
                  <a:lnTo>
                    <a:pt x="266" y="1173"/>
                  </a:lnTo>
                  <a:lnTo>
                    <a:pt x="250" y="1170"/>
                  </a:lnTo>
                  <a:lnTo>
                    <a:pt x="235" y="1167"/>
                  </a:lnTo>
                  <a:lnTo>
                    <a:pt x="219" y="1162"/>
                  </a:lnTo>
                  <a:lnTo>
                    <a:pt x="205" y="1157"/>
                  </a:lnTo>
                  <a:lnTo>
                    <a:pt x="190" y="1152"/>
                  </a:lnTo>
                  <a:lnTo>
                    <a:pt x="176" y="1146"/>
                  </a:lnTo>
                  <a:lnTo>
                    <a:pt x="163" y="1138"/>
                  </a:lnTo>
                  <a:lnTo>
                    <a:pt x="149" y="1131"/>
                  </a:lnTo>
                  <a:lnTo>
                    <a:pt x="137" y="1123"/>
                  </a:lnTo>
                  <a:lnTo>
                    <a:pt x="124" y="1113"/>
                  </a:lnTo>
                  <a:lnTo>
                    <a:pt x="113" y="1103"/>
                  </a:lnTo>
                  <a:lnTo>
                    <a:pt x="101" y="1092"/>
                  </a:lnTo>
                  <a:lnTo>
                    <a:pt x="90" y="1081"/>
                  </a:lnTo>
                  <a:lnTo>
                    <a:pt x="79" y="1068"/>
                  </a:lnTo>
                  <a:lnTo>
                    <a:pt x="69" y="1056"/>
                  </a:lnTo>
                  <a:lnTo>
                    <a:pt x="59" y="1042"/>
                  </a:lnTo>
                  <a:lnTo>
                    <a:pt x="51" y="1029"/>
                  </a:lnTo>
                  <a:lnTo>
                    <a:pt x="44" y="1015"/>
                  </a:lnTo>
                  <a:lnTo>
                    <a:pt x="36" y="1000"/>
                  </a:lnTo>
                  <a:lnTo>
                    <a:pt x="29" y="986"/>
                  </a:lnTo>
                  <a:lnTo>
                    <a:pt x="23" y="970"/>
                  </a:lnTo>
                  <a:lnTo>
                    <a:pt x="18" y="955"/>
                  </a:lnTo>
                  <a:lnTo>
                    <a:pt x="13" y="938"/>
                  </a:lnTo>
                  <a:lnTo>
                    <a:pt x="9" y="921"/>
                  </a:lnTo>
                  <a:lnTo>
                    <a:pt x="6" y="904"/>
                  </a:lnTo>
                  <a:lnTo>
                    <a:pt x="4" y="887"/>
                  </a:lnTo>
                  <a:lnTo>
                    <a:pt x="2" y="868"/>
                  </a:lnTo>
                  <a:lnTo>
                    <a:pt x="0" y="850"/>
                  </a:lnTo>
                  <a:lnTo>
                    <a:pt x="0" y="830"/>
                  </a:lnTo>
                  <a:lnTo>
                    <a:pt x="108" y="830"/>
                  </a:lnTo>
                  <a:lnTo>
                    <a:pt x="111" y="856"/>
                  </a:lnTo>
                  <a:lnTo>
                    <a:pt x="114" y="881"/>
                  </a:lnTo>
                  <a:lnTo>
                    <a:pt x="118" y="904"/>
                  </a:lnTo>
                  <a:lnTo>
                    <a:pt x="125" y="926"/>
                  </a:lnTo>
                  <a:lnTo>
                    <a:pt x="128" y="937"/>
                  </a:lnTo>
                  <a:lnTo>
                    <a:pt x="134" y="947"/>
                  </a:lnTo>
                  <a:lnTo>
                    <a:pt x="138" y="958"/>
                  </a:lnTo>
                  <a:lnTo>
                    <a:pt x="143" y="967"/>
                  </a:lnTo>
                  <a:lnTo>
                    <a:pt x="149" y="976"/>
                  </a:lnTo>
                  <a:lnTo>
                    <a:pt x="154" y="985"/>
                  </a:lnTo>
                  <a:lnTo>
                    <a:pt x="162" y="993"/>
                  </a:lnTo>
                  <a:lnTo>
                    <a:pt x="168" y="1002"/>
                  </a:lnTo>
                  <a:lnTo>
                    <a:pt x="175" y="1010"/>
                  </a:lnTo>
                  <a:lnTo>
                    <a:pt x="183" y="1017"/>
                  </a:lnTo>
                  <a:lnTo>
                    <a:pt x="191" y="1023"/>
                  </a:lnTo>
                  <a:lnTo>
                    <a:pt x="199" y="1030"/>
                  </a:lnTo>
                  <a:lnTo>
                    <a:pt x="208" y="1036"/>
                  </a:lnTo>
                  <a:lnTo>
                    <a:pt x="216" y="1041"/>
                  </a:lnTo>
                  <a:lnTo>
                    <a:pt x="226" y="1046"/>
                  </a:lnTo>
                  <a:lnTo>
                    <a:pt x="235" y="1051"/>
                  </a:lnTo>
                  <a:lnTo>
                    <a:pt x="244" y="1054"/>
                  </a:lnTo>
                  <a:lnTo>
                    <a:pt x="255" y="1058"/>
                  </a:lnTo>
                  <a:lnTo>
                    <a:pt x="265" y="1060"/>
                  </a:lnTo>
                  <a:lnTo>
                    <a:pt x="276" y="1062"/>
                  </a:lnTo>
                  <a:lnTo>
                    <a:pt x="286" y="1064"/>
                  </a:lnTo>
                  <a:lnTo>
                    <a:pt x="298" y="1065"/>
                  </a:lnTo>
                  <a:lnTo>
                    <a:pt x="309" y="1066"/>
                  </a:lnTo>
                  <a:lnTo>
                    <a:pt x="321" y="1066"/>
                  </a:lnTo>
                  <a:lnTo>
                    <a:pt x="333" y="1066"/>
                  </a:lnTo>
                  <a:lnTo>
                    <a:pt x="345" y="1065"/>
                  </a:lnTo>
                  <a:lnTo>
                    <a:pt x="355" y="1064"/>
                  </a:lnTo>
                  <a:lnTo>
                    <a:pt x="366" y="1062"/>
                  </a:lnTo>
                  <a:lnTo>
                    <a:pt x="377" y="1060"/>
                  </a:lnTo>
                  <a:lnTo>
                    <a:pt x="387" y="1058"/>
                  </a:lnTo>
                  <a:lnTo>
                    <a:pt x="397" y="1054"/>
                  </a:lnTo>
                  <a:lnTo>
                    <a:pt x="406" y="1051"/>
                  </a:lnTo>
                  <a:lnTo>
                    <a:pt x="416" y="1046"/>
                  </a:lnTo>
                  <a:lnTo>
                    <a:pt x="425" y="1041"/>
                  </a:lnTo>
                  <a:lnTo>
                    <a:pt x="434" y="1036"/>
                  </a:lnTo>
                  <a:lnTo>
                    <a:pt x="442" y="1030"/>
                  </a:lnTo>
                  <a:lnTo>
                    <a:pt x="450" y="1023"/>
                  </a:lnTo>
                  <a:lnTo>
                    <a:pt x="459" y="1017"/>
                  </a:lnTo>
                  <a:lnTo>
                    <a:pt x="466" y="1010"/>
                  </a:lnTo>
                  <a:lnTo>
                    <a:pt x="473" y="1002"/>
                  </a:lnTo>
                  <a:lnTo>
                    <a:pt x="481" y="993"/>
                  </a:lnTo>
                  <a:lnTo>
                    <a:pt x="487" y="985"/>
                  </a:lnTo>
                  <a:lnTo>
                    <a:pt x="493" y="975"/>
                  </a:lnTo>
                  <a:lnTo>
                    <a:pt x="498" y="967"/>
                  </a:lnTo>
                  <a:lnTo>
                    <a:pt x="504" y="957"/>
                  </a:lnTo>
                  <a:lnTo>
                    <a:pt x="509" y="947"/>
                  </a:lnTo>
                  <a:lnTo>
                    <a:pt x="513" y="937"/>
                  </a:lnTo>
                  <a:lnTo>
                    <a:pt x="516" y="926"/>
                  </a:lnTo>
                  <a:lnTo>
                    <a:pt x="523" y="904"/>
                  </a:lnTo>
                  <a:lnTo>
                    <a:pt x="528" y="880"/>
                  </a:lnTo>
                  <a:lnTo>
                    <a:pt x="530" y="856"/>
                  </a:lnTo>
                  <a:lnTo>
                    <a:pt x="531" y="830"/>
                  </a:lnTo>
                  <a:lnTo>
                    <a:pt x="530" y="810"/>
                  </a:lnTo>
                  <a:lnTo>
                    <a:pt x="528" y="791"/>
                  </a:lnTo>
                  <a:lnTo>
                    <a:pt x="523" y="773"/>
                  </a:lnTo>
                  <a:lnTo>
                    <a:pt x="516" y="755"/>
                  </a:lnTo>
                  <a:lnTo>
                    <a:pt x="508" y="737"/>
                  </a:lnTo>
                  <a:lnTo>
                    <a:pt x="497" y="722"/>
                  </a:lnTo>
                  <a:lnTo>
                    <a:pt x="485" y="706"/>
                  </a:lnTo>
                  <a:lnTo>
                    <a:pt x="471" y="690"/>
                  </a:lnTo>
                  <a:lnTo>
                    <a:pt x="456" y="677"/>
                  </a:lnTo>
                  <a:lnTo>
                    <a:pt x="438" y="663"/>
                  </a:lnTo>
                  <a:lnTo>
                    <a:pt x="418" y="651"/>
                  </a:lnTo>
                  <a:lnTo>
                    <a:pt x="396" y="638"/>
                  </a:lnTo>
                  <a:lnTo>
                    <a:pt x="373" y="627"/>
                  </a:lnTo>
                  <a:lnTo>
                    <a:pt x="348" y="616"/>
                  </a:lnTo>
                  <a:lnTo>
                    <a:pt x="321" y="606"/>
                  </a:lnTo>
                  <a:lnTo>
                    <a:pt x="291" y="596"/>
                  </a:lnTo>
                  <a:lnTo>
                    <a:pt x="276" y="592"/>
                  </a:lnTo>
                  <a:lnTo>
                    <a:pt x="264" y="588"/>
                  </a:lnTo>
                  <a:lnTo>
                    <a:pt x="235" y="578"/>
                  </a:lnTo>
                  <a:lnTo>
                    <a:pt x="207" y="566"/>
                  </a:lnTo>
                  <a:lnTo>
                    <a:pt x="182" y="555"/>
                  </a:lnTo>
                  <a:lnTo>
                    <a:pt x="158" y="541"/>
                  </a:lnTo>
                  <a:lnTo>
                    <a:pt x="137" y="527"/>
                  </a:lnTo>
                  <a:lnTo>
                    <a:pt x="118" y="513"/>
                  </a:lnTo>
                  <a:lnTo>
                    <a:pt x="108" y="506"/>
                  </a:lnTo>
                  <a:lnTo>
                    <a:pt x="100" y="497"/>
                  </a:lnTo>
                  <a:lnTo>
                    <a:pt x="93" y="489"/>
                  </a:lnTo>
                  <a:lnTo>
                    <a:pt x="85" y="480"/>
                  </a:lnTo>
                  <a:lnTo>
                    <a:pt x="79" y="472"/>
                  </a:lnTo>
                  <a:lnTo>
                    <a:pt x="73" y="464"/>
                  </a:lnTo>
                  <a:lnTo>
                    <a:pt x="67" y="454"/>
                  </a:lnTo>
                  <a:lnTo>
                    <a:pt x="61" y="445"/>
                  </a:lnTo>
                  <a:lnTo>
                    <a:pt x="52" y="425"/>
                  </a:lnTo>
                  <a:lnTo>
                    <a:pt x="44" y="404"/>
                  </a:lnTo>
                  <a:lnTo>
                    <a:pt x="38" y="382"/>
                  </a:lnTo>
                  <a:lnTo>
                    <a:pt x="33" y="358"/>
                  </a:lnTo>
                  <a:lnTo>
                    <a:pt x="31" y="334"/>
                  </a:lnTo>
                  <a:lnTo>
                    <a:pt x="30" y="308"/>
                  </a:lnTo>
                  <a:lnTo>
                    <a:pt x="30" y="291"/>
                  </a:lnTo>
                  <a:lnTo>
                    <a:pt x="31" y="276"/>
                  </a:lnTo>
                  <a:lnTo>
                    <a:pt x="33" y="259"/>
                  </a:lnTo>
                  <a:lnTo>
                    <a:pt x="35" y="243"/>
                  </a:lnTo>
                  <a:lnTo>
                    <a:pt x="38" y="229"/>
                  </a:lnTo>
                  <a:lnTo>
                    <a:pt x="43" y="214"/>
                  </a:lnTo>
                  <a:lnTo>
                    <a:pt x="47" y="200"/>
                  </a:lnTo>
                  <a:lnTo>
                    <a:pt x="51" y="185"/>
                  </a:lnTo>
                  <a:lnTo>
                    <a:pt x="57" y="171"/>
                  </a:lnTo>
                  <a:lnTo>
                    <a:pt x="64" y="159"/>
                  </a:lnTo>
                  <a:lnTo>
                    <a:pt x="70" y="145"/>
                  </a:lnTo>
                  <a:lnTo>
                    <a:pt x="78" y="133"/>
                  </a:lnTo>
                  <a:lnTo>
                    <a:pt x="87" y="121"/>
                  </a:lnTo>
                  <a:lnTo>
                    <a:pt x="95" y="109"/>
                  </a:lnTo>
                  <a:lnTo>
                    <a:pt x="104" y="98"/>
                  </a:lnTo>
                  <a:lnTo>
                    <a:pt x="115" y="87"/>
                  </a:lnTo>
                  <a:lnTo>
                    <a:pt x="125" y="76"/>
                  </a:lnTo>
                  <a:lnTo>
                    <a:pt x="137" y="67"/>
                  </a:lnTo>
                  <a:lnTo>
                    <a:pt x="148" y="58"/>
                  </a:lnTo>
                  <a:lnTo>
                    <a:pt x="160" y="49"/>
                  </a:lnTo>
                  <a:lnTo>
                    <a:pt x="172" y="41"/>
                  </a:lnTo>
                  <a:lnTo>
                    <a:pt x="185" y="35"/>
                  </a:lnTo>
                  <a:lnTo>
                    <a:pt x="198" y="28"/>
                  </a:lnTo>
                  <a:lnTo>
                    <a:pt x="212" y="22"/>
                  </a:lnTo>
                  <a:lnTo>
                    <a:pt x="226" y="17"/>
                  </a:lnTo>
                  <a:lnTo>
                    <a:pt x="240" y="13"/>
                  </a:lnTo>
                  <a:lnTo>
                    <a:pt x="255" y="9"/>
                  </a:lnTo>
                  <a:lnTo>
                    <a:pt x="270" y="6"/>
                  </a:lnTo>
                  <a:lnTo>
                    <a:pt x="285" y="3"/>
                  </a:lnTo>
                  <a:lnTo>
                    <a:pt x="301" y="2"/>
                  </a:lnTo>
                  <a:lnTo>
                    <a:pt x="317" y="1"/>
                  </a:lnTo>
                  <a:lnTo>
                    <a:pt x="333" y="0"/>
                  </a:lnTo>
                  <a:lnTo>
                    <a:pt x="349" y="1"/>
                  </a:lnTo>
                  <a:lnTo>
                    <a:pt x="365" y="2"/>
                  </a:lnTo>
                  <a:lnTo>
                    <a:pt x="379" y="3"/>
                  </a:lnTo>
                  <a:lnTo>
                    <a:pt x="394" y="5"/>
                  </a:lnTo>
                  <a:lnTo>
                    <a:pt x="409" y="9"/>
                  </a:lnTo>
                  <a:lnTo>
                    <a:pt x="422" y="12"/>
                  </a:lnTo>
                  <a:lnTo>
                    <a:pt x="435" y="16"/>
                  </a:lnTo>
                  <a:lnTo>
                    <a:pt x="448" y="20"/>
                  </a:lnTo>
                  <a:lnTo>
                    <a:pt x="461" y="25"/>
                  </a:lnTo>
                  <a:lnTo>
                    <a:pt x="472" y="31"/>
                  </a:lnTo>
                  <a:lnTo>
                    <a:pt x="484" y="38"/>
                  </a:lnTo>
                  <a:lnTo>
                    <a:pt x="495" y="45"/>
                  </a:lnTo>
                  <a:lnTo>
                    <a:pt x="507" y="52"/>
                  </a:lnTo>
                  <a:lnTo>
                    <a:pt x="517" y="61"/>
                  </a:lnTo>
                  <a:lnTo>
                    <a:pt x="527" y="69"/>
                  </a:lnTo>
                  <a:lnTo>
                    <a:pt x="537" y="80"/>
                  </a:lnTo>
                  <a:lnTo>
                    <a:pt x="546" y="89"/>
                  </a:lnTo>
                  <a:lnTo>
                    <a:pt x="555" y="99"/>
                  </a:lnTo>
                  <a:lnTo>
                    <a:pt x="562" y="111"/>
                  </a:lnTo>
                  <a:lnTo>
                    <a:pt x="571" y="122"/>
                  </a:lnTo>
                  <a:lnTo>
                    <a:pt x="577" y="135"/>
                  </a:lnTo>
                  <a:lnTo>
                    <a:pt x="584" y="147"/>
                  </a:lnTo>
                  <a:lnTo>
                    <a:pt x="591" y="160"/>
                  </a:lnTo>
                  <a:lnTo>
                    <a:pt x="596" y="173"/>
                  </a:lnTo>
                  <a:lnTo>
                    <a:pt x="601" y="187"/>
                  </a:lnTo>
                  <a:lnTo>
                    <a:pt x="605" y="202"/>
                  </a:lnTo>
                  <a:lnTo>
                    <a:pt x="609" y="217"/>
                  </a:lnTo>
                  <a:lnTo>
                    <a:pt x="612" y="233"/>
                  </a:lnTo>
                  <a:lnTo>
                    <a:pt x="616" y="249"/>
                  </a:lnTo>
                  <a:lnTo>
                    <a:pt x="618" y="265"/>
                  </a:lnTo>
                  <a:lnTo>
                    <a:pt x="620" y="282"/>
                  </a:lnTo>
                  <a:lnTo>
                    <a:pt x="621" y="300"/>
                  </a:lnTo>
                  <a:close/>
                </a:path>
              </a:pathLst>
            </a:custGeom>
            <a:grpFill/>
            <a:ln w="9525">
              <a:noFill/>
              <a:round/>
            </a:ln>
          </p:spPr>
          <p:txBody>
            <a:bodyPr vert="horz" wrap="square" lIns="91440" tIns="45720" rIns="91440" bIns="45720" numCol="1" anchor="t" anchorCtr="0" compatLnSpc="1"/>
            <a:lstStyle/>
            <a:p>
              <a:endParaRPr lang="en-US"/>
            </a:p>
          </p:txBody>
        </p:sp>
        <p:sp>
          <p:nvSpPr>
            <p:cNvPr id="20" name="Freeform 18"/>
            <p:cNvSpPr>
              <a:spLocks noEditPoints="1"/>
            </p:cNvSpPr>
            <p:nvPr userDrawn="1"/>
          </p:nvSpPr>
          <p:spPr bwMode="auto">
            <a:xfrm>
              <a:off x="6302375" y="1695450"/>
              <a:ext cx="717550" cy="690563"/>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grpFill/>
            <a:ln w="9525">
              <a:noFill/>
              <a:round/>
            </a:ln>
          </p:spPr>
          <p:txBody>
            <a:bodyPr vert="horz" wrap="square" lIns="91440" tIns="45720" rIns="91440" bIns="45720" numCol="1" anchor="t" anchorCtr="0" compatLnSpc="1"/>
            <a:lstStyle/>
            <a:p>
              <a:endParaRPr lang="en-US"/>
            </a:p>
          </p:txBody>
        </p:sp>
        <p:sp>
          <p:nvSpPr>
            <p:cNvPr id="21" name="Freeform 19"/>
            <p:cNvSpPr>
              <a:spLocks noEditPoints="1"/>
            </p:cNvSpPr>
            <p:nvPr userDrawn="1"/>
          </p:nvSpPr>
          <p:spPr bwMode="auto">
            <a:xfrm>
              <a:off x="6938963" y="1954213"/>
              <a:ext cx="363537" cy="377825"/>
            </a:xfrm>
            <a:custGeom>
              <a:avLst/>
              <a:gdLst/>
              <a:ahLst/>
              <a:cxnLst>
                <a:cxn ang="0">
                  <a:pos x="1761" y="1"/>
                </a:cxn>
                <a:cxn ang="0">
                  <a:pos x="1882" y="11"/>
                </a:cxn>
                <a:cxn ang="0">
                  <a:pos x="2003" y="36"/>
                </a:cxn>
                <a:cxn ang="0">
                  <a:pos x="2113" y="79"/>
                </a:cxn>
                <a:cxn ang="0">
                  <a:pos x="2204" y="145"/>
                </a:cxn>
                <a:cxn ang="0">
                  <a:pos x="2268" y="237"/>
                </a:cxn>
                <a:cxn ang="0">
                  <a:pos x="2294" y="360"/>
                </a:cxn>
                <a:cxn ang="0">
                  <a:pos x="2276" y="517"/>
                </a:cxn>
                <a:cxn ang="0">
                  <a:pos x="2227" y="662"/>
                </a:cxn>
                <a:cxn ang="0">
                  <a:pos x="2174" y="760"/>
                </a:cxn>
                <a:cxn ang="0">
                  <a:pos x="2108" y="849"/>
                </a:cxn>
                <a:cxn ang="0">
                  <a:pos x="2031" y="928"/>
                </a:cxn>
                <a:cxn ang="0">
                  <a:pos x="1943" y="996"/>
                </a:cxn>
                <a:cxn ang="0">
                  <a:pos x="1848" y="1053"/>
                </a:cxn>
                <a:cxn ang="0">
                  <a:pos x="1744" y="1098"/>
                </a:cxn>
                <a:cxn ang="0">
                  <a:pos x="1635" y="1131"/>
                </a:cxn>
                <a:cxn ang="0">
                  <a:pos x="1605" y="1153"/>
                </a:cxn>
                <a:cxn ang="0">
                  <a:pos x="1711" y="1177"/>
                </a:cxn>
                <a:cxn ang="0">
                  <a:pos x="1798" y="1217"/>
                </a:cxn>
                <a:cxn ang="0">
                  <a:pos x="1868" y="1272"/>
                </a:cxn>
                <a:cxn ang="0">
                  <a:pos x="1920" y="1341"/>
                </a:cxn>
                <a:cxn ang="0">
                  <a:pos x="1950" y="1420"/>
                </a:cxn>
                <a:cxn ang="0">
                  <a:pos x="1960" y="1511"/>
                </a:cxn>
                <a:cxn ang="0">
                  <a:pos x="1949" y="1611"/>
                </a:cxn>
                <a:cxn ang="0">
                  <a:pos x="1904" y="1747"/>
                </a:cxn>
                <a:cxn ang="0">
                  <a:pos x="1799" y="1937"/>
                </a:cxn>
                <a:cxn ang="0">
                  <a:pos x="1671" y="2086"/>
                </a:cxn>
                <a:cxn ang="0">
                  <a:pos x="1525" y="2199"/>
                </a:cxn>
                <a:cxn ang="0">
                  <a:pos x="1371" y="2279"/>
                </a:cxn>
                <a:cxn ang="0">
                  <a:pos x="1215" y="2333"/>
                </a:cxn>
                <a:cxn ang="0">
                  <a:pos x="1063" y="2364"/>
                </a:cxn>
                <a:cxn ang="0">
                  <a:pos x="924" y="2379"/>
                </a:cxn>
                <a:cxn ang="0">
                  <a:pos x="0" y="2381"/>
                </a:cxn>
                <a:cxn ang="0">
                  <a:pos x="882" y="2005"/>
                </a:cxn>
                <a:cxn ang="0">
                  <a:pos x="1038" y="1989"/>
                </a:cxn>
                <a:cxn ang="0">
                  <a:pos x="1127" y="1967"/>
                </a:cxn>
                <a:cxn ang="0">
                  <a:pos x="1213" y="1935"/>
                </a:cxn>
                <a:cxn ang="0">
                  <a:pos x="1292" y="1888"/>
                </a:cxn>
                <a:cxn ang="0">
                  <a:pos x="1362" y="1826"/>
                </a:cxn>
                <a:cxn ang="0">
                  <a:pos x="1420" y="1747"/>
                </a:cxn>
                <a:cxn ang="0">
                  <a:pos x="1463" y="1647"/>
                </a:cxn>
                <a:cxn ang="0">
                  <a:pos x="1482" y="1547"/>
                </a:cxn>
                <a:cxn ang="0">
                  <a:pos x="1473" y="1470"/>
                </a:cxn>
                <a:cxn ang="0">
                  <a:pos x="1442" y="1412"/>
                </a:cxn>
                <a:cxn ang="0">
                  <a:pos x="1390" y="1370"/>
                </a:cxn>
                <a:cxn ang="0">
                  <a:pos x="1323" y="1342"/>
                </a:cxn>
                <a:cxn ang="0">
                  <a:pos x="1244" y="1326"/>
                </a:cxn>
                <a:cxn ang="0">
                  <a:pos x="1137" y="1317"/>
                </a:cxn>
                <a:cxn ang="0">
                  <a:pos x="995" y="962"/>
                </a:cxn>
                <a:cxn ang="0">
                  <a:pos x="1309" y="956"/>
                </a:cxn>
                <a:cxn ang="0">
                  <a:pos x="1412" y="940"/>
                </a:cxn>
                <a:cxn ang="0">
                  <a:pos x="1491" y="916"/>
                </a:cxn>
                <a:cxn ang="0">
                  <a:pos x="1566" y="882"/>
                </a:cxn>
                <a:cxn ang="0">
                  <a:pos x="1635" y="834"/>
                </a:cxn>
                <a:cxn ang="0">
                  <a:pos x="1693" y="773"/>
                </a:cxn>
                <a:cxn ang="0">
                  <a:pos x="1738" y="694"/>
                </a:cxn>
                <a:cxn ang="0">
                  <a:pos x="1767" y="600"/>
                </a:cxn>
                <a:cxn ang="0">
                  <a:pos x="1768" y="524"/>
                </a:cxn>
                <a:cxn ang="0">
                  <a:pos x="1746" y="468"/>
                </a:cxn>
                <a:cxn ang="0">
                  <a:pos x="1703" y="427"/>
                </a:cxn>
                <a:cxn ang="0">
                  <a:pos x="1645" y="401"/>
                </a:cxn>
                <a:cxn ang="0">
                  <a:pos x="1575" y="385"/>
                </a:cxn>
                <a:cxn ang="0">
                  <a:pos x="1435" y="375"/>
                </a:cxn>
              </a:cxnLst>
              <a:rect l="0" t="0" r="r" b="b"/>
              <a:pathLst>
                <a:path w="2294" h="2381">
                  <a:moveTo>
                    <a:pt x="868" y="0"/>
                  </a:moveTo>
                  <a:lnTo>
                    <a:pt x="1701" y="0"/>
                  </a:lnTo>
                  <a:lnTo>
                    <a:pt x="1730" y="0"/>
                  </a:lnTo>
                  <a:lnTo>
                    <a:pt x="1761" y="1"/>
                  </a:lnTo>
                  <a:lnTo>
                    <a:pt x="1791" y="2"/>
                  </a:lnTo>
                  <a:lnTo>
                    <a:pt x="1821" y="4"/>
                  </a:lnTo>
                  <a:lnTo>
                    <a:pt x="1852" y="7"/>
                  </a:lnTo>
                  <a:lnTo>
                    <a:pt x="1882" y="11"/>
                  </a:lnTo>
                  <a:lnTo>
                    <a:pt x="1913" y="16"/>
                  </a:lnTo>
                  <a:lnTo>
                    <a:pt x="1944" y="22"/>
                  </a:lnTo>
                  <a:lnTo>
                    <a:pt x="1973" y="28"/>
                  </a:lnTo>
                  <a:lnTo>
                    <a:pt x="2003" y="36"/>
                  </a:lnTo>
                  <a:lnTo>
                    <a:pt x="2032" y="45"/>
                  </a:lnTo>
                  <a:lnTo>
                    <a:pt x="2060" y="55"/>
                  </a:lnTo>
                  <a:lnTo>
                    <a:pt x="2087" y="67"/>
                  </a:lnTo>
                  <a:lnTo>
                    <a:pt x="2113" y="79"/>
                  </a:lnTo>
                  <a:lnTo>
                    <a:pt x="2138" y="94"/>
                  </a:lnTo>
                  <a:lnTo>
                    <a:pt x="2161" y="110"/>
                  </a:lnTo>
                  <a:lnTo>
                    <a:pt x="2183" y="126"/>
                  </a:lnTo>
                  <a:lnTo>
                    <a:pt x="2204" y="145"/>
                  </a:lnTo>
                  <a:lnTo>
                    <a:pt x="2223" y="165"/>
                  </a:lnTo>
                  <a:lnTo>
                    <a:pt x="2240" y="188"/>
                  </a:lnTo>
                  <a:lnTo>
                    <a:pt x="2254" y="212"/>
                  </a:lnTo>
                  <a:lnTo>
                    <a:pt x="2268" y="237"/>
                  </a:lnTo>
                  <a:lnTo>
                    <a:pt x="2278" y="265"/>
                  </a:lnTo>
                  <a:lnTo>
                    <a:pt x="2286" y="294"/>
                  </a:lnTo>
                  <a:lnTo>
                    <a:pt x="2292" y="326"/>
                  </a:lnTo>
                  <a:lnTo>
                    <a:pt x="2294" y="360"/>
                  </a:lnTo>
                  <a:lnTo>
                    <a:pt x="2294" y="396"/>
                  </a:lnTo>
                  <a:lnTo>
                    <a:pt x="2292" y="434"/>
                  </a:lnTo>
                  <a:lnTo>
                    <a:pt x="2286" y="474"/>
                  </a:lnTo>
                  <a:lnTo>
                    <a:pt x="2276" y="517"/>
                  </a:lnTo>
                  <a:lnTo>
                    <a:pt x="2264" y="563"/>
                  </a:lnTo>
                  <a:lnTo>
                    <a:pt x="2248" y="610"/>
                  </a:lnTo>
                  <a:lnTo>
                    <a:pt x="2238" y="637"/>
                  </a:lnTo>
                  <a:lnTo>
                    <a:pt x="2227" y="662"/>
                  </a:lnTo>
                  <a:lnTo>
                    <a:pt x="2215" y="687"/>
                  </a:lnTo>
                  <a:lnTo>
                    <a:pt x="2202" y="712"/>
                  </a:lnTo>
                  <a:lnTo>
                    <a:pt x="2188" y="736"/>
                  </a:lnTo>
                  <a:lnTo>
                    <a:pt x="2174" y="760"/>
                  </a:lnTo>
                  <a:lnTo>
                    <a:pt x="2158" y="783"/>
                  </a:lnTo>
                  <a:lnTo>
                    <a:pt x="2142" y="806"/>
                  </a:lnTo>
                  <a:lnTo>
                    <a:pt x="2126" y="828"/>
                  </a:lnTo>
                  <a:lnTo>
                    <a:pt x="2108" y="849"/>
                  </a:lnTo>
                  <a:lnTo>
                    <a:pt x="2089" y="870"/>
                  </a:lnTo>
                  <a:lnTo>
                    <a:pt x="2070" y="890"/>
                  </a:lnTo>
                  <a:lnTo>
                    <a:pt x="2050" y="909"/>
                  </a:lnTo>
                  <a:lnTo>
                    <a:pt x="2031" y="928"/>
                  </a:lnTo>
                  <a:lnTo>
                    <a:pt x="2010" y="946"/>
                  </a:lnTo>
                  <a:lnTo>
                    <a:pt x="1988" y="964"/>
                  </a:lnTo>
                  <a:lnTo>
                    <a:pt x="1966" y="980"/>
                  </a:lnTo>
                  <a:lnTo>
                    <a:pt x="1943" y="996"/>
                  </a:lnTo>
                  <a:lnTo>
                    <a:pt x="1920" y="1012"/>
                  </a:lnTo>
                  <a:lnTo>
                    <a:pt x="1896" y="1026"/>
                  </a:lnTo>
                  <a:lnTo>
                    <a:pt x="1872" y="1040"/>
                  </a:lnTo>
                  <a:lnTo>
                    <a:pt x="1848" y="1053"/>
                  </a:lnTo>
                  <a:lnTo>
                    <a:pt x="1822" y="1066"/>
                  </a:lnTo>
                  <a:lnTo>
                    <a:pt x="1796" y="1078"/>
                  </a:lnTo>
                  <a:lnTo>
                    <a:pt x="1770" y="1088"/>
                  </a:lnTo>
                  <a:lnTo>
                    <a:pt x="1744" y="1098"/>
                  </a:lnTo>
                  <a:lnTo>
                    <a:pt x="1717" y="1108"/>
                  </a:lnTo>
                  <a:lnTo>
                    <a:pt x="1690" y="1116"/>
                  </a:lnTo>
                  <a:lnTo>
                    <a:pt x="1662" y="1124"/>
                  </a:lnTo>
                  <a:lnTo>
                    <a:pt x="1635" y="1131"/>
                  </a:lnTo>
                  <a:lnTo>
                    <a:pt x="1607" y="1137"/>
                  </a:lnTo>
                  <a:lnTo>
                    <a:pt x="1579" y="1142"/>
                  </a:lnTo>
                  <a:lnTo>
                    <a:pt x="1577" y="1150"/>
                  </a:lnTo>
                  <a:lnTo>
                    <a:pt x="1605" y="1153"/>
                  </a:lnTo>
                  <a:lnTo>
                    <a:pt x="1633" y="1157"/>
                  </a:lnTo>
                  <a:lnTo>
                    <a:pt x="1660" y="1163"/>
                  </a:lnTo>
                  <a:lnTo>
                    <a:pt x="1685" y="1169"/>
                  </a:lnTo>
                  <a:lnTo>
                    <a:pt x="1711" y="1177"/>
                  </a:lnTo>
                  <a:lnTo>
                    <a:pt x="1735" y="1185"/>
                  </a:lnTo>
                  <a:lnTo>
                    <a:pt x="1757" y="1195"/>
                  </a:lnTo>
                  <a:lnTo>
                    <a:pt x="1779" y="1206"/>
                  </a:lnTo>
                  <a:lnTo>
                    <a:pt x="1798" y="1217"/>
                  </a:lnTo>
                  <a:lnTo>
                    <a:pt x="1818" y="1230"/>
                  </a:lnTo>
                  <a:lnTo>
                    <a:pt x="1836" y="1242"/>
                  </a:lnTo>
                  <a:lnTo>
                    <a:pt x="1853" y="1257"/>
                  </a:lnTo>
                  <a:lnTo>
                    <a:pt x="1868" y="1272"/>
                  </a:lnTo>
                  <a:lnTo>
                    <a:pt x="1883" y="1287"/>
                  </a:lnTo>
                  <a:lnTo>
                    <a:pt x="1897" y="1304"/>
                  </a:lnTo>
                  <a:lnTo>
                    <a:pt x="1908" y="1322"/>
                  </a:lnTo>
                  <a:lnTo>
                    <a:pt x="1920" y="1341"/>
                  </a:lnTo>
                  <a:lnTo>
                    <a:pt x="1929" y="1359"/>
                  </a:lnTo>
                  <a:lnTo>
                    <a:pt x="1937" y="1379"/>
                  </a:lnTo>
                  <a:lnTo>
                    <a:pt x="1945" y="1399"/>
                  </a:lnTo>
                  <a:lnTo>
                    <a:pt x="1950" y="1420"/>
                  </a:lnTo>
                  <a:lnTo>
                    <a:pt x="1955" y="1442"/>
                  </a:lnTo>
                  <a:lnTo>
                    <a:pt x="1958" y="1465"/>
                  </a:lnTo>
                  <a:lnTo>
                    <a:pt x="1960" y="1488"/>
                  </a:lnTo>
                  <a:lnTo>
                    <a:pt x="1960" y="1511"/>
                  </a:lnTo>
                  <a:lnTo>
                    <a:pt x="1959" y="1535"/>
                  </a:lnTo>
                  <a:lnTo>
                    <a:pt x="1957" y="1560"/>
                  </a:lnTo>
                  <a:lnTo>
                    <a:pt x="1954" y="1585"/>
                  </a:lnTo>
                  <a:lnTo>
                    <a:pt x="1949" y="1611"/>
                  </a:lnTo>
                  <a:lnTo>
                    <a:pt x="1943" y="1637"/>
                  </a:lnTo>
                  <a:lnTo>
                    <a:pt x="1934" y="1664"/>
                  </a:lnTo>
                  <a:lnTo>
                    <a:pt x="1926" y="1691"/>
                  </a:lnTo>
                  <a:lnTo>
                    <a:pt x="1904" y="1747"/>
                  </a:lnTo>
                  <a:lnTo>
                    <a:pt x="1880" y="1798"/>
                  </a:lnTo>
                  <a:lnTo>
                    <a:pt x="1855" y="1847"/>
                  </a:lnTo>
                  <a:lnTo>
                    <a:pt x="1828" y="1894"/>
                  </a:lnTo>
                  <a:lnTo>
                    <a:pt x="1799" y="1937"/>
                  </a:lnTo>
                  <a:lnTo>
                    <a:pt x="1769" y="1979"/>
                  </a:lnTo>
                  <a:lnTo>
                    <a:pt x="1738" y="2017"/>
                  </a:lnTo>
                  <a:lnTo>
                    <a:pt x="1705" y="2053"/>
                  </a:lnTo>
                  <a:lnTo>
                    <a:pt x="1671" y="2086"/>
                  </a:lnTo>
                  <a:lnTo>
                    <a:pt x="1636" y="2118"/>
                  </a:lnTo>
                  <a:lnTo>
                    <a:pt x="1600" y="2147"/>
                  </a:lnTo>
                  <a:lnTo>
                    <a:pt x="1563" y="2174"/>
                  </a:lnTo>
                  <a:lnTo>
                    <a:pt x="1525" y="2199"/>
                  </a:lnTo>
                  <a:lnTo>
                    <a:pt x="1488" y="2222"/>
                  </a:lnTo>
                  <a:lnTo>
                    <a:pt x="1449" y="2243"/>
                  </a:lnTo>
                  <a:lnTo>
                    <a:pt x="1410" y="2262"/>
                  </a:lnTo>
                  <a:lnTo>
                    <a:pt x="1371" y="2279"/>
                  </a:lnTo>
                  <a:lnTo>
                    <a:pt x="1332" y="2295"/>
                  </a:lnTo>
                  <a:lnTo>
                    <a:pt x="1292" y="2309"/>
                  </a:lnTo>
                  <a:lnTo>
                    <a:pt x="1254" y="2321"/>
                  </a:lnTo>
                  <a:lnTo>
                    <a:pt x="1215" y="2333"/>
                  </a:lnTo>
                  <a:lnTo>
                    <a:pt x="1176" y="2342"/>
                  </a:lnTo>
                  <a:lnTo>
                    <a:pt x="1138" y="2350"/>
                  </a:lnTo>
                  <a:lnTo>
                    <a:pt x="1100" y="2358"/>
                  </a:lnTo>
                  <a:lnTo>
                    <a:pt x="1063" y="2364"/>
                  </a:lnTo>
                  <a:lnTo>
                    <a:pt x="1027" y="2369"/>
                  </a:lnTo>
                  <a:lnTo>
                    <a:pt x="992" y="2372"/>
                  </a:lnTo>
                  <a:lnTo>
                    <a:pt x="958" y="2375"/>
                  </a:lnTo>
                  <a:lnTo>
                    <a:pt x="924" y="2379"/>
                  </a:lnTo>
                  <a:lnTo>
                    <a:pt x="893" y="2380"/>
                  </a:lnTo>
                  <a:lnTo>
                    <a:pt x="863" y="2381"/>
                  </a:lnTo>
                  <a:lnTo>
                    <a:pt x="833" y="2381"/>
                  </a:lnTo>
                  <a:lnTo>
                    <a:pt x="0" y="2381"/>
                  </a:lnTo>
                  <a:lnTo>
                    <a:pt x="868" y="0"/>
                  </a:lnTo>
                  <a:close/>
                  <a:moveTo>
                    <a:pt x="615" y="2006"/>
                  </a:moveTo>
                  <a:lnTo>
                    <a:pt x="841" y="2006"/>
                  </a:lnTo>
                  <a:lnTo>
                    <a:pt x="882" y="2005"/>
                  </a:lnTo>
                  <a:lnTo>
                    <a:pt x="926" y="2003"/>
                  </a:lnTo>
                  <a:lnTo>
                    <a:pt x="971" y="1998"/>
                  </a:lnTo>
                  <a:lnTo>
                    <a:pt x="1015" y="1993"/>
                  </a:lnTo>
                  <a:lnTo>
                    <a:pt x="1038" y="1989"/>
                  </a:lnTo>
                  <a:lnTo>
                    <a:pt x="1060" y="1985"/>
                  </a:lnTo>
                  <a:lnTo>
                    <a:pt x="1083" y="1980"/>
                  </a:lnTo>
                  <a:lnTo>
                    <a:pt x="1105" y="1973"/>
                  </a:lnTo>
                  <a:lnTo>
                    <a:pt x="1127" y="1967"/>
                  </a:lnTo>
                  <a:lnTo>
                    <a:pt x="1149" y="1960"/>
                  </a:lnTo>
                  <a:lnTo>
                    <a:pt x="1171" y="1953"/>
                  </a:lnTo>
                  <a:lnTo>
                    <a:pt x="1192" y="1944"/>
                  </a:lnTo>
                  <a:lnTo>
                    <a:pt x="1213" y="1935"/>
                  </a:lnTo>
                  <a:lnTo>
                    <a:pt x="1234" y="1924"/>
                  </a:lnTo>
                  <a:lnTo>
                    <a:pt x="1254" y="1913"/>
                  </a:lnTo>
                  <a:lnTo>
                    <a:pt x="1273" y="1901"/>
                  </a:lnTo>
                  <a:lnTo>
                    <a:pt x="1292" y="1888"/>
                  </a:lnTo>
                  <a:lnTo>
                    <a:pt x="1311" y="1874"/>
                  </a:lnTo>
                  <a:lnTo>
                    <a:pt x="1329" y="1859"/>
                  </a:lnTo>
                  <a:lnTo>
                    <a:pt x="1346" y="1843"/>
                  </a:lnTo>
                  <a:lnTo>
                    <a:pt x="1362" y="1826"/>
                  </a:lnTo>
                  <a:lnTo>
                    <a:pt x="1378" y="1807"/>
                  </a:lnTo>
                  <a:lnTo>
                    <a:pt x="1393" y="1789"/>
                  </a:lnTo>
                  <a:lnTo>
                    <a:pt x="1407" y="1769"/>
                  </a:lnTo>
                  <a:lnTo>
                    <a:pt x="1420" y="1747"/>
                  </a:lnTo>
                  <a:lnTo>
                    <a:pt x="1432" y="1724"/>
                  </a:lnTo>
                  <a:lnTo>
                    <a:pt x="1443" y="1700"/>
                  </a:lnTo>
                  <a:lnTo>
                    <a:pt x="1453" y="1675"/>
                  </a:lnTo>
                  <a:lnTo>
                    <a:pt x="1463" y="1647"/>
                  </a:lnTo>
                  <a:lnTo>
                    <a:pt x="1470" y="1619"/>
                  </a:lnTo>
                  <a:lnTo>
                    <a:pt x="1476" y="1594"/>
                  </a:lnTo>
                  <a:lnTo>
                    <a:pt x="1479" y="1570"/>
                  </a:lnTo>
                  <a:lnTo>
                    <a:pt x="1482" y="1547"/>
                  </a:lnTo>
                  <a:lnTo>
                    <a:pt x="1483" y="1527"/>
                  </a:lnTo>
                  <a:lnTo>
                    <a:pt x="1481" y="1507"/>
                  </a:lnTo>
                  <a:lnTo>
                    <a:pt x="1478" y="1488"/>
                  </a:lnTo>
                  <a:lnTo>
                    <a:pt x="1473" y="1470"/>
                  </a:lnTo>
                  <a:lnTo>
                    <a:pt x="1468" y="1454"/>
                  </a:lnTo>
                  <a:lnTo>
                    <a:pt x="1461" y="1439"/>
                  </a:lnTo>
                  <a:lnTo>
                    <a:pt x="1451" y="1425"/>
                  </a:lnTo>
                  <a:lnTo>
                    <a:pt x="1442" y="1412"/>
                  </a:lnTo>
                  <a:lnTo>
                    <a:pt x="1430" y="1400"/>
                  </a:lnTo>
                  <a:lnTo>
                    <a:pt x="1418" y="1389"/>
                  </a:lnTo>
                  <a:lnTo>
                    <a:pt x="1404" y="1379"/>
                  </a:lnTo>
                  <a:lnTo>
                    <a:pt x="1390" y="1370"/>
                  </a:lnTo>
                  <a:lnTo>
                    <a:pt x="1375" y="1362"/>
                  </a:lnTo>
                  <a:lnTo>
                    <a:pt x="1358" y="1354"/>
                  </a:lnTo>
                  <a:lnTo>
                    <a:pt x="1340" y="1348"/>
                  </a:lnTo>
                  <a:lnTo>
                    <a:pt x="1323" y="1342"/>
                  </a:lnTo>
                  <a:lnTo>
                    <a:pt x="1304" y="1338"/>
                  </a:lnTo>
                  <a:lnTo>
                    <a:pt x="1285" y="1332"/>
                  </a:lnTo>
                  <a:lnTo>
                    <a:pt x="1265" y="1329"/>
                  </a:lnTo>
                  <a:lnTo>
                    <a:pt x="1244" y="1326"/>
                  </a:lnTo>
                  <a:lnTo>
                    <a:pt x="1223" y="1323"/>
                  </a:lnTo>
                  <a:lnTo>
                    <a:pt x="1202" y="1321"/>
                  </a:lnTo>
                  <a:lnTo>
                    <a:pt x="1180" y="1319"/>
                  </a:lnTo>
                  <a:lnTo>
                    <a:pt x="1137" y="1317"/>
                  </a:lnTo>
                  <a:lnTo>
                    <a:pt x="1092" y="1317"/>
                  </a:lnTo>
                  <a:lnTo>
                    <a:pt x="866" y="1317"/>
                  </a:lnTo>
                  <a:lnTo>
                    <a:pt x="615" y="2006"/>
                  </a:lnTo>
                  <a:close/>
                  <a:moveTo>
                    <a:pt x="995" y="962"/>
                  </a:moveTo>
                  <a:lnTo>
                    <a:pt x="1190" y="962"/>
                  </a:lnTo>
                  <a:lnTo>
                    <a:pt x="1229" y="961"/>
                  </a:lnTo>
                  <a:lnTo>
                    <a:pt x="1268" y="960"/>
                  </a:lnTo>
                  <a:lnTo>
                    <a:pt x="1309" y="956"/>
                  </a:lnTo>
                  <a:lnTo>
                    <a:pt x="1350" y="951"/>
                  </a:lnTo>
                  <a:lnTo>
                    <a:pt x="1370" y="948"/>
                  </a:lnTo>
                  <a:lnTo>
                    <a:pt x="1391" y="944"/>
                  </a:lnTo>
                  <a:lnTo>
                    <a:pt x="1412" y="940"/>
                  </a:lnTo>
                  <a:lnTo>
                    <a:pt x="1431" y="934"/>
                  </a:lnTo>
                  <a:lnTo>
                    <a:pt x="1451" y="929"/>
                  </a:lnTo>
                  <a:lnTo>
                    <a:pt x="1471" y="923"/>
                  </a:lnTo>
                  <a:lnTo>
                    <a:pt x="1491" y="916"/>
                  </a:lnTo>
                  <a:lnTo>
                    <a:pt x="1511" y="908"/>
                  </a:lnTo>
                  <a:lnTo>
                    <a:pt x="1530" y="900"/>
                  </a:lnTo>
                  <a:lnTo>
                    <a:pt x="1548" y="892"/>
                  </a:lnTo>
                  <a:lnTo>
                    <a:pt x="1566" y="882"/>
                  </a:lnTo>
                  <a:lnTo>
                    <a:pt x="1585" y="871"/>
                  </a:lnTo>
                  <a:lnTo>
                    <a:pt x="1602" y="860"/>
                  </a:lnTo>
                  <a:lnTo>
                    <a:pt x="1619" y="848"/>
                  </a:lnTo>
                  <a:lnTo>
                    <a:pt x="1635" y="834"/>
                  </a:lnTo>
                  <a:lnTo>
                    <a:pt x="1651" y="821"/>
                  </a:lnTo>
                  <a:lnTo>
                    <a:pt x="1666" y="805"/>
                  </a:lnTo>
                  <a:lnTo>
                    <a:pt x="1679" y="789"/>
                  </a:lnTo>
                  <a:lnTo>
                    <a:pt x="1693" y="773"/>
                  </a:lnTo>
                  <a:lnTo>
                    <a:pt x="1705" y="755"/>
                  </a:lnTo>
                  <a:lnTo>
                    <a:pt x="1718" y="735"/>
                  </a:lnTo>
                  <a:lnTo>
                    <a:pt x="1728" y="715"/>
                  </a:lnTo>
                  <a:lnTo>
                    <a:pt x="1738" y="694"/>
                  </a:lnTo>
                  <a:lnTo>
                    <a:pt x="1747" y="671"/>
                  </a:lnTo>
                  <a:lnTo>
                    <a:pt x="1756" y="646"/>
                  </a:lnTo>
                  <a:lnTo>
                    <a:pt x="1762" y="622"/>
                  </a:lnTo>
                  <a:lnTo>
                    <a:pt x="1767" y="600"/>
                  </a:lnTo>
                  <a:lnTo>
                    <a:pt x="1770" y="579"/>
                  </a:lnTo>
                  <a:lnTo>
                    <a:pt x="1771" y="560"/>
                  </a:lnTo>
                  <a:lnTo>
                    <a:pt x="1770" y="542"/>
                  </a:lnTo>
                  <a:lnTo>
                    <a:pt x="1768" y="524"/>
                  </a:lnTo>
                  <a:lnTo>
                    <a:pt x="1765" y="508"/>
                  </a:lnTo>
                  <a:lnTo>
                    <a:pt x="1760" y="494"/>
                  </a:lnTo>
                  <a:lnTo>
                    <a:pt x="1753" y="480"/>
                  </a:lnTo>
                  <a:lnTo>
                    <a:pt x="1746" y="468"/>
                  </a:lnTo>
                  <a:lnTo>
                    <a:pt x="1737" y="456"/>
                  </a:lnTo>
                  <a:lnTo>
                    <a:pt x="1727" y="446"/>
                  </a:lnTo>
                  <a:lnTo>
                    <a:pt x="1716" y="436"/>
                  </a:lnTo>
                  <a:lnTo>
                    <a:pt x="1703" y="427"/>
                  </a:lnTo>
                  <a:lnTo>
                    <a:pt x="1690" y="420"/>
                  </a:lnTo>
                  <a:lnTo>
                    <a:pt x="1676" y="412"/>
                  </a:lnTo>
                  <a:lnTo>
                    <a:pt x="1660" y="406"/>
                  </a:lnTo>
                  <a:lnTo>
                    <a:pt x="1645" y="401"/>
                  </a:lnTo>
                  <a:lnTo>
                    <a:pt x="1628" y="396"/>
                  </a:lnTo>
                  <a:lnTo>
                    <a:pt x="1611" y="391"/>
                  </a:lnTo>
                  <a:lnTo>
                    <a:pt x="1592" y="388"/>
                  </a:lnTo>
                  <a:lnTo>
                    <a:pt x="1575" y="385"/>
                  </a:lnTo>
                  <a:lnTo>
                    <a:pt x="1556" y="382"/>
                  </a:lnTo>
                  <a:lnTo>
                    <a:pt x="1516" y="378"/>
                  </a:lnTo>
                  <a:lnTo>
                    <a:pt x="1475" y="376"/>
                  </a:lnTo>
                  <a:lnTo>
                    <a:pt x="1435" y="375"/>
                  </a:lnTo>
                  <a:lnTo>
                    <a:pt x="1394" y="375"/>
                  </a:lnTo>
                  <a:lnTo>
                    <a:pt x="1209" y="375"/>
                  </a:lnTo>
                  <a:lnTo>
                    <a:pt x="995" y="962"/>
                  </a:lnTo>
                  <a:close/>
                </a:path>
              </a:pathLst>
            </a:custGeom>
            <a:grpFill/>
            <a:ln w="9525">
              <a:noFill/>
              <a:round/>
            </a:ln>
          </p:spPr>
          <p:txBody>
            <a:bodyPr vert="horz" wrap="square" lIns="91440" tIns="45720" rIns="91440" bIns="45720" numCol="1" anchor="t" anchorCtr="0" compatLnSpc="1"/>
            <a:lstStyle/>
            <a:p>
              <a:endParaRPr lang="en-US"/>
            </a:p>
          </p:txBody>
        </p:sp>
        <p:sp>
          <p:nvSpPr>
            <p:cNvPr id="22" name="Freeform 20"/>
            <p:cNvSpPr/>
            <p:nvPr userDrawn="1"/>
          </p:nvSpPr>
          <p:spPr bwMode="auto">
            <a:xfrm>
              <a:off x="7234238" y="1954213"/>
              <a:ext cx="315912" cy="392113"/>
            </a:xfrm>
            <a:custGeom>
              <a:avLst/>
              <a:gdLst/>
              <a:ahLst/>
              <a:cxnLst>
                <a:cxn ang="0">
                  <a:pos x="180" y="1924"/>
                </a:cxn>
                <a:cxn ang="0">
                  <a:pos x="228" y="1939"/>
                </a:cxn>
                <a:cxn ang="0">
                  <a:pos x="282" y="1950"/>
                </a:cxn>
                <a:cxn ang="0">
                  <a:pos x="346" y="1956"/>
                </a:cxn>
                <a:cxn ang="0">
                  <a:pos x="412" y="1956"/>
                </a:cxn>
                <a:cxn ang="0">
                  <a:pos x="470" y="1951"/>
                </a:cxn>
                <a:cxn ang="0">
                  <a:pos x="522" y="1943"/>
                </a:cxn>
                <a:cxn ang="0">
                  <a:pos x="571" y="1931"/>
                </a:cxn>
                <a:cxn ang="0">
                  <a:pos x="617" y="1914"/>
                </a:cxn>
                <a:cxn ang="0">
                  <a:pos x="659" y="1895"/>
                </a:cxn>
                <a:cxn ang="0">
                  <a:pos x="698" y="1873"/>
                </a:cxn>
                <a:cxn ang="0">
                  <a:pos x="732" y="1848"/>
                </a:cxn>
                <a:cxn ang="0">
                  <a:pos x="764" y="1822"/>
                </a:cxn>
                <a:cxn ang="0">
                  <a:pos x="793" y="1793"/>
                </a:cxn>
                <a:cxn ang="0">
                  <a:pos x="819" y="1764"/>
                </a:cxn>
                <a:cxn ang="0">
                  <a:pos x="843" y="1732"/>
                </a:cxn>
                <a:cxn ang="0">
                  <a:pos x="863" y="1700"/>
                </a:cxn>
                <a:cxn ang="0">
                  <a:pos x="882" y="1667"/>
                </a:cxn>
                <a:cxn ang="0">
                  <a:pos x="906" y="1618"/>
                </a:cxn>
                <a:cxn ang="0">
                  <a:pos x="1487" y="0"/>
                </a:cxn>
                <a:cxn ang="0">
                  <a:pos x="1333" y="1815"/>
                </a:cxn>
                <a:cxn ang="0">
                  <a:pos x="1312" y="1864"/>
                </a:cxn>
                <a:cxn ang="0">
                  <a:pos x="1287" y="1915"/>
                </a:cxn>
                <a:cxn ang="0">
                  <a:pos x="1257" y="1969"/>
                </a:cxn>
                <a:cxn ang="0">
                  <a:pos x="1221" y="2024"/>
                </a:cxn>
                <a:cxn ang="0">
                  <a:pos x="1181" y="2079"/>
                </a:cxn>
                <a:cxn ang="0">
                  <a:pos x="1136" y="2133"/>
                </a:cxn>
                <a:cxn ang="0">
                  <a:pos x="1085" y="2186"/>
                </a:cxn>
                <a:cxn ang="0">
                  <a:pos x="1031" y="2238"/>
                </a:cxn>
                <a:cxn ang="0">
                  <a:pos x="970" y="2286"/>
                </a:cxn>
                <a:cxn ang="0">
                  <a:pos x="906" y="2329"/>
                </a:cxn>
                <a:cxn ang="0">
                  <a:pos x="837" y="2369"/>
                </a:cxn>
                <a:cxn ang="0">
                  <a:pos x="762" y="2404"/>
                </a:cxn>
                <a:cxn ang="0">
                  <a:pos x="683" y="2432"/>
                </a:cxn>
                <a:cxn ang="0">
                  <a:pos x="598" y="2453"/>
                </a:cxn>
                <a:cxn ang="0">
                  <a:pos x="509" y="2466"/>
                </a:cxn>
                <a:cxn ang="0">
                  <a:pos x="415" y="2471"/>
                </a:cxn>
                <a:cxn ang="0">
                  <a:pos x="311" y="2468"/>
                </a:cxn>
                <a:cxn ang="0">
                  <a:pos x="204" y="2462"/>
                </a:cxn>
                <a:cxn ang="0">
                  <a:pos x="98" y="2447"/>
                </a:cxn>
                <a:cxn ang="0">
                  <a:pos x="48" y="2438"/>
                </a:cxn>
                <a:cxn ang="0">
                  <a:pos x="0" y="2427"/>
                </a:cxn>
              </a:cxnLst>
              <a:rect l="0" t="0" r="r" b="b"/>
              <a:pathLst>
                <a:path w="1989" h="2471">
                  <a:moveTo>
                    <a:pt x="158" y="1916"/>
                  </a:moveTo>
                  <a:lnTo>
                    <a:pt x="180" y="1924"/>
                  </a:lnTo>
                  <a:lnTo>
                    <a:pt x="203" y="1932"/>
                  </a:lnTo>
                  <a:lnTo>
                    <a:pt x="228" y="1939"/>
                  </a:lnTo>
                  <a:lnTo>
                    <a:pt x="254" y="1945"/>
                  </a:lnTo>
                  <a:lnTo>
                    <a:pt x="282" y="1950"/>
                  </a:lnTo>
                  <a:lnTo>
                    <a:pt x="313" y="1954"/>
                  </a:lnTo>
                  <a:lnTo>
                    <a:pt x="346" y="1956"/>
                  </a:lnTo>
                  <a:lnTo>
                    <a:pt x="382" y="1957"/>
                  </a:lnTo>
                  <a:lnTo>
                    <a:pt x="412" y="1956"/>
                  </a:lnTo>
                  <a:lnTo>
                    <a:pt x="441" y="1955"/>
                  </a:lnTo>
                  <a:lnTo>
                    <a:pt x="470" y="1951"/>
                  </a:lnTo>
                  <a:lnTo>
                    <a:pt x="497" y="1947"/>
                  </a:lnTo>
                  <a:lnTo>
                    <a:pt x="522" y="1943"/>
                  </a:lnTo>
                  <a:lnTo>
                    <a:pt x="547" y="1937"/>
                  </a:lnTo>
                  <a:lnTo>
                    <a:pt x="571" y="1931"/>
                  </a:lnTo>
                  <a:lnTo>
                    <a:pt x="595" y="1922"/>
                  </a:lnTo>
                  <a:lnTo>
                    <a:pt x="617" y="1914"/>
                  </a:lnTo>
                  <a:lnTo>
                    <a:pt x="638" y="1904"/>
                  </a:lnTo>
                  <a:lnTo>
                    <a:pt x="659" y="1895"/>
                  </a:lnTo>
                  <a:lnTo>
                    <a:pt x="679" y="1885"/>
                  </a:lnTo>
                  <a:lnTo>
                    <a:pt x="698" y="1873"/>
                  </a:lnTo>
                  <a:lnTo>
                    <a:pt x="715" y="1861"/>
                  </a:lnTo>
                  <a:lnTo>
                    <a:pt x="732" y="1848"/>
                  </a:lnTo>
                  <a:lnTo>
                    <a:pt x="749" y="1836"/>
                  </a:lnTo>
                  <a:lnTo>
                    <a:pt x="764" y="1822"/>
                  </a:lnTo>
                  <a:lnTo>
                    <a:pt x="779" y="1807"/>
                  </a:lnTo>
                  <a:lnTo>
                    <a:pt x="793" y="1793"/>
                  </a:lnTo>
                  <a:lnTo>
                    <a:pt x="806" y="1778"/>
                  </a:lnTo>
                  <a:lnTo>
                    <a:pt x="819" y="1764"/>
                  </a:lnTo>
                  <a:lnTo>
                    <a:pt x="831" y="1748"/>
                  </a:lnTo>
                  <a:lnTo>
                    <a:pt x="843" y="1732"/>
                  </a:lnTo>
                  <a:lnTo>
                    <a:pt x="853" y="1716"/>
                  </a:lnTo>
                  <a:lnTo>
                    <a:pt x="863" y="1700"/>
                  </a:lnTo>
                  <a:lnTo>
                    <a:pt x="873" y="1683"/>
                  </a:lnTo>
                  <a:lnTo>
                    <a:pt x="882" y="1667"/>
                  </a:lnTo>
                  <a:lnTo>
                    <a:pt x="890" y="1651"/>
                  </a:lnTo>
                  <a:lnTo>
                    <a:pt x="906" y="1618"/>
                  </a:lnTo>
                  <a:lnTo>
                    <a:pt x="918" y="1586"/>
                  </a:lnTo>
                  <a:lnTo>
                    <a:pt x="1487" y="0"/>
                  </a:lnTo>
                  <a:lnTo>
                    <a:pt x="1989" y="0"/>
                  </a:lnTo>
                  <a:lnTo>
                    <a:pt x="1333" y="1815"/>
                  </a:lnTo>
                  <a:lnTo>
                    <a:pt x="1324" y="1839"/>
                  </a:lnTo>
                  <a:lnTo>
                    <a:pt x="1312" y="1864"/>
                  </a:lnTo>
                  <a:lnTo>
                    <a:pt x="1301" y="1889"/>
                  </a:lnTo>
                  <a:lnTo>
                    <a:pt x="1287" y="1915"/>
                  </a:lnTo>
                  <a:lnTo>
                    <a:pt x="1273" y="1942"/>
                  </a:lnTo>
                  <a:lnTo>
                    <a:pt x="1257" y="1969"/>
                  </a:lnTo>
                  <a:lnTo>
                    <a:pt x="1239" y="1996"/>
                  </a:lnTo>
                  <a:lnTo>
                    <a:pt x="1221" y="2024"/>
                  </a:lnTo>
                  <a:lnTo>
                    <a:pt x="1202" y="2052"/>
                  </a:lnTo>
                  <a:lnTo>
                    <a:pt x="1181" y="2079"/>
                  </a:lnTo>
                  <a:lnTo>
                    <a:pt x="1159" y="2106"/>
                  </a:lnTo>
                  <a:lnTo>
                    <a:pt x="1136" y="2133"/>
                  </a:lnTo>
                  <a:lnTo>
                    <a:pt x="1112" y="2160"/>
                  </a:lnTo>
                  <a:lnTo>
                    <a:pt x="1085" y="2186"/>
                  </a:lnTo>
                  <a:lnTo>
                    <a:pt x="1059" y="2213"/>
                  </a:lnTo>
                  <a:lnTo>
                    <a:pt x="1031" y="2238"/>
                  </a:lnTo>
                  <a:lnTo>
                    <a:pt x="1002" y="2262"/>
                  </a:lnTo>
                  <a:lnTo>
                    <a:pt x="970" y="2286"/>
                  </a:lnTo>
                  <a:lnTo>
                    <a:pt x="939" y="2309"/>
                  </a:lnTo>
                  <a:lnTo>
                    <a:pt x="906" y="2329"/>
                  </a:lnTo>
                  <a:lnTo>
                    <a:pt x="872" y="2350"/>
                  </a:lnTo>
                  <a:lnTo>
                    <a:pt x="837" y="2369"/>
                  </a:lnTo>
                  <a:lnTo>
                    <a:pt x="800" y="2388"/>
                  </a:lnTo>
                  <a:lnTo>
                    <a:pt x="762" y="2404"/>
                  </a:lnTo>
                  <a:lnTo>
                    <a:pt x="723" y="2419"/>
                  </a:lnTo>
                  <a:lnTo>
                    <a:pt x="683" y="2432"/>
                  </a:lnTo>
                  <a:lnTo>
                    <a:pt x="641" y="2443"/>
                  </a:lnTo>
                  <a:lnTo>
                    <a:pt x="598" y="2453"/>
                  </a:lnTo>
                  <a:lnTo>
                    <a:pt x="554" y="2461"/>
                  </a:lnTo>
                  <a:lnTo>
                    <a:pt x="509" y="2466"/>
                  </a:lnTo>
                  <a:lnTo>
                    <a:pt x="463" y="2469"/>
                  </a:lnTo>
                  <a:lnTo>
                    <a:pt x="415" y="2471"/>
                  </a:lnTo>
                  <a:lnTo>
                    <a:pt x="364" y="2470"/>
                  </a:lnTo>
                  <a:lnTo>
                    <a:pt x="311" y="2468"/>
                  </a:lnTo>
                  <a:lnTo>
                    <a:pt x="257" y="2466"/>
                  </a:lnTo>
                  <a:lnTo>
                    <a:pt x="204" y="2462"/>
                  </a:lnTo>
                  <a:lnTo>
                    <a:pt x="151" y="2456"/>
                  </a:lnTo>
                  <a:lnTo>
                    <a:pt x="98" y="2447"/>
                  </a:lnTo>
                  <a:lnTo>
                    <a:pt x="73" y="2443"/>
                  </a:lnTo>
                  <a:lnTo>
                    <a:pt x="48" y="2438"/>
                  </a:lnTo>
                  <a:lnTo>
                    <a:pt x="24" y="2433"/>
                  </a:lnTo>
                  <a:lnTo>
                    <a:pt x="0" y="2427"/>
                  </a:lnTo>
                  <a:lnTo>
                    <a:pt x="158" y="1916"/>
                  </a:ln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21"/>
            <p:cNvSpPr/>
            <p:nvPr userDrawn="1"/>
          </p:nvSpPr>
          <p:spPr bwMode="auto">
            <a:xfrm>
              <a:off x="7502525" y="1954213"/>
              <a:ext cx="369887" cy="377825"/>
            </a:xfrm>
            <a:custGeom>
              <a:avLst/>
              <a:gdLst/>
              <a:ahLst/>
              <a:cxnLst>
                <a:cxn ang="0">
                  <a:pos x="868" y="0"/>
                </a:cxn>
                <a:cxn ang="0">
                  <a:pos x="2323" y="0"/>
                </a:cxn>
                <a:cxn ang="0">
                  <a:pos x="2186" y="469"/>
                </a:cxn>
                <a:cxn ang="0">
                  <a:pos x="1210" y="469"/>
                </a:cxn>
                <a:cxn ang="0">
                  <a:pos x="1078" y="923"/>
                </a:cxn>
                <a:cxn ang="0">
                  <a:pos x="1847" y="923"/>
                </a:cxn>
                <a:cxn ang="0">
                  <a:pos x="1710" y="1399"/>
                </a:cxn>
                <a:cxn ang="0">
                  <a:pos x="860" y="1399"/>
                </a:cxn>
                <a:cxn ang="0">
                  <a:pos x="710" y="1904"/>
                </a:cxn>
                <a:cxn ang="0">
                  <a:pos x="1630" y="1904"/>
                </a:cxn>
                <a:cxn ang="0">
                  <a:pos x="1493" y="2381"/>
                </a:cxn>
                <a:cxn ang="0">
                  <a:pos x="0" y="2381"/>
                </a:cxn>
                <a:cxn ang="0">
                  <a:pos x="868" y="0"/>
                </a:cxn>
              </a:cxnLst>
              <a:rect l="0" t="0" r="r" b="b"/>
              <a:pathLst>
                <a:path w="2323" h="2381">
                  <a:moveTo>
                    <a:pt x="868" y="0"/>
                  </a:moveTo>
                  <a:lnTo>
                    <a:pt x="2323" y="0"/>
                  </a:lnTo>
                  <a:lnTo>
                    <a:pt x="2186" y="469"/>
                  </a:lnTo>
                  <a:lnTo>
                    <a:pt x="1210" y="469"/>
                  </a:lnTo>
                  <a:lnTo>
                    <a:pt x="1078" y="923"/>
                  </a:lnTo>
                  <a:lnTo>
                    <a:pt x="1847" y="923"/>
                  </a:lnTo>
                  <a:lnTo>
                    <a:pt x="1710" y="1399"/>
                  </a:lnTo>
                  <a:lnTo>
                    <a:pt x="860" y="1399"/>
                  </a:lnTo>
                  <a:lnTo>
                    <a:pt x="710" y="1904"/>
                  </a:lnTo>
                  <a:lnTo>
                    <a:pt x="1630" y="1904"/>
                  </a:lnTo>
                  <a:lnTo>
                    <a:pt x="1493" y="2381"/>
                  </a:lnTo>
                  <a:lnTo>
                    <a:pt x="0" y="2381"/>
                  </a:lnTo>
                  <a:lnTo>
                    <a:pt x="868" y="0"/>
                  </a:ln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22"/>
            <p:cNvSpPr/>
            <p:nvPr userDrawn="1"/>
          </p:nvSpPr>
          <p:spPr bwMode="auto">
            <a:xfrm>
              <a:off x="8234363" y="1954213"/>
              <a:ext cx="352425" cy="377825"/>
            </a:xfrm>
            <a:custGeom>
              <a:avLst/>
              <a:gdLst/>
              <a:ahLst/>
              <a:cxnLst>
                <a:cxn ang="0">
                  <a:pos x="732" y="476"/>
                </a:cxn>
                <a:cxn ang="0">
                  <a:pos x="1" y="476"/>
                </a:cxn>
                <a:cxn ang="0">
                  <a:pos x="138" y="0"/>
                </a:cxn>
                <a:cxn ang="0">
                  <a:pos x="2219" y="0"/>
                </a:cxn>
                <a:cxn ang="0">
                  <a:pos x="2082" y="476"/>
                </a:cxn>
                <a:cxn ang="0">
                  <a:pos x="1320" y="476"/>
                </a:cxn>
                <a:cxn ang="0">
                  <a:pos x="589" y="2381"/>
                </a:cxn>
                <a:cxn ang="0">
                  <a:pos x="0" y="2381"/>
                </a:cxn>
                <a:cxn ang="0">
                  <a:pos x="732" y="476"/>
                </a:cxn>
              </a:cxnLst>
              <a:rect l="0" t="0" r="r" b="b"/>
              <a:pathLst>
                <a:path w="2219" h="2381">
                  <a:moveTo>
                    <a:pt x="732" y="476"/>
                  </a:moveTo>
                  <a:lnTo>
                    <a:pt x="1" y="476"/>
                  </a:lnTo>
                  <a:lnTo>
                    <a:pt x="138" y="0"/>
                  </a:lnTo>
                  <a:lnTo>
                    <a:pt x="2219" y="0"/>
                  </a:lnTo>
                  <a:lnTo>
                    <a:pt x="2082" y="476"/>
                  </a:lnTo>
                  <a:lnTo>
                    <a:pt x="1320" y="476"/>
                  </a:lnTo>
                  <a:lnTo>
                    <a:pt x="589" y="2381"/>
                  </a:lnTo>
                  <a:lnTo>
                    <a:pt x="0" y="2381"/>
                  </a:lnTo>
                  <a:lnTo>
                    <a:pt x="732" y="476"/>
                  </a:ln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23"/>
            <p:cNvSpPr/>
            <p:nvPr userDrawn="1"/>
          </p:nvSpPr>
          <p:spPr bwMode="auto">
            <a:xfrm>
              <a:off x="7839075" y="1938338"/>
              <a:ext cx="390525" cy="406400"/>
            </a:xfrm>
            <a:custGeom>
              <a:avLst/>
              <a:gdLst/>
              <a:ahLst/>
              <a:cxnLst>
                <a:cxn ang="0">
                  <a:pos x="2433" y="204"/>
                </a:cxn>
                <a:cxn ang="0">
                  <a:pos x="2294" y="116"/>
                </a:cxn>
                <a:cxn ang="0">
                  <a:pos x="2162" y="51"/>
                </a:cxn>
                <a:cxn ang="0">
                  <a:pos x="2042" y="13"/>
                </a:cxn>
                <a:cxn ang="0">
                  <a:pos x="1893" y="1"/>
                </a:cxn>
                <a:cxn ang="0">
                  <a:pos x="1683" y="9"/>
                </a:cxn>
                <a:cxn ang="0">
                  <a:pos x="1429" y="51"/>
                </a:cxn>
                <a:cxn ang="0">
                  <a:pos x="1148" y="139"/>
                </a:cxn>
                <a:cxn ang="0">
                  <a:pos x="860" y="284"/>
                </a:cxn>
                <a:cxn ang="0">
                  <a:pos x="581" y="499"/>
                </a:cxn>
                <a:cxn ang="0">
                  <a:pos x="329" y="795"/>
                </a:cxn>
                <a:cxn ang="0">
                  <a:pos x="127" y="1167"/>
                </a:cxn>
                <a:cxn ang="0">
                  <a:pos x="21" y="1511"/>
                </a:cxn>
                <a:cxn ang="0">
                  <a:pos x="2" y="1807"/>
                </a:cxn>
                <a:cxn ang="0">
                  <a:pos x="57" y="2056"/>
                </a:cxn>
                <a:cxn ang="0">
                  <a:pos x="166" y="2256"/>
                </a:cxn>
                <a:cxn ang="0">
                  <a:pos x="318" y="2407"/>
                </a:cxn>
                <a:cxn ang="0">
                  <a:pos x="495" y="2508"/>
                </a:cxn>
                <a:cxn ang="0">
                  <a:pos x="681" y="2559"/>
                </a:cxn>
                <a:cxn ang="0">
                  <a:pos x="864" y="2563"/>
                </a:cxn>
                <a:cxn ang="0">
                  <a:pos x="1037" y="2544"/>
                </a:cxn>
                <a:cxn ang="0">
                  <a:pos x="1197" y="2511"/>
                </a:cxn>
                <a:cxn ang="0">
                  <a:pos x="1342" y="2470"/>
                </a:cxn>
                <a:cxn ang="0">
                  <a:pos x="1517" y="2405"/>
                </a:cxn>
                <a:cxn ang="0">
                  <a:pos x="1655" y="2341"/>
                </a:cxn>
                <a:cxn ang="0">
                  <a:pos x="1935" y="1725"/>
                </a:cxn>
                <a:cxn ang="0">
                  <a:pos x="1811" y="1794"/>
                </a:cxn>
                <a:cxn ang="0">
                  <a:pos x="1574" y="1908"/>
                </a:cxn>
                <a:cxn ang="0">
                  <a:pos x="1396" y="1976"/>
                </a:cxn>
                <a:cxn ang="0">
                  <a:pos x="1249" y="2018"/>
                </a:cxn>
                <a:cxn ang="0">
                  <a:pos x="1105" y="2040"/>
                </a:cxn>
                <a:cxn ang="0">
                  <a:pos x="975" y="2035"/>
                </a:cxn>
                <a:cxn ang="0">
                  <a:pos x="861" y="1997"/>
                </a:cxn>
                <a:cxn ang="0">
                  <a:pos x="767" y="1931"/>
                </a:cxn>
                <a:cxn ang="0">
                  <a:pos x="693" y="1842"/>
                </a:cxn>
                <a:cxn ang="0">
                  <a:pos x="643" y="1731"/>
                </a:cxn>
                <a:cxn ang="0">
                  <a:pos x="617" y="1602"/>
                </a:cxn>
                <a:cxn ang="0">
                  <a:pos x="617" y="1459"/>
                </a:cxn>
                <a:cxn ang="0">
                  <a:pos x="644" y="1307"/>
                </a:cxn>
                <a:cxn ang="0">
                  <a:pos x="701" y="1151"/>
                </a:cxn>
                <a:cxn ang="0">
                  <a:pos x="780" y="1006"/>
                </a:cxn>
                <a:cxn ang="0">
                  <a:pos x="880" y="874"/>
                </a:cxn>
                <a:cxn ang="0">
                  <a:pos x="996" y="756"/>
                </a:cxn>
                <a:cxn ang="0">
                  <a:pos x="1122" y="655"/>
                </a:cxn>
                <a:cxn ang="0">
                  <a:pos x="1258" y="575"/>
                </a:cxn>
                <a:cxn ang="0">
                  <a:pos x="1397" y="517"/>
                </a:cxn>
                <a:cxn ang="0">
                  <a:pos x="1537" y="482"/>
                </a:cxn>
                <a:cxn ang="0">
                  <a:pos x="1672" y="478"/>
                </a:cxn>
                <a:cxn ang="0">
                  <a:pos x="1792" y="507"/>
                </a:cxn>
                <a:cxn ang="0">
                  <a:pos x="1898" y="560"/>
                </a:cxn>
                <a:cxn ang="0">
                  <a:pos x="1988" y="628"/>
                </a:cxn>
                <a:cxn ang="0">
                  <a:pos x="2061" y="701"/>
                </a:cxn>
                <a:cxn ang="0">
                  <a:pos x="2157" y="828"/>
                </a:cxn>
              </a:cxnLst>
              <a:rect l="0" t="0" r="r" b="b"/>
              <a:pathLst>
                <a:path w="2465" h="2565">
                  <a:moveTo>
                    <a:pt x="2168" y="845"/>
                  </a:moveTo>
                  <a:lnTo>
                    <a:pt x="2465" y="227"/>
                  </a:lnTo>
                  <a:lnTo>
                    <a:pt x="2457" y="221"/>
                  </a:lnTo>
                  <a:lnTo>
                    <a:pt x="2433" y="204"/>
                  </a:lnTo>
                  <a:lnTo>
                    <a:pt x="2398" y="179"/>
                  </a:lnTo>
                  <a:lnTo>
                    <a:pt x="2351" y="149"/>
                  </a:lnTo>
                  <a:lnTo>
                    <a:pt x="2324" y="133"/>
                  </a:lnTo>
                  <a:lnTo>
                    <a:pt x="2294" y="116"/>
                  </a:lnTo>
                  <a:lnTo>
                    <a:pt x="2263" y="99"/>
                  </a:lnTo>
                  <a:lnTo>
                    <a:pt x="2231" y="82"/>
                  </a:lnTo>
                  <a:lnTo>
                    <a:pt x="2196" y="66"/>
                  </a:lnTo>
                  <a:lnTo>
                    <a:pt x="2162" y="51"/>
                  </a:lnTo>
                  <a:lnTo>
                    <a:pt x="2126" y="37"/>
                  </a:lnTo>
                  <a:lnTo>
                    <a:pt x="2089" y="24"/>
                  </a:lnTo>
                  <a:lnTo>
                    <a:pt x="2068" y="18"/>
                  </a:lnTo>
                  <a:lnTo>
                    <a:pt x="2042" y="13"/>
                  </a:lnTo>
                  <a:lnTo>
                    <a:pt x="2012" y="9"/>
                  </a:lnTo>
                  <a:lnTo>
                    <a:pt x="1976" y="5"/>
                  </a:lnTo>
                  <a:lnTo>
                    <a:pt x="1937" y="2"/>
                  </a:lnTo>
                  <a:lnTo>
                    <a:pt x="1893" y="1"/>
                  </a:lnTo>
                  <a:lnTo>
                    <a:pt x="1846" y="0"/>
                  </a:lnTo>
                  <a:lnTo>
                    <a:pt x="1795" y="2"/>
                  </a:lnTo>
                  <a:lnTo>
                    <a:pt x="1740" y="4"/>
                  </a:lnTo>
                  <a:lnTo>
                    <a:pt x="1683" y="9"/>
                  </a:lnTo>
                  <a:lnTo>
                    <a:pt x="1622" y="16"/>
                  </a:lnTo>
                  <a:lnTo>
                    <a:pt x="1559" y="25"/>
                  </a:lnTo>
                  <a:lnTo>
                    <a:pt x="1494" y="36"/>
                  </a:lnTo>
                  <a:lnTo>
                    <a:pt x="1429" y="51"/>
                  </a:lnTo>
                  <a:lnTo>
                    <a:pt x="1360" y="69"/>
                  </a:lnTo>
                  <a:lnTo>
                    <a:pt x="1291" y="88"/>
                  </a:lnTo>
                  <a:lnTo>
                    <a:pt x="1219" y="111"/>
                  </a:lnTo>
                  <a:lnTo>
                    <a:pt x="1148" y="139"/>
                  </a:lnTo>
                  <a:lnTo>
                    <a:pt x="1076" y="169"/>
                  </a:lnTo>
                  <a:lnTo>
                    <a:pt x="1004" y="203"/>
                  </a:lnTo>
                  <a:lnTo>
                    <a:pt x="932" y="242"/>
                  </a:lnTo>
                  <a:lnTo>
                    <a:pt x="860" y="284"/>
                  </a:lnTo>
                  <a:lnTo>
                    <a:pt x="789" y="331"/>
                  </a:lnTo>
                  <a:lnTo>
                    <a:pt x="718" y="382"/>
                  </a:lnTo>
                  <a:lnTo>
                    <a:pt x="649" y="438"/>
                  </a:lnTo>
                  <a:lnTo>
                    <a:pt x="581" y="499"/>
                  </a:lnTo>
                  <a:lnTo>
                    <a:pt x="515" y="565"/>
                  </a:lnTo>
                  <a:lnTo>
                    <a:pt x="450" y="636"/>
                  </a:lnTo>
                  <a:lnTo>
                    <a:pt x="388" y="713"/>
                  </a:lnTo>
                  <a:lnTo>
                    <a:pt x="329" y="795"/>
                  </a:lnTo>
                  <a:lnTo>
                    <a:pt x="271" y="884"/>
                  </a:lnTo>
                  <a:lnTo>
                    <a:pt x="218" y="978"/>
                  </a:lnTo>
                  <a:lnTo>
                    <a:pt x="169" y="1074"/>
                  </a:lnTo>
                  <a:lnTo>
                    <a:pt x="127" y="1167"/>
                  </a:lnTo>
                  <a:lnTo>
                    <a:pt x="91" y="1258"/>
                  </a:lnTo>
                  <a:lnTo>
                    <a:pt x="62" y="1345"/>
                  </a:lnTo>
                  <a:lnTo>
                    <a:pt x="39" y="1429"/>
                  </a:lnTo>
                  <a:lnTo>
                    <a:pt x="21" y="1511"/>
                  </a:lnTo>
                  <a:lnTo>
                    <a:pt x="9" y="1589"/>
                  </a:lnTo>
                  <a:lnTo>
                    <a:pt x="2" y="1665"/>
                  </a:lnTo>
                  <a:lnTo>
                    <a:pt x="0" y="1737"/>
                  </a:lnTo>
                  <a:lnTo>
                    <a:pt x="2" y="1807"/>
                  </a:lnTo>
                  <a:lnTo>
                    <a:pt x="10" y="1874"/>
                  </a:lnTo>
                  <a:lnTo>
                    <a:pt x="21" y="1938"/>
                  </a:lnTo>
                  <a:lnTo>
                    <a:pt x="37" y="1998"/>
                  </a:lnTo>
                  <a:lnTo>
                    <a:pt x="57" y="2056"/>
                  </a:lnTo>
                  <a:lnTo>
                    <a:pt x="79" y="2110"/>
                  </a:lnTo>
                  <a:lnTo>
                    <a:pt x="105" y="2162"/>
                  </a:lnTo>
                  <a:lnTo>
                    <a:pt x="134" y="2210"/>
                  </a:lnTo>
                  <a:lnTo>
                    <a:pt x="166" y="2256"/>
                  </a:lnTo>
                  <a:lnTo>
                    <a:pt x="201" y="2298"/>
                  </a:lnTo>
                  <a:lnTo>
                    <a:pt x="238" y="2338"/>
                  </a:lnTo>
                  <a:lnTo>
                    <a:pt x="277" y="2374"/>
                  </a:lnTo>
                  <a:lnTo>
                    <a:pt x="318" y="2407"/>
                  </a:lnTo>
                  <a:lnTo>
                    <a:pt x="360" y="2437"/>
                  </a:lnTo>
                  <a:lnTo>
                    <a:pt x="404" y="2464"/>
                  </a:lnTo>
                  <a:lnTo>
                    <a:pt x="449" y="2488"/>
                  </a:lnTo>
                  <a:lnTo>
                    <a:pt x="495" y="2508"/>
                  </a:lnTo>
                  <a:lnTo>
                    <a:pt x="541" y="2526"/>
                  </a:lnTo>
                  <a:lnTo>
                    <a:pt x="588" y="2540"/>
                  </a:lnTo>
                  <a:lnTo>
                    <a:pt x="635" y="2552"/>
                  </a:lnTo>
                  <a:lnTo>
                    <a:pt x="681" y="2559"/>
                  </a:lnTo>
                  <a:lnTo>
                    <a:pt x="728" y="2564"/>
                  </a:lnTo>
                  <a:lnTo>
                    <a:pt x="774" y="2565"/>
                  </a:lnTo>
                  <a:lnTo>
                    <a:pt x="819" y="2565"/>
                  </a:lnTo>
                  <a:lnTo>
                    <a:pt x="864" y="2563"/>
                  </a:lnTo>
                  <a:lnTo>
                    <a:pt x="908" y="2560"/>
                  </a:lnTo>
                  <a:lnTo>
                    <a:pt x="952" y="2556"/>
                  </a:lnTo>
                  <a:lnTo>
                    <a:pt x="995" y="2551"/>
                  </a:lnTo>
                  <a:lnTo>
                    <a:pt x="1037" y="2544"/>
                  </a:lnTo>
                  <a:lnTo>
                    <a:pt x="1078" y="2537"/>
                  </a:lnTo>
                  <a:lnTo>
                    <a:pt x="1119" y="2529"/>
                  </a:lnTo>
                  <a:lnTo>
                    <a:pt x="1159" y="2520"/>
                  </a:lnTo>
                  <a:lnTo>
                    <a:pt x="1197" y="2511"/>
                  </a:lnTo>
                  <a:lnTo>
                    <a:pt x="1235" y="2502"/>
                  </a:lnTo>
                  <a:lnTo>
                    <a:pt x="1272" y="2491"/>
                  </a:lnTo>
                  <a:lnTo>
                    <a:pt x="1307" y="2481"/>
                  </a:lnTo>
                  <a:lnTo>
                    <a:pt x="1342" y="2470"/>
                  </a:lnTo>
                  <a:lnTo>
                    <a:pt x="1374" y="2459"/>
                  </a:lnTo>
                  <a:lnTo>
                    <a:pt x="1406" y="2448"/>
                  </a:lnTo>
                  <a:lnTo>
                    <a:pt x="1465" y="2426"/>
                  </a:lnTo>
                  <a:lnTo>
                    <a:pt x="1517" y="2405"/>
                  </a:lnTo>
                  <a:lnTo>
                    <a:pt x="1563" y="2386"/>
                  </a:lnTo>
                  <a:lnTo>
                    <a:pt x="1602" y="2368"/>
                  </a:lnTo>
                  <a:lnTo>
                    <a:pt x="1632" y="2352"/>
                  </a:lnTo>
                  <a:lnTo>
                    <a:pt x="1655" y="2341"/>
                  </a:lnTo>
                  <a:lnTo>
                    <a:pt x="1669" y="2333"/>
                  </a:lnTo>
                  <a:lnTo>
                    <a:pt x="1674" y="2331"/>
                  </a:lnTo>
                  <a:lnTo>
                    <a:pt x="1940" y="1720"/>
                  </a:lnTo>
                  <a:lnTo>
                    <a:pt x="1935" y="1725"/>
                  </a:lnTo>
                  <a:lnTo>
                    <a:pt x="1918" y="1734"/>
                  </a:lnTo>
                  <a:lnTo>
                    <a:pt x="1891" y="1750"/>
                  </a:lnTo>
                  <a:lnTo>
                    <a:pt x="1855" y="1770"/>
                  </a:lnTo>
                  <a:lnTo>
                    <a:pt x="1811" y="1794"/>
                  </a:lnTo>
                  <a:lnTo>
                    <a:pt x="1760" y="1821"/>
                  </a:lnTo>
                  <a:lnTo>
                    <a:pt x="1704" y="1849"/>
                  </a:lnTo>
                  <a:lnTo>
                    <a:pt x="1641" y="1878"/>
                  </a:lnTo>
                  <a:lnTo>
                    <a:pt x="1574" y="1908"/>
                  </a:lnTo>
                  <a:lnTo>
                    <a:pt x="1505" y="1937"/>
                  </a:lnTo>
                  <a:lnTo>
                    <a:pt x="1468" y="1950"/>
                  </a:lnTo>
                  <a:lnTo>
                    <a:pt x="1433" y="1964"/>
                  </a:lnTo>
                  <a:lnTo>
                    <a:pt x="1396" y="1976"/>
                  </a:lnTo>
                  <a:lnTo>
                    <a:pt x="1360" y="1988"/>
                  </a:lnTo>
                  <a:lnTo>
                    <a:pt x="1322" y="1999"/>
                  </a:lnTo>
                  <a:lnTo>
                    <a:pt x="1285" y="2009"/>
                  </a:lnTo>
                  <a:lnTo>
                    <a:pt x="1249" y="2018"/>
                  </a:lnTo>
                  <a:lnTo>
                    <a:pt x="1212" y="2025"/>
                  </a:lnTo>
                  <a:lnTo>
                    <a:pt x="1175" y="2032"/>
                  </a:lnTo>
                  <a:lnTo>
                    <a:pt x="1140" y="2037"/>
                  </a:lnTo>
                  <a:lnTo>
                    <a:pt x="1105" y="2040"/>
                  </a:lnTo>
                  <a:lnTo>
                    <a:pt x="1071" y="2042"/>
                  </a:lnTo>
                  <a:lnTo>
                    <a:pt x="1039" y="2041"/>
                  </a:lnTo>
                  <a:lnTo>
                    <a:pt x="1006" y="2039"/>
                  </a:lnTo>
                  <a:lnTo>
                    <a:pt x="975" y="2035"/>
                  </a:lnTo>
                  <a:lnTo>
                    <a:pt x="944" y="2027"/>
                  </a:lnTo>
                  <a:lnTo>
                    <a:pt x="915" y="2019"/>
                  </a:lnTo>
                  <a:lnTo>
                    <a:pt x="888" y="2010"/>
                  </a:lnTo>
                  <a:lnTo>
                    <a:pt x="861" y="1997"/>
                  </a:lnTo>
                  <a:lnTo>
                    <a:pt x="836" y="1984"/>
                  </a:lnTo>
                  <a:lnTo>
                    <a:pt x="812" y="1968"/>
                  </a:lnTo>
                  <a:lnTo>
                    <a:pt x="789" y="1950"/>
                  </a:lnTo>
                  <a:lnTo>
                    <a:pt x="767" y="1931"/>
                  </a:lnTo>
                  <a:lnTo>
                    <a:pt x="747" y="1912"/>
                  </a:lnTo>
                  <a:lnTo>
                    <a:pt x="728" y="1890"/>
                  </a:lnTo>
                  <a:lnTo>
                    <a:pt x="710" y="1867"/>
                  </a:lnTo>
                  <a:lnTo>
                    <a:pt x="693" y="1842"/>
                  </a:lnTo>
                  <a:lnTo>
                    <a:pt x="679" y="1816"/>
                  </a:lnTo>
                  <a:lnTo>
                    <a:pt x="665" y="1788"/>
                  </a:lnTo>
                  <a:lnTo>
                    <a:pt x="654" y="1760"/>
                  </a:lnTo>
                  <a:lnTo>
                    <a:pt x="643" y="1731"/>
                  </a:lnTo>
                  <a:lnTo>
                    <a:pt x="634" y="1700"/>
                  </a:lnTo>
                  <a:lnTo>
                    <a:pt x="627" y="1668"/>
                  </a:lnTo>
                  <a:lnTo>
                    <a:pt x="621" y="1636"/>
                  </a:lnTo>
                  <a:lnTo>
                    <a:pt x="617" y="1602"/>
                  </a:lnTo>
                  <a:lnTo>
                    <a:pt x="614" y="1568"/>
                  </a:lnTo>
                  <a:lnTo>
                    <a:pt x="613" y="1533"/>
                  </a:lnTo>
                  <a:lnTo>
                    <a:pt x="614" y="1496"/>
                  </a:lnTo>
                  <a:lnTo>
                    <a:pt x="617" y="1459"/>
                  </a:lnTo>
                  <a:lnTo>
                    <a:pt x="621" y="1422"/>
                  </a:lnTo>
                  <a:lnTo>
                    <a:pt x="628" y="1384"/>
                  </a:lnTo>
                  <a:lnTo>
                    <a:pt x="635" y="1346"/>
                  </a:lnTo>
                  <a:lnTo>
                    <a:pt x="644" y="1307"/>
                  </a:lnTo>
                  <a:lnTo>
                    <a:pt x="656" y="1267"/>
                  </a:lnTo>
                  <a:lnTo>
                    <a:pt x="669" y="1229"/>
                  </a:lnTo>
                  <a:lnTo>
                    <a:pt x="684" y="1189"/>
                  </a:lnTo>
                  <a:lnTo>
                    <a:pt x="701" y="1151"/>
                  </a:lnTo>
                  <a:lnTo>
                    <a:pt x="719" y="1114"/>
                  </a:lnTo>
                  <a:lnTo>
                    <a:pt x="738" y="1077"/>
                  </a:lnTo>
                  <a:lnTo>
                    <a:pt x="758" y="1041"/>
                  </a:lnTo>
                  <a:lnTo>
                    <a:pt x="780" y="1006"/>
                  </a:lnTo>
                  <a:lnTo>
                    <a:pt x="804" y="972"/>
                  </a:lnTo>
                  <a:lnTo>
                    <a:pt x="828" y="937"/>
                  </a:lnTo>
                  <a:lnTo>
                    <a:pt x="853" y="905"/>
                  </a:lnTo>
                  <a:lnTo>
                    <a:pt x="880" y="874"/>
                  </a:lnTo>
                  <a:lnTo>
                    <a:pt x="908" y="842"/>
                  </a:lnTo>
                  <a:lnTo>
                    <a:pt x="936" y="812"/>
                  </a:lnTo>
                  <a:lnTo>
                    <a:pt x="965" y="784"/>
                  </a:lnTo>
                  <a:lnTo>
                    <a:pt x="996" y="756"/>
                  </a:lnTo>
                  <a:lnTo>
                    <a:pt x="1026" y="728"/>
                  </a:lnTo>
                  <a:lnTo>
                    <a:pt x="1057" y="703"/>
                  </a:lnTo>
                  <a:lnTo>
                    <a:pt x="1090" y="678"/>
                  </a:lnTo>
                  <a:lnTo>
                    <a:pt x="1122" y="655"/>
                  </a:lnTo>
                  <a:lnTo>
                    <a:pt x="1156" y="633"/>
                  </a:lnTo>
                  <a:lnTo>
                    <a:pt x="1189" y="613"/>
                  </a:lnTo>
                  <a:lnTo>
                    <a:pt x="1224" y="593"/>
                  </a:lnTo>
                  <a:lnTo>
                    <a:pt x="1258" y="575"/>
                  </a:lnTo>
                  <a:lnTo>
                    <a:pt x="1293" y="558"/>
                  </a:lnTo>
                  <a:lnTo>
                    <a:pt x="1327" y="543"/>
                  </a:lnTo>
                  <a:lnTo>
                    <a:pt x="1363" y="529"/>
                  </a:lnTo>
                  <a:lnTo>
                    <a:pt x="1397" y="517"/>
                  </a:lnTo>
                  <a:lnTo>
                    <a:pt x="1433" y="505"/>
                  </a:lnTo>
                  <a:lnTo>
                    <a:pt x="1468" y="497"/>
                  </a:lnTo>
                  <a:lnTo>
                    <a:pt x="1503" y="488"/>
                  </a:lnTo>
                  <a:lnTo>
                    <a:pt x="1537" y="482"/>
                  </a:lnTo>
                  <a:lnTo>
                    <a:pt x="1573" y="478"/>
                  </a:lnTo>
                  <a:lnTo>
                    <a:pt x="1606" y="476"/>
                  </a:lnTo>
                  <a:lnTo>
                    <a:pt x="1640" y="476"/>
                  </a:lnTo>
                  <a:lnTo>
                    <a:pt x="1672" y="478"/>
                  </a:lnTo>
                  <a:lnTo>
                    <a:pt x="1704" y="482"/>
                  </a:lnTo>
                  <a:lnTo>
                    <a:pt x="1734" y="488"/>
                  </a:lnTo>
                  <a:lnTo>
                    <a:pt x="1764" y="497"/>
                  </a:lnTo>
                  <a:lnTo>
                    <a:pt x="1792" y="507"/>
                  </a:lnTo>
                  <a:lnTo>
                    <a:pt x="1821" y="519"/>
                  </a:lnTo>
                  <a:lnTo>
                    <a:pt x="1848" y="531"/>
                  </a:lnTo>
                  <a:lnTo>
                    <a:pt x="1874" y="546"/>
                  </a:lnTo>
                  <a:lnTo>
                    <a:pt x="1898" y="560"/>
                  </a:lnTo>
                  <a:lnTo>
                    <a:pt x="1922" y="577"/>
                  </a:lnTo>
                  <a:lnTo>
                    <a:pt x="1945" y="594"/>
                  </a:lnTo>
                  <a:lnTo>
                    <a:pt x="1967" y="611"/>
                  </a:lnTo>
                  <a:lnTo>
                    <a:pt x="1988" y="628"/>
                  </a:lnTo>
                  <a:lnTo>
                    <a:pt x="2008" y="647"/>
                  </a:lnTo>
                  <a:lnTo>
                    <a:pt x="2027" y="665"/>
                  </a:lnTo>
                  <a:lnTo>
                    <a:pt x="2044" y="683"/>
                  </a:lnTo>
                  <a:lnTo>
                    <a:pt x="2061" y="701"/>
                  </a:lnTo>
                  <a:lnTo>
                    <a:pt x="2076" y="718"/>
                  </a:lnTo>
                  <a:lnTo>
                    <a:pt x="2104" y="753"/>
                  </a:lnTo>
                  <a:lnTo>
                    <a:pt x="2126" y="782"/>
                  </a:lnTo>
                  <a:lnTo>
                    <a:pt x="2157" y="828"/>
                  </a:lnTo>
                  <a:lnTo>
                    <a:pt x="2168" y="845"/>
                  </a:ln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24"/>
            <p:cNvSpPr>
              <a:spLocks noEditPoints="1"/>
            </p:cNvSpPr>
            <p:nvPr userDrawn="1"/>
          </p:nvSpPr>
          <p:spPr bwMode="auto">
            <a:xfrm>
              <a:off x="8604250" y="1835150"/>
              <a:ext cx="179387" cy="95250"/>
            </a:xfrm>
            <a:custGeom>
              <a:avLst/>
              <a:gdLst/>
              <a:ahLst/>
              <a:cxnLst>
                <a:cxn ang="0">
                  <a:pos x="197" y="601"/>
                </a:cxn>
                <a:cxn ang="0">
                  <a:pos x="197" y="70"/>
                </a:cxn>
                <a:cxn ang="0">
                  <a:pos x="0" y="70"/>
                </a:cxn>
                <a:cxn ang="0">
                  <a:pos x="0" y="0"/>
                </a:cxn>
                <a:cxn ang="0">
                  <a:pos x="476" y="0"/>
                </a:cxn>
                <a:cxn ang="0">
                  <a:pos x="476" y="70"/>
                </a:cxn>
                <a:cxn ang="0">
                  <a:pos x="277" y="70"/>
                </a:cxn>
                <a:cxn ang="0">
                  <a:pos x="277" y="601"/>
                </a:cxn>
                <a:cxn ang="0">
                  <a:pos x="197" y="601"/>
                </a:cxn>
                <a:cxn ang="0">
                  <a:pos x="555" y="601"/>
                </a:cxn>
                <a:cxn ang="0">
                  <a:pos x="555" y="0"/>
                </a:cxn>
                <a:cxn ang="0">
                  <a:pos x="675" y="0"/>
                </a:cxn>
                <a:cxn ang="0">
                  <a:pos x="817" y="425"/>
                </a:cxn>
                <a:cxn ang="0">
                  <a:pos x="827" y="452"/>
                </a:cxn>
                <a:cxn ang="0">
                  <a:pos x="834" y="476"/>
                </a:cxn>
                <a:cxn ang="0">
                  <a:pos x="840" y="497"/>
                </a:cxn>
                <a:cxn ang="0">
                  <a:pos x="846" y="514"/>
                </a:cxn>
                <a:cxn ang="0">
                  <a:pos x="852" y="495"/>
                </a:cxn>
                <a:cxn ang="0">
                  <a:pos x="859" y="473"/>
                </a:cxn>
                <a:cxn ang="0">
                  <a:pos x="868" y="447"/>
                </a:cxn>
                <a:cxn ang="0">
                  <a:pos x="878" y="418"/>
                </a:cxn>
                <a:cxn ang="0">
                  <a:pos x="1022" y="0"/>
                </a:cxn>
                <a:cxn ang="0">
                  <a:pos x="1129" y="0"/>
                </a:cxn>
                <a:cxn ang="0">
                  <a:pos x="1129" y="601"/>
                </a:cxn>
                <a:cxn ang="0">
                  <a:pos x="1053" y="601"/>
                </a:cxn>
                <a:cxn ang="0">
                  <a:pos x="1053" y="97"/>
                </a:cxn>
                <a:cxn ang="0">
                  <a:pos x="877" y="601"/>
                </a:cxn>
                <a:cxn ang="0">
                  <a:pos x="806" y="601"/>
                </a:cxn>
                <a:cxn ang="0">
                  <a:pos x="632" y="89"/>
                </a:cxn>
                <a:cxn ang="0">
                  <a:pos x="632" y="601"/>
                </a:cxn>
                <a:cxn ang="0">
                  <a:pos x="555" y="601"/>
                </a:cxn>
              </a:cxnLst>
              <a:rect l="0" t="0" r="r" b="b"/>
              <a:pathLst>
                <a:path w="1129" h="601">
                  <a:moveTo>
                    <a:pt x="197" y="601"/>
                  </a:moveTo>
                  <a:lnTo>
                    <a:pt x="197" y="70"/>
                  </a:lnTo>
                  <a:lnTo>
                    <a:pt x="0" y="70"/>
                  </a:lnTo>
                  <a:lnTo>
                    <a:pt x="0" y="0"/>
                  </a:lnTo>
                  <a:lnTo>
                    <a:pt x="476" y="0"/>
                  </a:lnTo>
                  <a:lnTo>
                    <a:pt x="476" y="70"/>
                  </a:lnTo>
                  <a:lnTo>
                    <a:pt x="277" y="70"/>
                  </a:lnTo>
                  <a:lnTo>
                    <a:pt x="277" y="601"/>
                  </a:lnTo>
                  <a:lnTo>
                    <a:pt x="197" y="601"/>
                  </a:lnTo>
                  <a:close/>
                  <a:moveTo>
                    <a:pt x="555" y="601"/>
                  </a:moveTo>
                  <a:lnTo>
                    <a:pt x="555" y="0"/>
                  </a:lnTo>
                  <a:lnTo>
                    <a:pt x="675" y="0"/>
                  </a:lnTo>
                  <a:lnTo>
                    <a:pt x="817" y="425"/>
                  </a:lnTo>
                  <a:lnTo>
                    <a:pt x="827" y="452"/>
                  </a:lnTo>
                  <a:lnTo>
                    <a:pt x="834" y="476"/>
                  </a:lnTo>
                  <a:lnTo>
                    <a:pt x="840" y="497"/>
                  </a:lnTo>
                  <a:lnTo>
                    <a:pt x="846" y="514"/>
                  </a:lnTo>
                  <a:lnTo>
                    <a:pt x="852" y="495"/>
                  </a:lnTo>
                  <a:lnTo>
                    <a:pt x="859" y="473"/>
                  </a:lnTo>
                  <a:lnTo>
                    <a:pt x="868" y="447"/>
                  </a:lnTo>
                  <a:lnTo>
                    <a:pt x="878" y="418"/>
                  </a:lnTo>
                  <a:lnTo>
                    <a:pt x="1022" y="0"/>
                  </a:lnTo>
                  <a:lnTo>
                    <a:pt x="1129" y="0"/>
                  </a:lnTo>
                  <a:lnTo>
                    <a:pt x="1129" y="601"/>
                  </a:lnTo>
                  <a:lnTo>
                    <a:pt x="1053" y="601"/>
                  </a:lnTo>
                  <a:lnTo>
                    <a:pt x="1053" y="97"/>
                  </a:lnTo>
                  <a:lnTo>
                    <a:pt x="877" y="601"/>
                  </a:lnTo>
                  <a:lnTo>
                    <a:pt x="806" y="601"/>
                  </a:lnTo>
                  <a:lnTo>
                    <a:pt x="632" y="89"/>
                  </a:lnTo>
                  <a:lnTo>
                    <a:pt x="632" y="601"/>
                  </a:lnTo>
                  <a:lnTo>
                    <a:pt x="555" y="601"/>
                  </a:lnTo>
                  <a:close/>
                </a:path>
              </a:pathLst>
            </a:custGeom>
            <a:grpFill/>
            <a:ln w="9525">
              <a:noFill/>
              <a:round/>
            </a:ln>
          </p:spPr>
          <p:txBody>
            <a:bodyPr vert="horz" wrap="square" lIns="91440" tIns="45720" rIns="91440" bIns="45720" numCol="1" anchor="t" anchorCtr="0" compatLnSpc="1"/>
            <a:lstStyle/>
            <a:p>
              <a:endParaRPr 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48ADE-4089-450A-B6C3-97A5247EB803}" type="datetimeFigureOut">
              <a:rPr lang="en-US" smtClean="0"/>
              <a:pPr/>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smtClean="0"/>
              <a:t>www.object.co.in</a:t>
            </a:r>
            <a:endParaRPr lang="en-US" dirty="0"/>
          </a:p>
        </p:txBody>
      </p:sp>
      <p:sp>
        <p:nvSpPr>
          <p:cNvPr id="5" name="Rectangle 4"/>
          <p:cNvSpPr/>
          <p:nvPr userDrawn="1"/>
        </p:nvSpPr>
        <p:spPr>
          <a:xfrm>
            <a:off x="0" y="0"/>
            <a:ext cx="9144000" cy="72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userDrawn="1"/>
        </p:nvGrpSpPr>
        <p:grpSpPr>
          <a:xfrm>
            <a:off x="7443720" y="74608"/>
            <a:ext cx="1554480" cy="548640"/>
            <a:chOff x="6302375" y="1695450"/>
            <a:chExt cx="2481262" cy="889000"/>
          </a:xfrm>
          <a:solidFill>
            <a:schemeClr val="bg1"/>
          </a:solidFill>
        </p:grpSpPr>
        <p:sp>
          <p:nvSpPr>
            <p:cNvPr id="7" name="Freeform 6"/>
            <p:cNvSpPr/>
            <p:nvPr userDrawn="1"/>
          </p:nvSpPr>
          <p:spPr bwMode="auto">
            <a:xfrm>
              <a:off x="6753225" y="2400300"/>
              <a:ext cx="90487" cy="180975"/>
            </a:xfrm>
            <a:custGeom>
              <a:avLst/>
              <a:gdLst/>
              <a:ahLst/>
              <a:cxnLst>
                <a:cxn ang="0">
                  <a:pos x="0" y="0"/>
                </a:cxn>
                <a:cxn ang="0">
                  <a:pos x="567" y="0"/>
                </a:cxn>
                <a:cxn ang="0">
                  <a:pos x="567" y="112"/>
                </a:cxn>
                <a:cxn ang="0">
                  <a:pos x="340" y="112"/>
                </a:cxn>
                <a:cxn ang="0">
                  <a:pos x="340" y="1132"/>
                </a:cxn>
                <a:cxn ang="0">
                  <a:pos x="228" y="1132"/>
                </a:cxn>
                <a:cxn ang="0">
                  <a:pos x="228" y="112"/>
                </a:cxn>
                <a:cxn ang="0">
                  <a:pos x="0" y="112"/>
                </a:cxn>
                <a:cxn ang="0">
                  <a:pos x="0" y="0"/>
                </a:cxn>
              </a:cxnLst>
              <a:rect l="0" t="0" r="r" b="b"/>
              <a:pathLst>
                <a:path w="567" h="1132">
                  <a:moveTo>
                    <a:pt x="0" y="0"/>
                  </a:moveTo>
                  <a:lnTo>
                    <a:pt x="567" y="0"/>
                  </a:lnTo>
                  <a:lnTo>
                    <a:pt x="567" y="112"/>
                  </a:lnTo>
                  <a:lnTo>
                    <a:pt x="340" y="112"/>
                  </a:lnTo>
                  <a:lnTo>
                    <a:pt x="340" y="1132"/>
                  </a:lnTo>
                  <a:lnTo>
                    <a:pt x="228" y="1132"/>
                  </a:lnTo>
                  <a:lnTo>
                    <a:pt x="228" y="112"/>
                  </a:lnTo>
                  <a:lnTo>
                    <a:pt x="0" y="11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7"/>
            <p:cNvSpPr/>
            <p:nvPr userDrawn="1"/>
          </p:nvSpPr>
          <p:spPr bwMode="auto">
            <a:xfrm>
              <a:off x="6867525" y="2400300"/>
              <a:ext cx="93662" cy="180975"/>
            </a:xfrm>
            <a:custGeom>
              <a:avLst/>
              <a:gdLst/>
              <a:ahLst/>
              <a:cxnLst>
                <a:cxn ang="0">
                  <a:pos x="0" y="0"/>
                </a:cxn>
                <a:cxn ang="0">
                  <a:pos x="589" y="0"/>
                </a:cxn>
                <a:cxn ang="0">
                  <a:pos x="589" y="108"/>
                </a:cxn>
                <a:cxn ang="0">
                  <a:pos x="110" y="108"/>
                </a:cxn>
                <a:cxn ang="0">
                  <a:pos x="110" y="510"/>
                </a:cxn>
                <a:cxn ang="0">
                  <a:pos x="587" y="510"/>
                </a:cxn>
                <a:cxn ang="0">
                  <a:pos x="587" y="618"/>
                </a:cxn>
                <a:cxn ang="0">
                  <a:pos x="110" y="618"/>
                </a:cxn>
                <a:cxn ang="0">
                  <a:pos x="110" y="1025"/>
                </a:cxn>
                <a:cxn ang="0">
                  <a:pos x="587" y="1025"/>
                </a:cxn>
                <a:cxn ang="0">
                  <a:pos x="587" y="1132"/>
                </a:cxn>
                <a:cxn ang="0">
                  <a:pos x="0" y="1132"/>
                </a:cxn>
                <a:cxn ang="0">
                  <a:pos x="0" y="0"/>
                </a:cxn>
              </a:cxnLst>
              <a:rect l="0" t="0" r="r" b="b"/>
              <a:pathLst>
                <a:path w="589" h="1132">
                  <a:moveTo>
                    <a:pt x="0" y="0"/>
                  </a:moveTo>
                  <a:lnTo>
                    <a:pt x="589" y="0"/>
                  </a:lnTo>
                  <a:lnTo>
                    <a:pt x="589" y="108"/>
                  </a:lnTo>
                  <a:lnTo>
                    <a:pt x="110" y="108"/>
                  </a:lnTo>
                  <a:lnTo>
                    <a:pt x="110" y="510"/>
                  </a:lnTo>
                  <a:lnTo>
                    <a:pt x="587" y="510"/>
                  </a:lnTo>
                  <a:lnTo>
                    <a:pt x="587" y="618"/>
                  </a:lnTo>
                  <a:lnTo>
                    <a:pt x="110" y="618"/>
                  </a:lnTo>
                  <a:lnTo>
                    <a:pt x="110" y="1025"/>
                  </a:lnTo>
                  <a:lnTo>
                    <a:pt x="587" y="1025"/>
                  </a:lnTo>
                  <a:lnTo>
                    <a:pt x="58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8"/>
            <p:cNvSpPr/>
            <p:nvPr userDrawn="1"/>
          </p:nvSpPr>
          <p:spPr bwMode="auto">
            <a:xfrm>
              <a:off x="6992938" y="2397125"/>
              <a:ext cx="174625" cy="187325"/>
            </a:xfrm>
            <a:custGeom>
              <a:avLst/>
              <a:gdLst/>
              <a:ahLst/>
              <a:cxnLst>
                <a:cxn ang="0">
                  <a:pos x="920" y="267"/>
                </a:cxn>
                <a:cxn ang="0">
                  <a:pos x="835" y="189"/>
                </a:cxn>
                <a:cxn ang="0">
                  <a:pos x="741" y="140"/>
                </a:cxn>
                <a:cxn ang="0">
                  <a:pos x="634" y="115"/>
                </a:cxn>
                <a:cxn ang="0">
                  <a:pos x="528" y="114"/>
                </a:cxn>
                <a:cxn ang="0">
                  <a:pos x="440" y="132"/>
                </a:cxn>
                <a:cxn ang="0">
                  <a:pos x="359" y="166"/>
                </a:cxn>
                <a:cxn ang="0">
                  <a:pos x="284" y="219"/>
                </a:cxn>
                <a:cxn ang="0">
                  <a:pos x="218" y="288"/>
                </a:cxn>
                <a:cxn ang="0">
                  <a:pos x="168" y="366"/>
                </a:cxn>
                <a:cxn ang="0">
                  <a:pos x="135" y="450"/>
                </a:cxn>
                <a:cxn ang="0">
                  <a:pos x="118" y="542"/>
                </a:cxn>
                <a:cxn ang="0">
                  <a:pos x="118" y="639"/>
                </a:cxn>
                <a:cxn ang="0">
                  <a:pos x="135" y="732"/>
                </a:cxn>
                <a:cxn ang="0">
                  <a:pos x="168" y="817"/>
                </a:cxn>
                <a:cxn ang="0">
                  <a:pos x="218" y="895"/>
                </a:cxn>
                <a:cxn ang="0">
                  <a:pos x="285" y="964"/>
                </a:cxn>
                <a:cxn ang="0">
                  <a:pos x="360" y="1016"/>
                </a:cxn>
                <a:cxn ang="0">
                  <a:pos x="440" y="1052"/>
                </a:cxn>
                <a:cxn ang="0">
                  <a:pos x="528" y="1068"/>
                </a:cxn>
                <a:cxn ang="0">
                  <a:pos x="633" y="1067"/>
                </a:cxn>
                <a:cxn ang="0">
                  <a:pos x="738" y="1043"/>
                </a:cxn>
                <a:cxn ang="0">
                  <a:pos x="832" y="994"/>
                </a:cxn>
                <a:cxn ang="0">
                  <a:pos x="915" y="920"/>
                </a:cxn>
                <a:cxn ang="0">
                  <a:pos x="1075" y="893"/>
                </a:cxn>
                <a:cxn ang="0">
                  <a:pos x="1030" y="960"/>
                </a:cxn>
                <a:cxn ang="0">
                  <a:pos x="979" y="1018"/>
                </a:cxn>
                <a:cxn ang="0">
                  <a:pos x="922" y="1068"/>
                </a:cxn>
                <a:cxn ang="0">
                  <a:pos x="858" y="1109"/>
                </a:cxn>
                <a:cxn ang="0">
                  <a:pos x="789" y="1141"/>
                </a:cxn>
                <a:cxn ang="0">
                  <a:pos x="716" y="1163"/>
                </a:cxn>
                <a:cxn ang="0">
                  <a:pos x="637" y="1175"/>
                </a:cxn>
                <a:cxn ang="0">
                  <a:pos x="545" y="1177"/>
                </a:cxn>
                <a:cxn ang="0">
                  <a:pos x="431" y="1161"/>
                </a:cxn>
                <a:cxn ang="0">
                  <a:pos x="325" y="1124"/>
                </a:cxn>
                <a:cxn ang="0">
                  <a:pos x="230" y="1065"/>
                </a:cxn>
                <a:cxn ang="0">
                  <a:pos x="145" y="985"/>
                </a:cxn>
                <a:cxn ang="0">
                  <a:pos x="78" y="891"/>
                </a:cxn>
                <a:cxn ang="0">
                  <a:pos x="31" y="787"/>
                </a:cxn>
                <a:cxn ang="0">
                  <a:pos x="5" y="674"/>
                </a:cxn>
                <a:cxn ang="0">
                  <a:pos x="0" y="552"/>
                </a:cxn>
                <a:cxn ang="0">
                  <a:pos x="18" y="439"/>
                </a:cxn>
                <a:cxn ang="0">
                  <a:pos x="56" y="330"/>
                </a:cxn>
                <a:cxn ang="0">
                  <a:pos x="117" y="232"/>
                </a:cxn>
                <a:cxn ang="0">
                  <a:pos x="197" y="144"/>
                </a:cxn>
                <a:cxn ang="0">
                  <a:pos x="285" y="78"/>
                </a:cxn>
                <a:cxn ang="0">
                  <a:pos x="384" y="32"/>
                </a:cxn>
                <a:cxn ang="0">
                  <a:pos x="489" y="6"/>
                </a:cxn>
                <a:cxn ang="0">
                  <a:pos x="596" y="1"/>
                </a:cxn>
                <a:cxn ang="0">
                  <a:pos x="678" y="8"/>
                </a:cxn>
                <a:cxn ang="0">
                  <a:pos x="754" y="26"/>
                </a:cxn>
                <a:cxn ang="0">
                  <a:pos x="827" y="54"/>
                </a:cxn>
                <a:cxn ang="0">
                  <a:pos x="895" y="93"/>
                </a:cxn>
                <a:cxn ang="0">
                  <a:pos x="958" y="141"/>
                </a:cxn>
                <a:cxn ang="0">
                  <a:pos x="1013" y="197"/>
                </a:cxn>
                <a:cxn ang="0">
                  <a:pos x="1061" y="262"/>
                </a:cxn>
              </a:cxnLst>
              <a:rect l="0" t="0" r="r" b="b"/>
              <a:pathLst>
                <a:path w="1094" h="1178">
                  <a:moveTo>
                    <a:pt x="1094" y="317"/>
                  </a:moveTo>
                  <a:lnTo>
                    <a:pt x="960" y="317"/>
                  </a:lnTo>
                  <a:lnTo>
                    <a:pt x="940" y="291"/>
                  </a:lnTo>
                  <a:lnTo>
                    <a:pt x="920" y="267"/>
                  </a:lnTo>
                  <a:lnTo>
                    <a:pt x="900" y="245"/>
                  </a:lnTo>
                  <a:lnTo>
                    <a:pt x="878" y="225"/>
                  </a:lnTo>
                  <a:lnTo>
                    <a:pt x="857" y="206"/>
                  </a:lnTo>
                  <a:lnTo>
                    <a:pt x="835" y="189"/>
                  </a:lnTo>
                  <a:lnTo>
                    <a:pt x="812" y="174"/>
                  </a:lnTo>
                  <a:lnTo>
                    <a:pt x="789" y="161"/>
                  </a:lnTo>
                  <a:lnTo>
                    <a:pt x="765" y="149"/>
                  </a:lnTo>
                  <a:lnTo>
                    <a:pt x="741" y="140"/>
                  </a:lnTo>
                  <a:lnTo>
                    <a:pt x="715" y="131"/>
                  </a:lnTo>
                  <a:lnTo>
                    <a:pt x="689" y="124"/>
                  </a:lnTo>
                  <a:lnTo>
                    <a:pt x="662" y="119"/>
                  </a:lnTo>
                  <a:lnTo>
                    <a:pt x="634" y="115"/>
                  </a:lnTo>
                  <a:lnTo>
                    <a:pt x="605" y="113"/>
                  </a:lnTo>
                  <a:lnTo>
                    <a:pt x="575" y="112"/>
                  </a:lnTo>
                  <a:lnTo>
                    <a:pt x="551" y="112"/>
                  </a:lnTo>
                  <a:lnTo>
                    <a:pt x="528" y="114"/>
                  </a:lnTo>
                  <a:lnTo>
                    <a:pt x="506" y="117"/>
                  </a:lnTo>
                  <a:lnTo>
                    <a:pt x="483" y="120"/>
                  </a:lnTo>
                  <a:lnTo>
                    <a:pt x="461" y="125"/>
                  </a:lnTo>
                  <a:lnTo>
                    <a:pt x="440" y="132"/>
                  </a:lnTo>
                  <a:lnTo>
                    <a:pt x="419" y="139"/>
                  </a:lnTo>
                  <a:lnTo>
                    <a:pt x="398" y="147"/>
                  </a:lnTo>
                  <a:lnTo>
                    <a:pt x="378" y="156"/>
                  </a:lnTo>
                  <a:lnTo>
                    <a:pt x="359" y="166"/>
                  </a:lnTo>
                  <a:lnTo>
                    <a:pt x="340" y="178"/>
                  </a:lnTo>
                  <a:lnTo>
                    <a:pt x="321" y="191"/>
                  </a:lnTo>
                  <a:lnTo>
                    <a:pt x="302" y="205"/>
                  </a:lnTo>
                  <a:lnTo>
                    <a:pt x="284" y="219"/>
                  </a:lnTo>
                  <a:lnTo>
                    <a:pt x="267" y="235"/>
                  </a:lnTo>
                  <a:lnTo>
                    <a:pt x="250" y="252"/>
                  </a:lnTo>
                  <a:lnTo>
                    <a:pt x="233" y="269"/>
                  </a:lnTo>
                  <a:lnTo>
                    <a:pt x="218" y="288"/>
                  </a:lnTo>
                  <a:lnTo>
                    <a:pt x="204" y="307"/>
                  </a:lnTo>
                  <a:lnTo>
                    <a:pt x="191" y="326"/>
                  </a:lnTo>
                  <a:lnTo>
                    <a:pt x="179" y="346"/>
                  </a:lnTo>
                  <a:lnTo>
                    <a:pt x="168" y="366"/>
                  </a:lnTo>
                  <a:lnTo>
                    <a:pt x="158" y="385"/>
                  </a:lnTo>
                  <a:lnTo>
                    <a:pt x="149" y="407"/>
                  </a:lnTo>
                  <a:lnTo>
                    <a:pt x="141" y="428"/>
                  </a:lnTo>
                  <a:lnTo>
                    <a:pt x="135" y="450"/>
                  </a:lnTo>
                  <a:lnTo>
                    <a:pt x="129" y="472"/>
                  </a:lnTo>
                  <a:lnTo>
                    <a:pt x="124" y="495"/>
                  </a:lnTo>
                  <a:lnTo>
                    <a:pt x="120" y="518"/>
                  </a:lnTo>
                  <a:lnTo>
                    <a:pt x="118" y="542"/>
                  </a:lnTo>
                  <a:lnTo>
                    <a:pt x="116" y="566"/>
                  </a:lnTo>
                  <a:lnTo>
                    <a:pt x="116" y="590"/>
                  </a:lnTo>
                  <a:lnTo>
                    <a:pt x="116" y="615"/>
                  </a:lnTo>
                  <a:lnTo>
                    <a:pt x="118" y="639"/>
                  </a:lnTo>
                  <a:lnTo>
                    <a:pt x="120" y="663"/>
                  </a:lnTo>
                  <a:lnTo>
                    <a:pt x="124" y="687"/>
                  </a:lnTo>
                  <a:lnTo>
                    <a:pt x="129" y="709"/>
                  </a:lnTo>
                  <a:lnTo>
                    <a:pt x="135" y="732"/>
                  </a:lnTo>
                  <a:lnTo>
                    <a:pt x="141" y="754"/>
                  </a:lnTo>
                  <a:lnTo>
                    <a:pt x="149" y="776"/>
                  </a:lnTo>
                  <a:lnTo>
                    <a:pt x="158" y="797"/>
                  </a:lnTo>
                  <a:lnTo>
                    <a:pt x="168" y="817"/>
                  </a:lnTo>
                  <a:lnTo>
                    <a:pt x="180" y="837"/>
                  </a:lnTo>
                  <a:lnTo>
                    <a:pt x="191" y="856"/>
                  </a:lnTo>
                  <a:lnTo>
                    <a:pt x="205" y="876"/>
                  </a:lnTo>
                  <a:lnTo>
                    <a:pt x="218" y="895"/>
                  </a:lnTo>
                  <a:lnTo>
                    <a:pt x="234" y="913"/>
                  </a:lnTo>
                  <a:lnTo>
                    <a:pt x="251" y="930"/>
                  </a:lnTo>
                  <a:lnTo>
                    <a:pt x="268" y="947"/>
                  </a:lnTo>
                  <a:lnTo>
                    <a:pt x="285" y="964"/>
                  </a:lnTo>
                  <a:lnTo>
                    <a:pt x="303" y="978"/>
                  </a:lnTo>
                  <a:lnTo>
                    <a:pt x="321" y="992"/>
                  </a:lnTo>
                  <a:lnTo>
                    <a:pt x="340" y="1005"/>
                  </a:lnTo>
                  <a:lnTo>
                    <a:pt x="360" y="1016"/>
                  </a:lnTo>
                  <a:lnTo>
                    <a:pt x="378" y="1026"/>
                  </a:lnTo>
                  <a:lnTo>
                    <a:pt x="399" y="1036"/>
                  </a:lnTo>
                  <a:lnTo>
                    <a:pt x="419" y="1044"/>
                  </a:lnTo>
                  <a:lnTo>
                    <a:pt x="440" y="1052"/>
                  </a:lnTo>
                  <a:lnTo>
                    <a:pt x="462" y="1057"/>
                  </a:lnTo>
                  <a:lnTo>
                    <a:pt x="483" y="1062"/>
                  </a:lnTo>
                  <a:lnTo>
                    <a:pt x="506" y="1066"/>
                  </a:lnTo>
                  <a:lnTo>
                    <a:pt x="528" y="1068"/>
                  </a:lnTo>
                  <a:lnTo>
                    <a:pt x="551" y="1070"/>
                  </a:lnTo>
                  <a:lnTo>
                    <a:pt x="575" y="1070"/>
                  </a:lnTo>
                  <a:lnTo>
                    <a:pt x="603" y="1070"/>
                  </a:lnTo>
                  <a:lnTo>
                    <a:pt x="633" y="1067"/>
                  </a:lnTo>
                  <a:lnTo>
                    <a:pt x="660" y="1064"/>
                  </a:lnTo>
                  <a:lnTo>
                    <a:pt x="687" y="1059"/>
                  </a:lnTo>
                  <a:lnTo>
                    <a:pt x="713" y="1052"/>
                  </a:lnTo>
                  <a:lnTo>
                    <a:pt x="738" y="1043"/>
                  </a:lnTo>
                  <a:lnTo>
                    <a:pt x="763" y="1034"/>
                  </a:lnTo>
                  <a:lnTo>
                    <a:pt x="786" y="1022"/>
                  </a:lnTo>
                  <a:lnTo>
                    <a:pt x="809" y="1009"/>
                  </a:lnTo>
                  <a:lnTo>
                    <a:pt x="832" y="994"/>
                  </a:lnTo>
                  <a:lnTo>
                    <a:pt x="854" y="978"/>
                  </a:lnTo>
                  <a:lnTo>
                    <a:pt x="875" y="961"/>
                  </a:lnTo>
                  <a:lnTo>
                    <a:pt x="895" y="941"/>
                  </a:lnTo>
                  <a:lnTo>
                    <a:pt x="915" y="920"/>
                  </a:lnTo>
                  <a:lnTo>
                    <a:pt x="933" y="898"/>
                  </a:lnTo>
                  <a:lnTo>
                    <a:pt x="951" y="874"/>
                  </a:lnTo>
                  <a:lnTo>
                    <a:pt x="1084" y="874"/>
                  </a:lnTo>
                  <a:lnTo>
                    <a:pt x="1075" y="893"/>
                  </a:lnTo>
                  <a:lnTo>
                    <a:pt x="1064" y="910"/>
                  </a:lnTo>
                  <a:lnTo>
                    <a:pt x="1053" y="927"/>
                  </a:lnTo>
                  <a:lnTo>
                    <a:pt x="1041" y="944"/>
                  </a:lnTo>
                  <a:lnTo>
                    <a:pt x="1030" y="960"/>
                  </a:lnTo>
                  <a:lnTo>
                    <a:pt x="1018" y="975"/>
                  </a:lnTo>
                  <a:lnTo>
                    <a:pt x="1006" y="990"/>
                  </a:lnTo>
                  <a:lnTo>
                    <a:pt x="992" y="1005"/>
                  </a:lnTo>
                  <a:lnTo>
                    <a:pt x="979" y="1018"/>
                  </a:lnTo>
                  <a:lnTo>
                    <a:pt x="965" y="1032"/>
                  </a:lnTo>
                  <a:lnTo>
                    <a:pt x="951" y="1044"/>
                  </a:lnTo>
                  <a:lnTo>
                    <a:pt x="937" y="1057"/>
                  </a:lnTo>
                  <a:lnTo>
                    <a:pt x="922" y="1068"/>
                  </a:lnTo>
                  <a:lnTo>
                    <a:pt x="906" y="1079"/>
                  </a:lnTo>
                  <a:lnTo>
                    <a:pt x="891" y="1090"/>
                  </a:lnTo>
                  <a:lnTo>
                    <a:pt x="875" y="1100"/>
                  </a:lnTo>
                  <a:lnTo>
                    <a:pt x="858" y="1109"/>
                  </a:lnTo>
                  <a:lnTo>
                    <a:pt x="842" y="1118"/>
                  </a:lnTo>
                  <a:lnTo>
                    <a:pt x="825" y="1127"/>
                  </a:lnTo>
                  <a:lnTo>
                    <a:pt x="807" y="1134"/>
                  </a:lnTo>
                  <a:lnTo>
                    <a:pt x="789" y="1141"/>
                  </a:lnTo>
                  <a:lnTo>
                    <a:pt x="772" y="1148"/>
                  </a:lnTo>
                  <a:lnTo>
                    <a:pt x="753" y="1153"/>
                  </a:lnTo>
                  <a:lnTo>
                    <a:pt x="735" y="1158"/>
                  </a:lnTo>
                  <a:lnTo>
                    <a:pt x="716" y="1163"/>
                  </a:lnTo>
                  <a:lnTo>
                    <a:pt x="696" y="1166"/>
                  </a:lnTo>
                  <a:lnTo>
                    <a:pt x="678" y="1171"/>
                  </a:lnTo>
                  <a:lnTo>
                    <a:pt x="658" y="1173"/>
                  </a:lnTo>
                  <a:lnTo>
                    <a:pt x="637" y="1175"/>
                  </a:lnTo>
                  <a:lnTo>
                    <a:pt x="617" y="1177"/>
                  </a:lnTo>
                  <a:lnTo>
                    <a:pt x="596" y="1178"/>
                  </a:lnTo>
                  <a:lnTo>
                    <a:pt x="575" y="1178"/>
                  </a:lnTo>
                  <a:lnTo>
                    <a:pt x="545" y="1177"/>
                  </a:lnTo>
                  <a:lnTo>
                    <a:pt x="515" y="1175"/>
                  </a:lnTo>
                  <a:lnTo>
                    <a:pt x="486" y="1172"/>
                  </a:lnTo>
                  <a:lnTo>
                    <a:pt x="458" y="1167"/>
                  </a:lnTo>
                  <a:lnTo>
                    <a:pt x="431" y="1161"/>
                  </a:lnTo>
                  <a:lnTo>
                    <a:pt x="404" y="1154"/>
                  </a:lnTo>
                  <a:lnTo>
                    <a:pt x="376" y="1144"/>
                  </a:lnTo>
                  <a:lnTo>
                    <a:pt x="351" y="1135"/>
                  </a:lnTo>
                  <a:lnTo>
                    <a:pt x="325" y="1124"/>
                  </a:lnTo>
                  <a:lnTo>
                    <a:pt x="301" y="1111"/>
                  </a:lnTo>
                  <a:lnTo>
                    <a:pt x="277" y="1096"/>
                  </a:lnTo>
                  <a:lnTo>
                    <a:pt x="253" y="1082"/>
                  </a:lnTo>
                  <a:lnTo>
                    <a:pt x="230" y="1065"/>
                  </a:lnTo>
                  <a:lnTo>
                    <a:pt x="208" y="1046"/>
                  </a:lnTo>
                  <a:lnTo>
                    <a:pt x="186" y="1028"/>
                  </a:lnTo>
                  <a:lnTo>
                    <a:pt x="165" y="1007"/>
                  </a:lnTo>
                  <a:lnTo>
                    <a:pt x="145" y="985"/>
                  </a:lnTo>
                  <a:lnTo>
                    <a:pt x="126" y="962"/>
                  </a:lnTo>
                  <a:lnTo>
                    <a:pt x="109" y="939"/>
                  </a:lnTo>
                  <a:lnTo>
                    <a:pt x="93" y="916"/>
                  </a:lnTo>
                  <a:lnTo>
                    <a:pt x="78" y="891"/>
                  </a:lnTo>
                  <a:lnTo>
                    <a:pt x="65" y="867"/>
                  </a:lnTo>
                  <a:lnTo>
                    <a:pt x="52" y="841"/>
                  </a:lnTo>
                  <a:lnTo>
                    <a:pt x="41" y="815"/>
                  </a:lnTo>
                  <a:lnTo>
                    <a:pt x="31" y="787"/>
                  </a:lnTo>
                  <a:lnTo>
                    <a:pt x="23" y="760"/>
                  </a:lnTo>
                  <a:lnTo>
                    <a:pt x="16" y="732"/>
                  </a:lnTo>
                  <a:lnTo>
                    <a:pt x="10" y="704"/>
                  </a:lnTo>
                  <a:lnTo>
                    <a:pt x="5" y="674"/>
                  </a:lnTo>
                  <a:lnTo>
                    <a:pt x="2" y="644"/>
                  </a:lnTo>
                  <a:lnTo>
                    <a:pt x="0" y="613"/>
                  </a:lnTo>
                  <a:lnTo>
                    <a:pt x="0" y="582"/>
                  </a:lnTo>
                  <a:lnTo>
                    <a:pt x="0" y="552"/>
                  </a:lnTo>
                  <a:lnTo>
                    <a:pt x="2" y="523"/>
                  </a:lnTo>
                  <a:lnTo>
                    <a:pt x="6" y="495"/>
                  </a:lnTo>
                  <a:lnTo>
                    <a:pt x="10" y="466"/>
                  </a:lnTo>
                  <a:lnTo>
                    <a:pt x="18" y="439"/>
                  </a:lnTo>
                  <a:lnTo>
                    <a:pt x="25" y="410"/>
                  </a:lnTo>
                  <a:lnTo>
                    <a:pt x="34" y="383"/>
                  </a:lnTo>
                  <a:lnTo>
                    <a:pt x="45" y="356"/>
                  </a:lnTo>
                  <a:lnTo>
                    <a:pt x="56" y="330"/>
                  </a:lnTo>
                  <a:lnTo>
                    <a:pt x="70" y="305"/>
                  </a:lnTo>
                  <a:lnTo>
                    <a:pt x="85" y="280"/>
                  </a:lnTo>
                  <a:lnTo>
                    <a:pt x="100" y="255"/>
                  </a:lnTo>
                  <a:lnTo>
                    <a:pt x="117" y="232"/>
                  </a:lnTo>
                  <a:lnTo>
                    <a:pt x="136" y="209"/>
                  </a:lnTo>
                  <a:lnTo>
                    <a:pt x="156" y="186"/>
                  </a:lnTo>
                  <a:lnTo>
                    <a:pt x="177" y="164"/>
                  </a:lnTo>
                  <a:lnTo>
                    <a:pt x="197" y="144"/>
                  </a:lnTo>
                  <a:lnTo>
                    <a:pt x="218" y="126"/>
                  </a:lnTo>
                  <a:lnTo>
                    <a:pt x="240" y="109"/>
                  </a:lnTo>
                  <a:lnTo>
                    <a:pt x="262" y="93"/>
                  </a:lnTo>
                  <a:lnTo>
                    <a:pt x="285" y="78"/>
                  </a:lnTo>
                  <a:lnTo>
                    <a:pt x="309" y="65"/>
                  </a:lnTo>
                  <a:lnTo>
                    <a:pt x="333" y="52"/>
                  </a:lnTo>
                  <a:lnTo>
                    <a:pt x="358" y="42"/>
                  </a:lnTo>
                  <a:lnTo>
                    <a:pt x="384" y="32"/>
                  </a:lnTo>
                  <a:lnTo>
                    <a:pt x="409" y="23"/>
                  </a:lnTo>
                  <a:lnTo>
                    <a:pt x="436" y="17"/>
                  </a:lnTo>
                  <a:lnTo>
                    <a:pt x="462" y="11"/>
                  </a:lnTo>
                  <a:lnTo>
                    <a:pt x="489" y="6"/>
                  </a:lnTo>
                  <a:lnTo>
                    <a:pt x="518" y="3"/>
                  </a:lnTo>
                  <a:lnTo>
                    <a:pt x="546" y="1"/>
                  </a:lnTo>
                  <a:lnTo>
                    <a:pt x="575" y="0"/>
                  </a:lnTo>
                  <a:lnTo>
                    <a:pt x="596" y="1"/>
                  </a:lnTo>
                  <a:lnTo>
                    <a:pt x="617" y="2"/>
                  </a:lnTo>
                  <a:lnTo>
                    <a:pt x="637" y="3"/>
                  </a:lnTo>
                  <a:lnTo>
                    <a:pt x="658" y="5"/>
                  </a:lnTo>
                  <a:lnTo>
                    <a:pt x="678" y="8"/>
                  </a:lnTo>
                  <a:lnTo>
                    <a:pt x="696" y="12"/>
                  </a:lnTo>
                  <a:lnTo>
                    <a:pt x="716" y="16"/>
                  </a:lnTo>
                  <a:lnTo>
                    <a:pt x="735" y="21"/>
                  </a:lnTo>
                  <a:lnTo>
                    <a:pt x="754" y="26"/>
                  </a:lnTo>
                  <a:lnTo>
                    <a:pt x="773" y="32"/>
                  </a:lnTo>
                  <a:lnTo>
                    <a:pt x="791" y="40"/>
                  </a:lnTo>
                  <a:lnTo>
                    <a:pt x="809" y="47"/>
                  </a:lnTo>
                  <a:lnTo>
                    <a:pt x="827" y="54"/>
                  </a:lnTo>
                  <a:lnTo>
                    <a:pt x="845" y="64"/>
                  </a:lnTo>
                  <a:lnTo>
                    <a:pt x="862" y="73"/>
                  </a:lnTo>
                  <a:lnTo>
                    <a:pt x="878" y="83"/>
                  </a:lnTo>
                  <a:lnTo>
                    <a:pt x="895" y="93"/>
                  </a:lnTo>
                  <a:lnTo>
                    <a:pt x="912" y="104"/>
                  </a:lnTo>
                  <a:lnTo>
                    <a:pt x="927" y="116"/>
                  </a:lnTo>
                  <a:lnTo>
                    <a:pt x="942" y="128"/>
                  </a:lnTo>
                  <a:lnTo>
                    <a:pt x="958" y="141"/>
                  </a:lnTo>
                  <a:lnTo>
                    <a:pt x="971" y="155"/>
                  </a:lnTo>
                  <a:lnTo>
                    <a:pt x="986" y="168"/>
                  </a:lnTo>
                  <a:lnTo>
                    <a:pt x="1000" y="183"/>
                  </a:lnTo>
                  <a:lnTo>
                    <a:pt x="1013" y="197"/>
                  </a:lnTo>
                  <a:lnTo>
                    <a:pt x="1026" y="213"/>
                  </a:lnTo>
                  <a:lnTo>
                    <a:pt x="1038" y="229"/>
                  </a:lnTo>
                  <a:lnTo>
                    <a:pt x="1050" y="245"/>
                  </a:lnTo>
                  <a:lnTo>
                    <a:pt x="1061" y="262"/>
                  </a:lnTo>
                  <a:lnTo>
                    <a:pt x="1073" y="280"/>
                  </a:lnTo>
                  <a:lnTo>
                    <a:pt x="1083" y="299"/>
                  </a:lnTo>
                  <a:lnTo>
                    <a:pt x="1094" y="317"/>
                  </a:ln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9"/>
            <p:cNvSpPr/>
            <p:nvPr userDrawn="1"/>
          </p:nvSpPr>
          <p:spPr bwMode="auto">
            <a:xfrm>
              <a:off x="7204075" y="2400300"/>
              <a:ext cx="120650" cy="180975"/>
            </a:xfrm>
            <a:custGeom>
              <a:avLst/>
              <a:gdLst/>
              <a:ahLst/>
              <a:cxnLst>
                <a:cxn ang="0">
                  <a:pos x="0" y="0"/>
                </a:cxn>
                <a:cxn ang="0">
                  <a:pos x="112" y="0"/>
                </a:cxn>
                <a:cxn ang="0">
                  <a:pos x="112" y="508"/>
                </a:cxn>
                <a:cxn ang="0">
                  <a:pos x="657" y="508"/>
                </a:cxn>
                <a:cxn ang="0">
                  <a:pos x="657" y="0"/>
                </a:cxn>
                <a:cxn ang="0">
                  <a:pos x="763" y="0"/>
                </a:cxn>
                <a:cxn ang="0">
                  <a:pos x="763" y="1132"/>
                </a:cxn>
                <a:cxn ang="0">
                  <a:pos x="657" y="1132"/>
                </a:cxn>
                <a:cxn ang="0">
                  <a:pos x="657" y="614"/>
                </a:cxn>
                <a:cxn ang="0">
                  <a:pos x="112" y="614"/>
                </a:cxn>
                <a:cxn ang="0">
                  <a:pos x="112" y="1132"/>
                </a:cxn>
                <a:cxn ang="0">
                  <a:pos x="0" y="1132"/>
                </a:cxn>
                <a:cxn ang="0">
                  <a:pos x="0" y="0"/>
                </a:cxn>
              </a:cxnLst>
              <a:rect l="0" t="0" r="r" b="b"/>
              <a:pathLst>
                <a:path w="763" h="1132">
                  <a:moveTo>
                    <a:pt x="0" y="0"/>
                  </a:moveTo>
                  <a:lnTo>
                    <a:pt x="112" y="0"/>
                  </a:lnTo>
                  <a:lnTo>
                    <a:pt x="112" y="508"/>
                  </a:lnTo>
                  <a:lnTo>
                    <a:pt x="657" y="508"/>
                  </a:lnTo>
                  <a:lnTo>
                    <a:pt x="657" y="0"/>
                  </a:lnTo>
                  <a:lnTo>
                    <a:pt x="763" y="0"/>
                  </a:lnTo>
                  <a:lnTo>
                    <a:pt x="763" y="1132"/>
                  </a:lnTo>
                  <a:lnTo>
                    <a:pt x="657" y="1132"/>
                  </a:lnTo>
                  <a:lnTo>
                    <a:pt x="657" y="614"/>
                  </a:lnTo>
                  <a:lnTo>
                    <a:pt x="112" y="614"/>
                  </a:lnTo>
                  <a:lnTo>
                    <a:pt x="1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0"/>
            <p:cNvSpPr/>
            <p:nvPr userDrawn="1"/>
          </p:nvSpPr>
          <p:spPr bwMode="auto">
            <a:xfrm>
              <a:off x="7372350" y="2400300"/>
              <a:ext cx="134937" cy="180975"/>
            </a:xfrm>
            <a:custGeom>
              <a:avLst/>
              <a:gdLst/>
              <a:ahLst/>
              <a:cxnLst>
                <a:cxn ang="0">
                  <a:pos x="0" y="0"/>
                </a:cxn>
                <a:cxn ang="0">
                  <a:pos x="134" y="0"/>
                </a:cxn>
                <a:cxn ang="0">
                  <a:pos x="746" y="996"/>
                </a:cxn>
                <a:cxn ang="0">
                  <a:pos x="746" y="0"/>
                </a:cxn>
                <a:cxn ang="0">
                  <a:pos x="853" y="0"/>
                </a:cxn>
                <a:cxn ang="0">
                  <a:pos x="853" y="1132"/>
                </a:cxn>
                <a:cxn ang="0">
                  <a:pos x="718" y="1132"/>
                </a:cxn>
                <a:cxn ang="0">
                  <a:pos x="107" y="134"/>
                </a:cxn>
                <a:cxn ang="0">
                  <a:pos x="107" y="1132"/>
                </a:cxn>
                <a:cxn ang="0">
                  <a:pos x="0" y="1132"/>
                </a:cxn>
                <a:cxn ang="0">
                  <a:pos x="0" y="0"/>
                </a:cxn>
              </a:cxnLst>
              <a:rect l="0" t="0" r="r" b="b"/>
              <a:pathLst>
                <a:path w="853" h="1132">
                  <a:moveTo>
                    <a:pt x="0" y="0"/>
                  </a:moveTo>
                  <a:lnTo>
                    <a:pt x="134" y="0"/>
                  </a:lnTo>
                  <a:lnTo>
                    <a:pt x="746" y="996"/>
                  </a:lnTo>
                  <a:lnTo>
                    <a:pt x="746" y="0"/>
                  </a:lnTo>
                  <a:lnTo>
                    <a:pt x="853" y="0"/>
                  </a:lnTo>
                  <a:lnTo>
                    <a:pt x="853" y="1132"/>
                  </a:lnTo>
                  <a:lnTo>
                    <a:pt x="718" y="1132"/>
                  </a:lnTo>
                  <a:lnTo>
                    <a:pt x="107" y="134"/>
                  </a:lnTo>
                  <a:lnTo>
                    <a:pt x="10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1"/>
            <p:cNvSpPr>
              <a:spLocks noEditPoints="1"/>
            </p:cNvSpPr>
            <p:nvPr userDrawn="1"/>
          </p:nvSpPr>
          <p:spPr bwMode="auto">
            <a:xfrm>
              <a:off x="7546975" y="2397125"/>
              <a:ext cx="184150" cy="187325"/>
            </a:xfrm>
            <a:custGeom>
              <a:avLst/>
              <a:gdLst/>
              <a:ahLst/>
              <a:cxnLst>
                <a:cxn ang="0">
                  <a:pos x="692" y="11"/>
                </a:cxn>
                <a:cxn ang="0">
                  <a:pos x="823" y="53"/>
                </a:cxn>
                <a:cxn ang="0">
                  <a:pos x="940" y="127"/>
                </a:cxn>
                <a:cxn ang="0">
                  <a:pos x="1042" y="231"/>
                </a:cxn>
                <a:cxn ang="0">
                  <a:pos x="1113" y="355"/>
                </a:cxn>
                <a:cxn ang="0">
                  <a:pos x="1150" y="493"/>
                </a:cxn>
                <a:cxn ang="0">
                  <a:pos x="1154" y="641"/>
                </a:cxn>
                <a:cxn ang="0">
                  <a:pos x="1128" y="778"/>
                </a:cxn>
                <a:cxn ang="0">
                  <a:pos x="1073" y="899"/>
                </a:cxn>
                <a:cxn ang="0">
                  <a:pos x="985" y="1010"/>
                </a:cxn>
                <a:cxn ang="0">
                  <a:pos x="865" y="1103"/>
                </a:cxn>
                <a:cxn ang="0">
                  <a:pos x="728" y="1159"/>
                </a:cxn>
                <a:cxn ang="0">
                  <a:pos x="575" y="1178"/>
                </a:cxn>
                <a:cxn ang="0">
                  <a:pos x="431" y="1161"/>
                </a:cxn>
                <a:cxn ang="0">
                  <a:pos x="301" y="1111"/>
                </a:cxn>
                <a:cxn ang="0">
                  <a:pos x="186" y="1028"/>
                </a:cxn>
                <a:cxn ang="0">
                  <a:pos x="93" y="916"/>
                </a:cxn>
                <a:cxn ang="0">
                  <a:pos x="31" y="787"/>
                </a:cxn>
                <a:cxn ang="0">
                  <a:pos x="2" y="644"/>
                </a:cxn>
                <a:cxn ang="0">
                  <a:pos x="6" y="495"/>
                </a:cxn>
                <a:cxn ang="0">
                  <a:pos x="45" y="356"/>
                </a:cxn>
                <a:cxn ang="0">
                  <a:pos x="117" y="232"/>
                </a:cxn>
                <a:cxn ang="0">
                  <a:pos x="219" y="126"/>
                </a:cxn>
                <a:cxn ang="0">
                  <a:pos x="334" y="53"/>
                </a:cxn>
                <a:cxn ang="0">
                  <a:pos x="463" y="11"/>
                </a:cxn>
                <a:cxn ang="0">
                  <a:pos x="575" y="108"/>
                </a:cxn>
                <a:cxn ang="0">
                  <a:pos x="461" y="121"/>
                </a:cxn>
                <a:cxn ang="0">
                  <a:pos x="359" y="163"/>
                </a:cxn>
                <a:cxn ang="0">
                  <a:pos x="267" y="232"/>
                </a:cxn>
                <a:cxn ang="0">
                  <a:pos x="191" y="323"/>
                </a:cxn>
                <a:cxn ang="0">
                  <a:pos x="141" y="426"/>
                </a:cxn>
                <a:cxn ang="0">
                  <a:pos x="118" y="540"/>
                </a:cxn>
                <a:cxn ang="0">
                  <a:pos x="120" y="662"/>
                </a:cxn>
                <a:cxn ang="0">
                  <a:pos x="150" y="775"/>
                </a:cxn>
                <a:cxn ang="0">
                  <a:pos x="205" y="875"/>
                </a:cxn>
                <a:cxn ang="0">
                  <a:pos x="287" y="962"/>
                </a:cxn>
                <a:cxn ang="0">
                  <a:pos x="382" y="1024"/>
                </a:cxn>
                <a:cxn ang="0">
                  <a:pos x="488" y="1060"/>
                </a:cxn>
                <a:cxn ang="0">
                  <a:pos x="608" y="1068"/>
                </a:cxn>
                <a:cxn ang="0">
                  <a:pos x="719" y="1048"/>
                </a:cxn>
                <a:cxn ang="0">
                  <a:pos x="821" y="1001"/>
                </a:cxn>
                <a:cxn ang="0">
                  <a:pos x="910" y="927"/>
                </a:cxn>
                <a:cxn ang="0">
                  <a:pos x="980" y="832"/>
                </a:cxn>
                <a:cxn ang="0">
                  <a:pos x="1025" y="726"/>
                </a:cxn>
                <a:cxn ang="0">
                  <a:pos x="1043" y="606"/>
                </a:cxn>
                <a:cxn ang="0">
                  <a:pos x="1034" y="487"/>
                </a:cxn>
                <a:cxn ang="0">
                  <a:pos x="1000" y="379"/>
                </a:cxn>
                <a:cxn ang="0">
                  <a:pos x="938" y="283"/>
                </a:cxn>
                <a:cxn ang="0">
                  <a:pos x="852" y="199"/>
                </a:cxn>
                <a:cxn ang="0">
                  <a:pos x="755" y="142"/>
                </a:cxn>
                <a:cxn ang="0">
                  <a:pos x="646" y="112"/>
                </a:cxn>
              </a:cxnLst>
              <a:rect l="0" t="0" r="r" b="b"/>
              <a:pathLst>
                <a:path w="1157" h="1178">
                  <a:moveTo>
                    <a:pt x="577" y="0"/>
                  </a:moveTo>
                  <a:lnTo>
                    <a:pt x="607" y="1"/>
                  </a:lnTo>
                  <a:lnTo>
                    <a:pt x="636" y="3"/>
                  </a:lnTo>
                  <a:lnTo>
                    <a:pt x="664" y="6"/>
                  </a:lnTo>
                  <a:lnTo>
                    <a:pt x="692" y="11"/>
                  </a:lnTo>
                  <a:lnTo>
                    <a:pt x="719" y="17"/>
                  </a:lnTo>
                  <a:lnTo>
                    <a:pt x="746" y="24"/>
                  </a:lnTo>
                  <a:lnTo>
                    <a:pt x="772" y="32"/>
                  </a:lnTo>
                  <a:lnTo>
                    <a:pt x="798" y="42"/>
                  </a:lnTo>
                  <a:lnTo>
                    <a:pt x="823" y="53"/>
                  </a:lnTo>
                  <a:lnTo>
                    <a:pt x="847" y="66"/>
                  </a:lnTo>
                  <a:lnTo>
                    <a:pt x="871" y="79"/>
                  </a:lnTo>
                  <a:lnTo>
                    <a:pt x="895" y="94"/>
                  </a:lnTo>
                  <a:lnTo>
                    <a:pt x="918" y="110"/>
                  </a:lnTo>
                  <a:lnTo>
                    <a:pt x="940" y="127"/>
                  </a:lnTo>
                  <a:lnTo>
                    <a:pt x="962" y="146"/>
                  </a:lnTo>
                  <a:lnTo>
                    <a:pt x="983" y="166"/>
                  </a:lnTo>
                  <a:lnTo>
                    <a:pt x="1004" y="187"/>
                  </a:lnTo>
                  <a:lnTo>
                    <a:pt x="1024" y="209"/>
                  </a:lnTo>
                  <a:lnTo>
                    <a:pt x="1042" y="231"/>
                  </a:lnTo>
                  <a:lnTo>
                    <a:pt x="1058" y="255"/>
                  </a:lnTo>
                  <a:lnTo>
                    <a:pt x="1074" y="279"/>
                  </a:lnTo>
                  <a:lnTo>
                    <a:pt x="1088" y="303"/>
                  </a:lnTo>
                  <a:lnTo>
                    <a:pt x="1101" y="329"/>
                  </a:lnTo>
                  <a:lnTo>
                    <a:pt x="1113" y="355"/>
                  </a:lnTo>
                  <a:lnTo>
                    <a:pt x="1123" y="381"/>
                  </a:lnTo>
                  <a:lnTo>
                    <a:pt x="1133" y="408"/>
                  </a:lnTo>
                  <a:lnTo>
                    <a:pt x="1140" y="437"/>
                  </a:lnTo>
                  <a:lnTo>
                    <a:pt x="1146" y="465"/>
                  </a:lnTo>
                  <a:lnTo>
                    <a:pt x="1150" y="493"/>
                  </a:lnTo>
                  <a:lnTo>
                    <a:pt x="1154" y="522"/>
                  </a:lnTo>
                  <a:lnTo>
                    <a:pt x="1157" y="552"/>
                  </a:lnTo>
                  <a:lnTo>
                    <a:pt x="1157" y="582"/>
                  </a:lnTo>
                  <a:lnTo>
                    <a:pt x="1157" y="612"/>
                  </a:lnTo>
                  <a:lnTo>
                    <a:pt x="1154" y="641"/>
                  </a:lnTo>
                  <a:lnTo>
                    <a:pt x="1151" y="669"/>
                  </a:lnTo>
                  <a:lnTo>
                    <a:pt x="1147" y="698"/>
                  </a:lnTo>
                  <a:lnTo>
                    <a:pt x="1142" y="725"/>
                  </a:lnTo>
                  <a:lnTo>
                    <a:pt x="1136" y="752"/>
                  </a:lnTo>
                  <a:lnTo>
                    <a:pt x="1128" y="778"/>
                  </a:lnTo>
                  <a:lnTo>
                    <a:pt x="1120" y="803"/>
                  </a:lnTo>
                  <a:lnTo>
                    <a:pt x="1110" y="828"/>
                  </a:lnTo>
                  <a:lnTo>
                    <a:pt x="1099" y="852"/>
                  </a:lnTo>
                  <a:lnTo>
                    <a:pt x="1086" y="876"/>
                  </a:lnTo>
                  <a:lnTo>
                    <a:pt x="1073" y="899"/>
                  </a:lnTo>
                  <a:lnTo>
                    <a:pt x="1058" y="922"/>
                  </a:lnTo>
                  <a:lnTo>
                    <a:pt x="1043" y="944"/>
                  </a:lnTo>
                  <a:lnTo>
                    <a:pt x="1026" y="966"/>
                  </a:lnTo>
                  <a:lnTo>
                    <a:pt x="1007" y="987"/>
                  </a:lnTo>
                  <a:lnTo>
                    <a:pt x="985" y="1010"/>
                  </a:lnTo>
                  <a:lnTo>
                    <a:pt x="963" y="1031"/>
                  </a:lnTo>
                  <a:lnTo>
                    <a:pt x="939" y="1052"/>
                  </a:lnTo>
                  <a:lnTo>
                    <a:pt x="915" y="1069"/>
                  </a:lnTo>
                  <a:lnTo>
                    <a:pt x="891" y="1087"/>
                  </a:lnTo>
                  <a:lnTo>
                    <a:pt x="865" y="1103"/>
                  </a:lnTo>
                  <a:lnTo>
                    <a:pt x="839" y="1117"/>
                  </a:lnTo>
                  <a:lnTo>
                    <a:pt x="813" y="1130"/>
                  </a:lnTo>
                  <a:lnTo>
                    <a:pt x="784" y="1141"/>
                  </a:lnTo>
                  <a:lnTo>
                    <a:pt x="756" y="1151"/>
                  </a:lnTo>
                  <a:lnTo>
                    <a:pt x="728" y="1159"/>
                  </a:lnTo>
                  <a:lnTo>
                    <a:pt x="699" y="1165"/>
                  </a:lnTo>
                  <a:lnTo>
                    <a:pt x="668" y="1171"/>
                  </a:lnTo>
                  <a:lnTo>
                    <a:pt x="638" y="1175"/>
                  </a:lnTo>
                  <a:lnTo>
                    <a:pt x="608" y="1177"/>
                  </a:lnTo>
                  <a:lnTo>
                    <a:pt x="575" y="1178"/>
                  </a:lnTo>
                  <a:lnTo>
                    <a:pt x="545" y="1177"/>
                  </a:lnTo>
                  <a:lnTo>
                    <a:pt x="516" y="1175"/>
                  </a:lnTo>
                  <a:lnTo>
                    <a:pt x="486" y="1172"/>
                  </a:lnTo>
                  <a:lnTo>
                    <a:pt x="458" y="1167"/>
                  </a:lnTo>
                  <a:lnTo>
                    <a:pt x="431" y="1161"/>
                  </a:lnTo>
                  <a:lnTo>
                    <a:pt x="404" y="1154"/>
                  </a:lnTo>
                  <a:lnTo>
                    <a:pt x="377" y="1144"/>
                  </a:lnTo>
                  <a:lnTo>
                    <a:pt x="350" y="1135"/>
                  </a:lnTo>
                  <a:lnTo>
                    <a:pt x="325" y="1124"/>
                  </a:lnTo>
                  <a:lnTo>
                    <a:pt x="301" y="1111"/>
                  </a:lnTo>
                  <a:lnTo>
                    <a:pt x="277" y="1096"/>
                  </a:lnTo>
                  <a:lnTo>
                    <a:pt x="253" y="1082"/>
                  </a:lnTo>
                  <a:lnTo>
                    <a:pt x="230" y="1065"/>
                  </a:lnTo>
                  <a:lnTo>
                    <a:pt x="208" y="1046"/>
                  </a:lnTo>
                  <a:lnTo>
                    <a:pt x="186" y="1028"/>
                  </a:lnTo>
                  <a:lnTo>
                    <a:pt x="165" y="1007"/>
                  </a:lnTo>
                  <a:lnTo>
                    <a:pt x="145" y="985"/>
                  </a:lnTo>
                  <a:lnTo>
                    <a:pt x="127" y="962"/>
                  </a:lnTo>
                  <a:lnTo>
                    <a:pt x="109" y="939"/>
                  </a:lnTo>
                  <a:lnTo>
                    <a:pt x="93" y="916"/>
                  </a:lnTo>
                  <a:lnTo>
                    <a:pt x="79" y="891"/>
                  </a:lnTo>
                  <a:lnTo>
                    <a:pt x="65" y="867"/>
                  </a:lnTo>
                  <a:lnTo>
                    <a:pt x="52" y="841"/>
                  </a:lnTo>
                  <a:lnTo>
                    <a:pt x="41" y="815"/>
                  </a:lnTo>
                  <a:lnTo>
                    <a:pt x="31" y="787"/>
                  </a:lnTo>
                  <a:lnTo>
                    <a:pt x="23" y="760"/>
                  </a:lnTo>
                  <a:lnTo>
                    <a:pt x="16" y="732"/>
                  </a:lnTo>
                  <a:lnTo>
                    <a:pt x="11" y="704"/>
                  </a:lnTo>
                  <a:lnTo>
                    <a:pt x="5" y="674"/>
                  </a:lnTo>
                  <a:lnTo>
                    <a:pt x="2" y="644"/>
                  </a:lnTo>
                  <a:lnTo>
                    <a:pt x="0" y="613"/>
                  </a:lnTo>
                  <a:lnTo>
                    <a:pt x="0" y="582"/>
                  </a:lnTo>
                  <a:lnTo>
                    <a:pt x="0" y="552"/>
                  </a:lnTo>
                  <a:lnTo>
                    <a:pt x="2" y="523"/>
                  </a:lnTo>
                  <a:lnTo>
                    <a:pt x="6" y="495"/>
                  </a:lnTo>
                  <a:lnTo>
                    <a:pt x="11" y="466"/>
                  </a:lnTo>
                  <a:lnTo>
                    <a:pt x="17" y="439"/>
                  </a:lnTo>
                  <a:lnTo>
                    <a:pt x="25" y="410"/>
                  </a:lnTo>
                  <a:lnTo>
                    <a:pt x="35" y="383"/>
                  </a:lnTo>
                  <a:lnTo>
                    <a:pt x="45" y="356"/>
                  </a:lnTo>
                  <a:lnTo>
                    <a:pt x="57" y="330"/>
                  </a:lnTo>
                  <a:lnTo>
                    <a:pt x="70" y="305"/>
                  </a:lnTo>
                  <a:lnTo>
                    <a:pt x="85" y="280"/>
                  </a:lnTo>
                  <a:lnTo>
                    <a:pt x="100" y="255"/>
                  </a:lnTo>
                  <a:lnTo>
                    <a:pt x="117" y="232"/>
                  </a:lnTo>
                  <a:lnTo>
                    <a:pt x="136" y="209"/>
                  </a:lnTo>
                  <a:lnTo>
                    <a:pt x="156" y="186"/>
                  </a:lnTo>
                  <a:lnTo>
                    <a:pt x="177" y="164"/>
                  </a:lnTo>
                  <a:lnTo>
                    <a:pt x="198" y="145"/>
                  </a:lnTo>
                  <a:lnTo>
                    <a:pt x="219" y="126"/>
                  </a:lnTo>
                  <a:lnTo>
                    <a:pt x="241" y="110"/>
                  </a:lnTo>
                  <a:lnTo>
                    <a:pt x="263" y="93"/>
                  </a:lnTo>
                  <a:lnTo>
                    <a:pt x="286" y="78"/>
                  </a:lnTo>
                  <a:lnTo>
                    <a:pt x="310" y="65"/>
                  </a:lnTo>
                  <a:lnTo>
                    <a:pt x="334" y="53"/>
                  </a:lnTo>
                  <a:lnTo>
                    <a:pt x="359" y="42"/>
                  </a:lnTo>
                  <a:lnTo>
                    <a:pt x="384" y="32"/>
                  </a:lnTo>
                  <a:lnTo>
                    <a:pt x="410" y="24"/>
                  </a:lnTo>
                  <a:lnTo>
                    <a:pt x="437" y="17"/>
                  </a:lnTo>
                  <a:lnTo>
                    <a:pt x="463" y="11"/>
                  </a:lnTo>
                  <a:lnTo>
                    <a:pt x="492" y="6"/>
                  </a:lnTo>
                  <a:lnTo>
                    <a:pt x="520" y="3"/>
                  </a:lnTo>
                  <a:lnTo>
                    <a:pt x="548" y="1"/>
                  </a:lnTo>
                  <a:lnTo>
                    <a:pt x="577" y="0"/>
                  </a:lnTo>
                  <a:close/>
                  <a:moveTo>
                    <a:pt x="575" y="108"/>
                  </a:moveTo>
                  <a:lnTo>
                    <a:pt x="552" y="108"/>
                  </a:lnTo>
                  <a:lnTo>
                    <a:pt x="529" y="110"/>
                  </a:lnTo>
                  <a:lnTo>
                    <a:pt x="506" y="113"/>
                  </a:lnTo>
                  <a:lnTo>
                    <a:pt x="483" y="116"/>
                  </a:lnTo>
                  <a:lnTo>
                    <a:pt x="461" y="121"/>
                  </a:lnTo>
                  <a:lnTo>
                    <a:pt x="440" y="127"/>
                  </a:lnTo>
                  <a:lnTo>
                    <a:pt x="419" y="135"/>
                  </a:lnTo>
                  <a:lnTo>
                    <a:pt x="398" y="143"/>
                  </a:lnTo>
                  <a:lnTo>
                    <a:pt x="379" y="153"/>
                  </a:lnTo>
                  <a:lnTo>
                    <a:pt x="359" y="163"/>
                  </a:lnTo>
                  <a:lnTo>
                    <a:pt x="340" y="174"/>
                  </a:lnTo>
                  <a:lnTo>
                    <a:pt x="321" y="187"/>
                  </a:lnTo>
                  <a:lnTo>
                    <a:pt x="302" y="201"/>
                  </a:lnTo>
                  <a:lnTo>
                    <a:pt x="285" y="215"/>
                  </a:lnTo>
                  <a:lnTo>
                    <a:pt x="267" y="232"/>
                  </a:lnTo>
                  <a:lnTo>
                    <a:pt x="250" y="249"/>
                  </a:lnTo>
                  <a:lnTo>
                    <a:pt x="234" y="266"/>
                  </a:lnTo>
                  <a:lnTo>
                    <a:pt x="219" y="285"/>
                  </a:lnTo>
                  <a:lnTo>
                    <a:pt x="204" y="304"/>
                  </a:lnTo>
                  <a:lnTo>
                    <a:pt x="191" y="323"/>
                  </a:lnTo>
                  <a:lnTo>
                    <a:pt x="179" y="343"/>
                  </a:lnTo>
                  <a:lnTo>
                    <a:pt x="168" y="362"/>
                  </a:lnTo>
                  <a:lnTo>
                    <a:pt x="158" y="383"/>
                  </a:lnTo>
                  <a:lnTo>
                    <a:pt x="150" y="404"/>
                  </a:lnTo>
                  <a:lnTo>
                    <a:pt x="141" y="426"/>
                  </a:lnTo>
                  <a:lnTo>
                    <a:pt x="135" y="448"/>
                  </a:lnTo>
                  <a:lnTo>
                    <a:pt x="129" y="470"/>
                  </a:lnTo>
                  <a:lnTo>
                    <a:pt x="125" y="493"/>
                  </a:lnTo>
                  <a:lnTo>
                    <a:pt x="120" y="517"/>
                  </a:lnTo>
                  <a:lnTo>
                    <a:pt x="118" y="540"/>
                  </a:lnTo>
                  <a:lnTo>
                    <a:pt x="116" y="565"/>
                  </a:lnTo>
                  <a:lnTo>
                    <a:pt x="116" y="589"/>
                  </a:lnTo>
                  <a:lnTo>
                    <a:pt x="116" y="614"/>
                  </a:lnTo>
                  <a:lnTo>
                    <a:pt x="118" y="638"/>
                  </a:lnTo>
                  <a:lnTo>
                    <a:pt x="120" y="662"/>
                  </a:lnTo>
                  <a:lnTo>
                    <a:pt x="125" y="686"/>
                  </a:lnTo>
                  <a:lnTo>
                    <a:pt x="129" y="709"/>
                  </a:lnTo>
                  <a:lnTo>
                    <a:pt x="135" y="732"/>
                  </a:lnTo>
                  <a:lnTo>
                    <a:pt x="141" y="754"/>
                  </a:lnTo>
                  <a:lnTo>
                    <a:pt x="150" y="775"/>
                  </a:lnTo>
                  <a:lnTo>
                    <a:pt x="159" y="796"/>
                  </a:lnTo>
                  <a:lnTo>
                    <a:pt x="168" y="817"/>
                  </a:lnTo>
                  <a:lnTo>
                    <a:pt x="180" y="836"/>
                  </a:lnTo>
                  <a:lnTo>
                    <a:pt x="191" y="856"/>
                  </a:lnTo>
                  <a:lnTo>
                    <a:pt x="205" y="875"/>
                  </a:lnTo>
                  <a:lnTo>
                    <a:pt x="220" y="894"/>
                  </a:lnTo>
                  <a:lnTo>
                    <a:pt x="234" y="912"/>
                  </a:lnTo>
                  <a:lnTo>
                    <a:pt x="251" y="929"/>
                  </a:lnTo>
                  <a:lnTo>
                    <a:pt x="269" y="946"/>
                  </a:lnTo>
                  <a:lnTo>
                    <a:pt x="287" y="962"/>
                  </a:lnTo>
                  <a:lnTo>
                    <a:pt x="304" y="977"/>
                  </a:lnTo>
                  <a:lnTo>
                    <a:pt x="323" y="991"/>
                  </a:lnTo>
                  <a:lnTo>
                    <a:pt x="342" y="1002"/>
                  </a:lnTo>
                  <a:lnTo>
                    <a:pt x="362" y="1014"/>
                  </a:lnTo>
                  <a:lnTo>
                    <a:pt x="382" y="1024"/>
                  </a:lnTo>
                  <a:lnTo>
                    <a:pt x="402" y="1034"/>
                  </a:lnTo>
                  <a:lnTo>
                    <a:pt x="424" y="1042"/>
                  </a:lnTo>
                  <a:lnTo>
                    <a:pt x="444" y="1049"/>
                  </a:lnTo>
                  <a:lnTo>
                    <a:pt x="466" y="1055"/>
                  </a:lnTo>
                  <a:lnTo>
                    <a:pt x="488" y="1060"/>
                  </a:lnTo>
                  <a:lnTo>
                    <a:pt x="511" y="1064"/>
                  </a:lnTo>
                  <a:lnTo>
                    <a:pt x="535" y="1066"/>
                  </a:lnTo>
                  <a:lnTo>
                    <a:pt x="560" y="1068"/>
                  </a:lnTo>
                  <a:lnTo>
                    <a:pt x="584" y="1068"/>
                  </a:lnTo>
                  <a:lnTo>
                    <a:pt x="608" y="1068"/>
                  </a:lnTo>
                  <a:lnTo>
                    <a:pt x="631" y="1066"/>
                  </a:lnTo>
                  <a:lnTo>
                    <a:pt x="654" y="1064"/>
                  </a:lnTo>
                  <a:lnTo>
                    <a:pt x="677" y="1060"/>
                  </a:lnTo>
                  <a:lnTo>
                    <a:pt x="699" y="1055"/>
                  </a:lnTo>
                  <a:lnTo>
                    <a:pt x="719" y="1048"/>
                  </a:lnTo>
                  <a:lnTo>
                    <a:pt x="741" y="1041"/>
                  </a:lnTo>
                  <a:lnTo>
                    <a:pt x="761" y="1034"/>
                  </a:lnTo>
                  <a:lnTo>
                    <a:pt x="782" y="1024"/>
                  </a:lnTo>
                  <a:lnTo>
                    <a:pt x="801" y="1014"/>
                  </a:lnTo>
                  <a:lnTo>
                    <a:pt x="821" y="1001"/>
                  </a:lnTo>
                  <a:lnTo>
                    <a:pt x="840" y="989"/>
                  </a:lnTo>
                  <a:lnTo>
                    <a:pt x="858" y="975"/>
                  </a:lnTo>
                  <a:lnTo>
                    <a:pt x="875" y="961"/>
                  </a:lnTo>
                  <a:lnTo>
                    <a:pt x="893" y="944"/>
                  </a:lnTo>
                  <a:lnTo>
                    <a:pt x="910" y="927"/>
                  </a:lnTo>
                  <a:lnTo>
                    <a:pt x="927" y="910"/>
                  </a:lnTo>
                  <a:lnTo>
                    <a:pt x="941" y="891"/>
                  </a:lnTo>
                  <a:lnTo>
                    <a:pt x="955" y="872"/>
                  </a:lnTo>
                  <a:lnTo>
                    <a:pt x="968" y="853"/>
                  </a:lnTo>
                  <a:lnTo>
                    <a:pt x="980" y="832"/>
                  </a:lnTo>
                  <a:lnTo>
                    <a:pt x="991" y="812"/>
                  </a:lnTo>
                  <a:lnTo>
                    <a:pt x="1001" y="792"/>
                  </a:lnTo>
                  <a:lnTo>
                    <a:pt x="1010" y="770"/>
                  </a:lnTo>
                  <a:lnTo>
                    <a:pt x="1017" y="748"/>
                  </a:lnTo>
                  <a:lnTo>
                    <a:pt x="1025" y="726"/>
                  </a:lnTo>
                  <a:lnTo>
                    <a:pt x="1030" y="703"/>
                  </a:lnTo>
                  <a:lnTo>
                    <a:pt x="1035" y="679"/>
                  </a:lnTo>
                  <a:lnTo>
                    <a:pt x="1038" y="655"/>
                  </a:lnTo>
                  <a:lnTo>
                    <a:pt x="1042" y="631"/>
                  </a:lnTo>
                  <a:lnTo>
                    <a:pt x="1043" y="606"/>
                  </a:lnTo>
                  <a:lnTo>
                    <a:pt x="1044" y="580"/>
                  </a:lnTo>
                  <a:lnTo>
                    <a:pt x="1043" y="556"/>
                  </a:lnTo>
                  <a:lnTo>
                    <a:pt x="1042" y="533"/>
                  </a:lnTo>
                  <a:lnTo>
                    <a:pt x="1038" y="510"/>
                  </a:lnTo>
                  <a:lnTo>
                    <a:pt x="1034" y="487"/>
                  </a:lnTo>
                  <a:lnTo>
                    <a:pt x="1030" y="465"/>
                  </a:lnTo>
                  <a:lnTo>
                    <a:pt x="1024" y="443"/>
                  </a:lnTo>
                  <a:lnTo>
                    <a:pt x="1016" y="421"/>
                  </a:lnTo>
                  <a:lnTo>
                    <a:pt x="1009" y="400"/>
                  </a:lnTo>
                  <a:lnTo>
                    <a:pt x="1000" y="379"/>
                  </a:lnTo>
                  <a:lnTo>
                    <a:pt x="989" y="359"/>
                  </a:lnTo>
                  <a:lnTo>
                    <a:pt x="979" y="339"/>
                  </a:lnTo>
                  <a:lnTo>
                    <a:pt x="966" y="321"/>
                  </a:lnTo>
                  <a:lnTo>
                    <a:pt x="953" y="302"/>
                  </a:lnTo>
                  <a:lnTo>
                    <a:pt x="938" y="283"/>
                  </a:lnTo>
                  <a:lnTo>
                    <a:pt x="922" y="265"/>
                  </a:lnTo>
                  <a:lnTo>
                    <a:pt x="906" y="248"/>
                  </a:lnTo>
                  <a:lnTo>
                    <a:pt x="889" y="230"/>
                  </a:lnTo>
                  <a:lnTo>
                    <a:pt x="871" y="214"/>
                  </a:lnTo>
                  <a:lnTo>
                    <a:pt x="852" y="199"/>
                  </a:lnTo>
                  <a:lnTo>
                    <a:pt x="833" y="186"/>
                  </a:lnTo>
                  <a:lnTo>
                    <a:pt x="815" y="173"/>
                  </a:lnTo>
                  <a:lnTo>
                    <a:pt x="795" y="162"/>
                  </a:lnTo>
                  <a:lnTo>
                    <a:pt x="775" y="151"/>
                  </a:lnTo>
                  <a:lnTo>
                    <a:pt x="755" y="142"/>
                  </a:lnTo>
                  <a:lnTo>
                    <a:pt x="734" y="134"/>
                  </a:lnTo>
                  <a:lnTo>
                    <a:pt x="712" y="127"/>
                  </a:lnTo>
                  <a:lnTo>
                    <a:pt x="691" y="121"/>
                  </a:lnTo>
                  <a:lnTo>
                    <a:pt x="668" y="116"/>
                  </a:lnTo>
                  <a:lnTo>
                    <a:pt x="646" y="112"/>
                  </a:lnTo>
                  <a:lnTo>
                    <a:pt x="623" y="110"/>
                  </a:lnTo>
                  <a:lnTo>
                    <a:pt x="599" y="108"/>
                  </a:lnTo>
                  <a:lnTo>
                    <a:pt x="575" y="108"/>
                  </a:ln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2"/>
            <p:cNvSpPr/>
            <p:nvPr userDrawn="1"/>
          </p:nvSpPr>
          <p:spPr bwMode="auto">
            <a:xfrm>
              <a:off x="7766050" y="2400300"/>
              <a:ext cx="82550" cy="180975"/>
            </a:xfrm>
            <a:custGeom>
              <a:avLst/>
              <a:gdLst/>
              <a:ahLst/>
              <a:cxnLst>
                <a:cxn ang="0">
                  <a:pos x="0" y="0"/>
                </a:cxn>
                <a:cxn ang="0">
                  <a:pos x="111" y="0"/>
                </a:cxn>
                <a:cxn ang="0">
                  <a:pos x="111" y="1022"/>
                </a:cxn>
                <a:cxn ang="0">
                  <a:pos x="512" y="1022"/>
                </a:cxn>
                <a:cxn ang="0">
                  <a:pos x="512" y="1132"/>
                </a:cxn>
                <a:cxn ang="0">
                  <a:pos x="0" y="1132"/>
                </a:cxn>
                <a:cxn ang="0">
                  <a:pos x="0" y="0"/>
                </a:cxn>
              </a:cxnLst>
              <a:rect l="0" t="0" r="r" b="b"/>
              <a:pathLst>
                <a:path w="512" h="1132">
                  <a:moveTo>
                    <a:pt x="0" y="0"/>
                  </a:moveTo>
                  <a:lnTo>
                    <a:pt x="111" y="0"/>
                  </a:lnTo>
                  <a:lnTo>
                    <a:pt x="111" y="1022"/>
                  </a:lnTo>
                  <a:lnTo>
                    <a:pt x="512" y="1022"/>
                  </a:lnTo>
                  <a:lnTo>
                    <a:pt x="5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4" name="Freeform 13"/>
            <p:cNvSpPr>
              <a:spLocks noEditPoints="1"/>
            </p:cNvSpPr>
            <p:nvPr userDrawn="1"/>
          </p:nvSpPr>
          <p:spPr bwMode="auto">
            <a:xfrm>
              <a:off x="7874000" y="2397125"/>
              <a:ext cx="184150" cy="187325"/>
            </a:xfrm>
            <a:custGeom>
              <a:avLst/>
              <a:gdLst/>
              <a:ahLst/>
              <a:cxnLst>
                <a:cxn ang="0">
                  <a:pos x="692" y="11"/>
                </a:cxn>
                <a:cxn ang="0">
                  <a:pos x="824" y="53"/>
                </a:cxn>
                <a:cxn ang="0">
                  <a:pos x="941" y="127"/>
                </a:cxn>
                <a:cxn ang="0">
                  <a:pos x="1042" y="231"/>
                </a:cxn>
                <a:cxn ang="0">
                  <a:pos x="1114" y="355"/>
                </a:cxn>
                <a:cxn ang="0">
                  <a:pos x="1151" y="493"/>
                </a:cxn>
                <a:cxn ang="0">
                  <a:pos x="1155" y="641"/>
                </a:cxn>
                <a:cxn ang="0">
                  <a:pos x="1129" y="778"/>
                </a:cxn>
                <a:cxn ang="0">
                  <a:pos x="1074" y="899"/>
                </a:cxn>
                <a:cxn ang="0">
                  <a:pos x="986" y="1010"/>
                </a:cxn>
                <a:cxn ang="0">
                  <a:pos x="866" y="1103"/>
                </a:cxn>
                <a:cxn ang="0">
                  <a:pos x="729" y="1159"/>
                </a:cxn>
                <a:cxn ang="0">
                  <a:pos x="576" y="1178"/>
                </a:cxn>
                <a:cxn ang="0">
                  <a:pos x="431" y="1161"/>
                </a:cxn>
                <a:cxn ang="0">
                  <a:pos x="301" y="1111"/>
                </a:cxn>
                <a:cxn ang="0">
                  <a:pos x="187" y="1028"/>
                </a:cxn>
                <a:cxn ang="0">
                  <a:pos x="94" y="916"/>
                </a:cxn>
                <a:cxn ang="0">
                  <a:pos x="32" y="787"/>
                </a:cxn>
                <a:cxn ang="0">
                  <a:pos x="3" y="644"/>
                </a:cxn>
                <a:cxn ang="0">
                  <a:pos x="6" y="495"/>
                </a:cxn>
                <a:cxn ang="0">
                  <a:pos x="46" y="356"/>
                </a:cxn>
                <a:cxn ang="0">
                  <a:pos x="118" y="232"/>
                </a:cxn>
                <a:cxn ang="0">
                  <a:pos x="220" y="126"/>
                </a:cxn>
                <a:cxn ang="0">
                  <a:pos x="335" y="53"/>
                </a:cxn>
                <a:cxn ang="0">
                  <a:pos x="464" y="11"/>
                </a:cxn>
                <a:cxn ang="0">
                  <a:pos x="576" y="108"/>
                </a:cxn>
                <a:cxn ang="0">
                  <a:pos x="462" y="121"/>
                </a:cxn>
                <a:cxn ang="0">
                  <a:pos x="360" y="163"/>
                </a:cxn>
                <a:cxn ang="0">
                  <a:pos x="268" y="232"/>
                </a:cxn>
                <a:cxn ang="0">
                  <a:pos x="192" y="323"/>
                </a:cxn>
                <a:cxn ang="0">
                  <a:pos x="142" y="426"/>
                </a:cxn>
                <a:cxn ang="0">
                  <a:pos x="118" y="540"/>
                </a:cxn>
                <a:cxn ang="0">
                  <a:pos x="121" y="662"/>
                </a:cxn>
                <a:cxn ang="0">
                  <a:pos x="151" y="775"/>
                </a:cxn>
                <a:cxn ang="0">
                  <a:pos x="206" y="875"/>
                </a:cxn>
                <a:cxn ang="0">
                  <a:pos x="286" y="962"/>
                </a:cxn>
                <a:cxn ang="0">
                  <a:pos x="383" y="1024"/>
                </a:cxn>
                <a:cxn ang="0">
                  <a:pos x="489" y="1060"/>
                </a:cxn>
                <a:cxn ang="0">
                  <a:pos x="607" y="1068"/>
                </a:cxn>
                <a:cxn ang="0">
                  <a:pos x="720" y="1048"/>
                </a:cxn>
                <a:cxn ang="0">
                  <a:pos x="822" y="1001"/>
                </a:cxn>
                <a:cxn ang="0">
                  <a:pos x="911" y="927"/>
                </a:cxn>
                <a:cxn ang="0">
                  <a:pos x="981" y="832"/>
                </a:cxn>
                <a:cxn ang="0">
                  <a:pos x="1025" y="726"/>
                </a:cxn>
                <a:cxn ang="0">
                  <a:pos x="1043" y="606"/>
                </a:cxn>
                <a:cxn ang="0">
                  <a:pos x="1035" y="487"/>
                </a:cxn>
                <a:cxn ang="0">
                  <a:pos x="1001" y="379"/>
                </a:cxn>
                <a:cxn ang="0">
                  <a:pos x="939" y="283"/>
                </a:cxn>
                <a:cxn ang="0">
                  <a:pos x="853" y="199"/>
                </a:cxn>
                <a:cxn ang="0">
                  <a:pos x="756" y="142"/>
                </a:cxn>
                <a:cxn ang="0">
                  <a:pos x="647" y="112"/>
                </a:cxn>
              </a:cxnLst>
              <a:rect l="0" t="0" r="r" b="b"/>
              <a:pathLst>
                <a:path w="1157" h="1178">
                  <a:moveTo>
                    <a:pt x="578" y="0"/>
                  </a:moveTo>
                  <a:lnTo>
                    <a:pt x="607" y="1"/>
                  </a:lnTo>
                  <a:lnTo>
                    <a:pt x="636" y="3"/>
                  </a:lnTo>
                  <a:lnTo>
                    <a:pt x="665" y="6"/>
                  </a:lnTo>
                  <a:lnTo>
                    <a:pt x="692" y="11"/>
                  </a:lnTo>
                  <a:lnTo>
                    <a:pt x="719" y="17"/>
                  </a:lnTo>
                  <a:lnTo>
                    <a:pt x="747" y="24"/>
                  </a:lnTo>
                  <a:lnTo>
                    <a:pt x="773" y="32"/>
                  </a:lnTo>
                  <a:lnTo>
                    <a:pt x="799" y="42"/>
                  </a:lnTo>
                  <a:lnTo>
                    <a:pt x="824" y="53"/>
                  </a:lnTo>
                  <a:lnTo>
                    <a:pt x="848" y="66"/>
                  </a:lnTo>
                  <a:lnTo>
                    <a:pt x="872" y="79"/>
                  </a:lnTo>
                  <a:lnTo>
                    <a:pt x="896" y="94"/>
                  </a:lnTo>
                  <a:lnTo>
                    <a:pt x="918" y="110"/>
                  </a:lnTo>
                  <a:lnTo>
                    <a:pt x="941" y="127"/>
                  </a:lnTo>
                  <a:lnTo>
                    <a:pt x="963" y="146"/>
                  </a:lnTo>
                  <a:lnTo>
                    <a:pt x="984" y="166"/>
                  </a:lnTo>
                  <a:lnTo>
                    <a:pt x="1005" y="187"/>
                  </a:lnTo>
                  <a:lnTo>
                    <a:pt x="1024" y="209"/>
                  </a:lnTo>
                  <a:lnTo>
                    <a:pt x="1042" y="231"/>
                  </a:lnTo>
                  <a:lnTo>
                    <a:pt x="1059" y="255"/>
                  </a:lnTo>
                  <a:lnTo>
                    <a:pt x="1074" y="279"/>
                  </a:lnTo>
                  <a:lnTo>
                    <a:pt x="1088" y="303"/>
                  </a:lnTo>
                  <a:lnTo>
                    <a:pt x="1102" y="329"/>
                  </a:lnTo>
                  <a:lnTo>
                    <a:pt x="1114" y="355"/>
                  </a:lnTo>
                  <a:lnTo>
                    <a:pt x="1124" y="381"/>
                  </a:lnTo>
                  <a:lnTo>
                    <a:pt x="1132" y="408"/>
                  </a:lnTo>
                  <a:lnTo>
                    <a:pt x="1141" y="437"/>
                  </a:lnTo>
                  <a:lnTo>
                    <a:pt x="1147" y="465"/>
                  </a:lnTo>
                  <a:lnTo>
                    <a:pt x="1151" y="493"/>
                  </a:lnTo>
                  <a:lnTo>
                    <a:pt x="1154" y="522"/>
                  </a:lnTo>
                  <a:lnTo>
                    <a:pt x="1156" y="552"/>
                  </a:lnTo>
                  <a:lnTo>
                    <a:pt x="1157" y="582"/>
                  </a:lnTo>
                  <a:lnTo>
                    <a:pt x="1157" y="612"/>
                  </a:lnTo>
                  <a:lnTo>
                    <a:pt x="1155" y="641"/>
                  </a:lnTo>
                  <a:lnTo>
                    <a:pt x="1152" y="669"/>
                  </a:lnTo>
                  <a:lnTo>
                    <a:pt x="1148" y="698"/>
                  </a:lnTo>
                  <a:lnTo>
                    <a:pt x="1143" y="725"/>
                  </a:lnTo>
                  <a:lnTo>
                    <a:pt x="1137" y="752"/>
                  </a:lnTo>
                  <a:lnTo>
                    <a:pt x="1129" y="778"/>
                  </a:lnTo>
                  <a:lnTo>
                    <a:pt x="1120" y="803"/>
                  </a:lnTo>
                  <a:lnTo>
                    <a:pt x="1110" y="828"/>
                  </a:lnTo>
                  <a:lnTo>
                    <a:pt x="1099" y="852"/>
                  </a:lnTo>
                  <a:lnTo>
                    <a:pt x="1087" y="876"/>
                  </a:lnTo>
                  <a:lnTo>
                    <a:pt x="1074" y="899"/>
                  </a:lnTo>
                  <a:lnTo>
                    <a:pt x="1059" y="922"/>
                  </a:lnTo>
                  <a:lnTo>
                    <a:pt x="1043" y="944"/>
                  </a:lnTo>
                  <a:lnTo>
                    <a:pt x="1027" y="966"/>
                  </a:lnTo>
                  <a:lnTo>
                    <a:pt x="1008" y="987"/>
                  </a:lnTo>
                  <a:lnTo>
                    <a:pt x="986" y="1010"/>
                  </a:lnTo>
                  <a:lnTo>
                    <a:pt x="964" y="1031"/>
                  </a:lnTo>
                  <a:lnTo>
                    <a:pt x="940" y="1052"/>
                  </a:lnTo>
                  <a:lnTo>
                    <a:pt x="916" y="1069"/>
                  </a:lnTo>
                  <a:lnTo>
                    <a:pt x="891" y="1087"/>
                  </a:lnTo>
                  <a:lnTo>
                    <a:pt x="866" y="1103"/>
                  </a:lnTo>
                  <a:lnTo>
                    <a:pt x="840" y="1117"/>
                  </a:lnTo>
                  <a:lnTo>
                    <a:pt x="812" y="1130"/>
                  </a:lnTo>
                  <a:lnTo>
                    <a:pt x="785" y="1141"/>
                  </a:lnTo>
                  <a:lnTo>
                    <a:pt x="757" y="1151"/>
                  </a:lnTo>
                  <a:lnTo>
                    <a:pt x="729" y="1159"/>
                  </a:lnTo>
                  <a:lnTo>
                    <a:pt x="699" y="1165"/>
                  </a:lnTo>
                  <a:lnTo>
                    <a:pt x="669" y="1171"/>
                  </a:lnTo>
                  <a:lnTo>
                    <a:pt x="639" y="1175"/>
                  </a:lnTo>
                  <a:lnTo>
                    <a:pt x="607" y="1177"/>
                  </a:lnTo>
                  <a:lnTo>
                    <a:pt x="576" y="1178"/>
                  </a:lnTo>
                  <a:lnTo>
                    <a:pt x="546" y="1177"/>
                  </a:lnTo>
                  <a:lnTo>
                    <a:pt x="516" y="1175"/>
                  </a:lnTo>
                  <a:lnTo>
                    <a:pt x="487" y="1172"/>
                  </a:lnTo>
                  <a:lnTo>
                    <a:pt x="459" y="1167"/>
                  </a:lnTo>
                  <a:lnTo>
                    <a:pt x="431" y="1161"/>
                  </a:lnTo>
                  <a:lnTo>
                    <a:pt x="404" y="1154"/>
                  </a:lnTo>
                  <a:lnTo>
                    <a:pt x="377" y="1144"/>
                  </a:lnTo>
                  <a:lnTo>
                    <a:pt x="351" y="1135"/>
                  </a:lnTo>
                  <a:lnTo>
                    <a:pt x="326" y="1124"/>
                  </a:lnTo>
                  <a:lnTo>
                    <a:pt x="301" y="1111"/>
                  </a:lnTo>
                  <a:lnTo>
                    <a:pt x="277" y="1096"/>
                  </a:lnTo>
                  <a:lnTo>
                    <a:pt x="254" y="1082"/>
                  </a:lnTo>
                  <a:lnTo>
                    <a:pt x="231" y="1065"/>
                  </a:lnTo>
                  <a:lnTo>
                    <a:pt x="209" y="1046"/>
                  </a:lnTo>
                  <a:lnTo>
                    <a:pt x="187" y="1028"/>
                  </a:lnTo>
                  <a:lnTo>
                    <a:pt x="166" y="1007"/>
                  </a:lnTo>
                  <a:lnTo>
                    <a:pt x="146" y="985"/>
                  </a:lnTo>
                  <a:lnTo>
                    <a:pt x="127" y="962"/>
                  </a:lnTo>
                  <a:lnTo>
                    <a:pt x="110" y="939"/>
                  </a:lnTo>
                  <a:lnTo>
                    <a:pt x="94" y="916"/>
                  </a:lnTo>
                  <a:lnTo>
                    <a:pt x="78" y="891"/>
                  </a:lnTo>
                  <a:lnTo>
                    <a:pt x="65" y="867"/>
                  </a:lnTo>
                  <a:lnTo>
                    <a:pt x="53" y="841"/>
                  </a:lnTo>
                  <a:lnTo>
                    <a:pt x="42" y="815"/>
                  </a:lnTo>
                  <a:lnTo>
                    <a:pt x="32" y="787"/>
                  </a:lnTo>
                  <a:lnTo>
                    <a:pt x="24" y="760"/>
                  </a:lnTo>
                  <a:lnTo>
                    <a:pt x="17" y="732"/>
                  </a:lnTo>
                  <a:lnTo>
                    <a:pt x="10" y="704"/>
                  </a:lnTo>
                  <a:lnTo>
                    <a:pt x="6" y="674"/>
                  </a:lnTo>
                  <a:lnTo>
                    <a:pt x="3" y="644"/>
                  </a:lnTo>
                  <a:lnTo>
                    <a:pt x="1" y="613"/>
                  </a:lnTo>
                  <a:lnTo>
                    <a:pt x="0" y="582"/>
                  </a:lnTo>
                  <a:lnTo>
                    <a:pt x="1" y="552"/>
                  </a:lnTo>
                  <a:lnTo>
                    <a:pt x="3" y="523"/>
                  </a:lnTo>
                  <a:lnTo>
                    <a:pt x="6" y="495"/>
                  </a:lnTo>
                  <a:lnTo>
                    <a:pt x="11" y="466"/>
                  </a:lnTo>
                  <a:lnTo>
                    <a:pt x="18" y="439"/>
                  </a:lnTo>
                  <a:lnTo>
                    <a:pt x="26" y="410"/>
                  </a:lnTo>
                  <a:lnTo>
                    <a:pt x="34" y="383"/>
                  </a:lnTo>
                  <a:lnTo>
                    <a:pt x="46" y="356"/>
                  </a:lnTo>
                  <a:lnTo>
                    <a:pt x="57" y="330"/>
                  </a:lnTo>
                  <a:lnTo>
                    <a:pt x="71" y="305"/>
                  </a:lnTo>
                  <a:lnTo>
                    <a:pt x="86" y="280"/>
                  </a:lnTo>
                  <a:lnTo>
                    <a:pt x="101" y="255"/>
                  </a:lnTo>
                  <a:lnTo>
                    <a:pt x="118" y="232"/>
                  </a:lnTo>
                  <a:lnTo>
                    <a:pt x="137" y="209"/>
                  </a:lnTo>
                  <a:lnTo>
                    <a:pt x="157" y="186"/>
                  </a:lnTo>
                  <a:lnTo>
                    <a:pt x="178" y="164"/>
                  </a:lnTo>
                  <a:lnTo>
                    <a:pt x="199" y="145"/>
                  </a:lnTo>
                  <a:lnTo>
                    <a:pt x="220" y="126"/>
                  </a:lnTo>
                  <a:lnTo>
                    <a:pt x="241" y="110"/>
                  </a:lnTo>
                  <a:lnTo>
                    <a:pt x="263" y="93"/>
                  </a:lnTo>
                  <a:lnTo>
                    <a:pt x="286" y="78"/>
                  </a:lnTo>
                  <a:lnTo>
                    <a:pt x="310" y="65"/>
                  </a:lnTo>
                  <a:lnTo>
                    <a:pt x="335" y="53"/>
                  </a:lnTo>
                  <a:lnTo>
                    <a:pt x="360" y="42"/>
                  </a:lnTo>
                  <a:lnTo>
                    <a:pt x="385" y="32"/>
                  </a:lnTo>
                  <a:lnTo>
                    <a:pt x="411" y="24"/>
                  </a:lnTo>
                  <a:lnTo>
                    <a:pt x="437" y="17"/>
                  </a:lnTo>
                  <a:lnTo>
                    <a:pt x="464" y="11"/>
                  </a:lnTo>
                  <a:lnTo>
                    <a:pt x="492" y="6"/>
                  </a:lnTo>
                  <a:lnTo>
                    <a:pt x="520" y="3"/>
                  </a:lnTo>
                  <a:lnTo>
                    <a:pt x="549" y="1"/>
                  </a:lnTo>
                  <a:lnTo>
                    <a:pt x="578" y="0"/>
                  </a:lnTo>
                  <a:close/>
                  <a:moveTo>
                    <a:pt x="576" y="108"/>
                  </a:moveTo>
                  <a:lnTo>
                    <a:pt x="552" y="108"/>
                  </a:lnTo>
                  <a:lnTo>
                    <a:pt x="529" y="110"/>
                  </a:lnTo>
                  <a:lnTo>
                    <a:pt x="506" y="113"/>
                  </a:lnTo>
                  <a:lnTo>
                    <a:pt x="484" y="116"/>
                  </a:lnTo>
                  <a:lnTo>
                    <a:pt x="462" y="121"/>
                  </a:lnTo>
                  <a:lnTo>
                    <a:pt x="441" y="127"/>
                  </a:lnTo>
                  <a:lnTo>
                    <a:pt x="420" y="135"/>
                  </a:lnTo>
                  <a:lnTo>
                    <a:pt x="399" y="143"/>
                  </a:lnTo>
                  <a:lnTo>
                    <a:pt x="379" y="153"/>
                  </a:lnTo>
                  <a:lnTo>
                    <a:pt x="360" y="163"/>
                  </a:lnTo>
                  <a:lnTo>
                    <a:pt x="340" y="174"/>
                  </a:lnTo>
                  <a:lnTo>
                    <a:pt x="321" y="187"/>
                  </a:lnTo>
                  <a:lnTo>
                    <a:pt x="303" y="201"/>
                  </a:lnTo>
                  <a:lnTo>
                    <a:pt x="285" y="215"/>
                  </a:lnTo>
                  <a:lnTo>
                    <a:pt x="268" y="232"/>
                  </a:lnTo>
                  <a:lnTo>
                    <a:pt x="251" y="249"/>
                  </a:lnTo>
                  <a:lnTo>
                    <a:pt x="234" y="266"/>
                  </a:lnTo>
                  <a:lnTo>
                    <a:pt x="220" y="285"/>
                  </a:lnTo>
                  <a:lnTo>
                    <a:pt x="205" y="304"/>
                  </a:lnTo>
                  <a:lnTo>
                    <a:pt x="192" y="323"/>
                  </a:lnTo>
                  <a:lnTo>
                    <a:pt x="180" y="343"/>
                  </a:lnTo>
                  <a:lnTo>
                    <a:pt x="168" y="362"/>
                  </a:lnTo>
                  <a:lnTo>
                    <a:pt x="159" y="383"/>
                  </a:lnTo>
                  <a:lnTo>
                    <a:pt x="149" y="404"/>
                  </a:lnTo>
                  <a:lnTo>
                    <a:pt x="142" y="426"/>
                  </a:lnTo>
                  <a:lnTo>
                    <a:pt x="135" y="448"/>
                  </a:lnTo>
                  <a:lnTo>
                    <a:pt x="130" y="470"/>
                  </a:lnTo>
                  <a:lnTo>
                    <a:pt x="124" y="493"/>
                  </a:lnTo>
                  <a:lnTo>
                    <a:pt x="121" y="517"/>
                  </a:lnTo>
                  <a:lnTo>
                    <a:pt x="118" y="540"/>
                  </a:lnTo>
                  <a:lnTo>
                    <a:pt x="117" y="565"/>
                  </a:lnTo>
                  <a:lnTo>
                    <a:pt x="116" y="589"/>
                  </a:lnTo>
                  <a:lnTo>
                    <a:pt x="117" y="614"/>
                  </a:lnTo>
                  <a:lnTo>
                    <a:pt x="118" y="638"/>
                  </a:lnTo>
                  <a:lnTo>
                    <a:pt x="121" y="662"/>
                  </a:lnTo>
                  <a:lnTo>
                    <a:pt x="124" y="686"/>
                  </a:lnTo>
                  <a:lnTo>
                    <a:pt x="130" y="709"/>
                  </a:lnTo>
                  <a:lnTo>
                    <a:pt x="135" y="732"/>
                  </a:lnTo>
                  <a:lnTo>
                    <a:pt x="142" y="754"/>
                  </a:lnTo>
                  <a:lnTo>
                    <a:pt x="151" y="775"/>
                  </a:lnTo>
                  <a:lnTo>
                    <a:pt x="159" y="796"/>
                  </a:lnTo>
                  <a:lnTo>
                    <a:pt x="169" y="817"/>
                  </a:lnTo>
                  <a:lnTo>
                    <a:pt x="181" y="836"/>
                  </a:lnTo>
                  <a:lnTo>
                    <a:pt x="192" y="856"/>
                  </a:lnTo>
                  <a:lnTo>
                    <a:pt x="206" y="875"/>
                  </a:lnTo>
                  <a:lnTo>
                    <a:pt x="221" y="894"/>
                  </a:lnTo>
                  <a:lnTo>
                    <a:pt x="235" y="912"/>
                  </a:lnTo>
                  <a:lnTo>
                    <a:pt x="252" y="929"/>
                  </a:lnTo>
                  <a:lnTo>
                    <a:pt x="269" y="946"/>
                  </a:lnTo>
                  <a:lnTo>
                    <a:pt x="286" y="962"/>
                  </a:lnTo>
                  <a:lnTo>
                    <a:pt x="305" y="977"/>
                  </a:lnTo>
                  <a:lnTo>
                    <a:pt x="323" y="991"/>
                  </a:lnTo>
                  <a:lnTo>
                    <a:pt x="343" y="1002"/>
                  </a:lnTo>
                  <a:lnTo>
                    <a:pt x="362" y="1014"/>
                  </a:lnTo>
                  <a:lnTo>
                    <a:pt x="383" y="1024"/>
                  </a:lnTo>
                  <a:lnTo>
                    <a:pt x="402" y="1034"/>
                  </a:lnTo>
                  <a:lnTo>
                    <a:pt x="423" y="1042"/>
                  </a:lnTo>
                  <a:lnTo>
                    <a:pt x="445" y="1049"/>
                  </a:lnTo>
                  <a:lnTo>
                    <a:pt x="467" y="1055"/>
                  </a:lnTo>
                  <a:lnTo>
                    <a:pt x="489" y="1060"/>
                  </a:lnTo>
                  <a:lnTo>
                    <a:pt x="512" y="1064"/>
                  </a:lnTo>
                  <a:lnTo>
                    <a:pt x="535" y="1066"/>
                  </a:lnTo>
                  <a:lnTo>
                    <a:pt x="559" y="1068"/>
                  </a:lnTo>
                  <a:lnTo>
                    <a:pt x="584" y="1068"/>
                  </a:lnTo>
                  <a:lnTo>
                    <a:pt x="607" y="1068"/>
                  </a:lnTo>
                  <a:lnTo>
                    <a:pt x="631" y="1066"/>
                  </a:lnTo>
                  <a:lnTo>
                    <a:pt x="654" y="1064"/>
                  </a:lnTo>
                  <a:lnTo>
                    <a:pt x="676" y="1060"/>
                  </a:lnTo>
                  <a:lnTo>
                    <a:pt x="698" y="1055"/>
                  </a:lnTo>
                  <a:lnTo>
                    <a:pt x="720" y="1048"/>
                  </a:lnTo>
                  <a:lnTo>
                    <a:pt x="741" y="1041"/>
                  </a:lnTo>
                  <a:lnTo>
                    <a:pt x="762" y="1034"/>
                  </a:lnTo>
                  <a:lnTo>
                    <a:pt x="782" y="1024"/>
                  </a:lnTo>
                  <a:lnTo>
                    <a:pt x="802" y="1014"/>
                  </a:lnTo>
                  <a:lnTo>
                    <a:pt x="822" y="1001"/>
                  </a:lnTo>
                  <a:lnTo>
                    <a:pt x="841" y="989"/>
                  </a:lnTo>
                  <a:lnTo>
                    <a:pt x="858" y="975"/>
                  </a:lnTo>
                  <a:lnTo>
                    <a:pt x="876" y="961"/>
                  </a:lnTo>
                  <a:lnTo>
                    <a:pt x="894" y="944"/>
                  </a:lnTo>
                  <a:lnTo>
                    <a:pt x="911" y="927"/>
                  </a:lnTo>
                  <a:lnTo>
                    <a:pt x="926" y="910"/>
                  </a:lnTo>
                  <a:lnTo>
                    <a:pt x="942" y="891"/>
                  </a:lnTo>
                  <a:lnTo>
                    <a:pt x="956" y="872"/>
                  </a:lnTo>
                  <a:lnTo>
                    <a:pt x="969" y="853"/>
                  </a:lnTo>
                  <a:lnTo>
                    <a:pt x="981" y="832"/>
                  </a:lnTo>
                  <a:lnTo>
                    <a:pt x="992" y="812"/>
                  </a:lnTo>
                  <a:lnTo>
                    <a:pt x="1002" y="792"/>
                  </a:lnTo>
                  <a:lnTo>
                    <a:pt x="1010" y="770"/>
                  </a:lnTo>
                  <a:lnTo>
                    <a:pt x="1018" y="748"/>
                  </a:lnTo>
                  <a:lnTo>
                    <a:pt x="1025" y="726"/>
                  </a:lnTo>
                  <a:lnTo>
                    <a:pt x="1031" y="703"/>
                  </a:lnTo>
                  <a:lnTo>
                    <a:pt x="1035" y="679"/>
                  </a:lnTo>
                  <a:lnTo>
                    <a:pt x="1039" y="655"/>
                  </a:lnTo>
                  <a:lnTo>
                    <a:pt x="1041" y="631"/>
                  </a:lnTo>
                  <a:lnTo>
                    <a:pt x="1043" y="606"/>
                  </a:lnTo>
                  <a:lnTo>
                    <a:pt x="1043" y="580"/>
                  </a:lnTo>
                  <a:lnTo>
                    <a:pt x="1043" y="556"/>
                  </a:lnTo>
                  <a:lnTo>
                    <a:pt x="1041" y="533"/>
                  </a:lnTo>
                  <a:lnTo>
                    <a:pt x="1039" y="510"/>
                  </a:lnTo>
                  <a:lnTo>
                    <a:pt x="1035" y="487"/>
                  </a:lnTo>
                  <a:lnTo>
                    <a:pt x="1031" y="465"/>
                  </a:lnTo>
                  <a:lnTo>
                    <a:pt x="1025" y="443"/>
                  </a:lnTo>
                  <a:lnTo>
                    <a:pt x="1017" y="421"/>
                  </a:lnTo>
                  <a:lnTo>
                    <a:pt x="1010" y="400"/>
                  </a:lnTo>
                  <a:lnTo>
                    <a:pt x="1001" y="379"/>
                  </a:lnTo>
                  <a:lnTo>
                    <a:pt x="990" y="359"/>
                  </a:lnTo>
                  <a:lnTo>
                    <a:pt x="979" y="339"/>
                  </a:lnTo>
                  <a:lnTo>
                    <a:pt x="967" y="321"/>
                  </a:lnTo>
                  <a:lnTo>
                    <a:pt x="954" y="302"/>
                  </a:lnTo>
                  <a:lnTo>
                    <a:pt x="939" y="283"/>
                  </a:lnTo>
                  <a:lnTo>
                    <a:pt x="923" y="265"/>
                  </a:lnTo>
                  <a:lnTo>
                    <a:pt x="906" y="248"/>
                  </a:lnTo>
                  <a:lnTo>
                    <a:pt x="890" y="230"/>
                  </a:lnTo>
                  <a:lnTo>
                    <a:pt x="871" y="214"/>
                  </a:lnTo>
                  <a:lnTo>
                    <a:pt x="853" y="199"/>
                  </a:lnTo>
                  <a:lnTo>
                    <a:pt x="834" y="186"/>
                  </a:lnTo>
                  <a:lnTo>
                    <a:pt x="816" y="173"/>
                  </a:lnTo>
                  <a:lnTo>
                    <a:pt x="796" y="162"/>
                  </a:lnTo>
                  <a:lnTo>
                    <a:pt x="776" y="151"/>
                  </a:lnTo>
                  <a:lnTo>
                    <a:pt x="756" y="142"/>
                  </a:lnTo>
                  <a:lnTo>
                    <a:pt x="735" y="134"/>
                  </a:lnTo>
                  <a:lnTo>
                    <a:pt x="713" y="127"/>
                  </a:lnTo>
                  <a:lnTo>
                    <a:pt x="691" y="121"/>
                  </a:lnTo>
                  <a:lnTo>
                    <a:pt x="669" y="116"/>
                  </a:lnTo>
                  <a:lnTo>
                    <a:pt x="647" y="112"/>
                  </a:lnTo>
                  <a:lnTo>
                    <a:pt x="623" y="110"/>
                  </a:lnTo>
                  <a:lnTo>
                    <a:pt x="600" y="108"/>
                  </a:lnTo>
                  <a:lnTo>
                    <a:pt x="576" y="108"/>
                  </a:lnTo>
                  <a:close/>
                </a:path>
              </a:pathLst>
            </a:custGeom>
            <a:grpFill/>
            <a:ln w="9525">
              <a:noFill/>
              <a:round/>
            </a:ln>
          </p:spPr>
          <p:txBody>
            <a:bodyPr vert="horz" wrap="square" lIns="91440" tIns="45720" rIns="91440" bIns="45720" numCol="1" anchor="t" anchorCtr="0" compatLnSpc="1"/>
            <a:lstStyle/>
            <a:p>
              <a:endParaRPr lang="en-US"/>
            </a:p>
          </p:txBody>
        </p:sp>
        <p:sp>
          <p:nvSpPr>
            <p:cNvPr id="15" name="Freeform 14"/>
            <p:cNvSpPr/>
            <p:nvPr userDrawn="1"/>
          </p:nvSpPr>
          <p:spPr bwMode="auto">
            <a:xfrm>
              <a:off x="8089900" y="2397125"/>
              <a:ext cx="182562" cy="187325"/>
            </a:xfrm>
            <a:custGeom>
              <a:avLst/>
              <a:gdLst/>
              <a:ahLst/>
              <a:cxnLst>
                <a:cxn ang="0">
                  <a:pos x="918" y="259"/>
                </a:cxn>
                <a:cxn ang="0">
                  <a:pos x="831" y="185"/>
                </a:cxn>
                <a:cxn ang="0">
                  <a:pos x="737" y="138"/>
                </a:cxn>
                <a:cxn ang="0">
                  <a:pos x="632" y="115"/>
                </a:cxn>
                <a:cxn ang="0">
                  <a:pos x="527" y="114"/>
                </a:cxn>
                <a:cxn ang="0">
                  <a:pos x="438" y="132"/>
                </a:cxn>
                <a:cxn ang="0">
                  <a:pos x="358" y="166"/>
                </a:cxn>
                <a:cxn ang="0">
                  <a:pos x="284" y="219"/>
                </a:cxn>
                <a:cxn ang="0">
                  <a:pos x="219" y="287"/>
                </a:cxn>
                <a:cxn ang="0">
                  <a:pos x="168" y="364"/>
                </a:cxn>
                <a:cxn ang="0">
                  <a:pos x="135" y="449"/>
                </a:cxn>
                <a:cxn ang="0">
                  <a:pos x="118" y="542"/>
                </a:cxn>
                <a:cxn ang="0">
                  <a:pos x="118" y="640"/>
                </a:cxn>
                <a:cxn ang="0">
                  <a:pos x="135" y="734"/>
                </a:cxn>
                <a:cxn ang="0">
                  <a:pos x="168" y="819"/>
                </a:cxn>
                <a:cxn ang="0">
                  <a:pos x="220" y="896"/>
                </a:cxn>
                <a:cxn ang="0">
                  <a:pos x="286" y="965"/>
                </a:cxn>
                <a:cxn ang="0">
                  <a:pos x="361" y="1017"/>
                </a:cxn>
                <a:cxn ang="0">
                  <a:pos x="445" y="1052"/>
                </a:cxn>
                <a:cxn ang="0">
                  <a:pos x="534" y="1068"/>
                </a:cxn>
                <a:cxn ang="0">
                  <a:pos x="621" y="1069"/>
                </a:cxn>
                <a:cxn ang="0">
                  <a:pos x="694" y="1057"/>
                </a:cxn>
                <a:cxn ang="0">
                  <a:pos x="765" y="1032"/>
                </a:cxn>
                <a:cxn ang="0">
                  <a:pos x="830" y="994"/>
                </a:cxn>
                <a:cxn ang="0">
                  <a:pos x="891" y="945"/>
                </a:cxn>
                <a:cxn ang="0">
                  <a:pos x="941" y="888"/>
                </a:cxn>
                <a:cxn ang="0">
                  <a:pos x="982" y="823"/>
                </a:cxn>
                <a:cxn ang="0">
                  <a:pos x="1011" y="751"/>
                </a:cxn>
                <a:cxn ang="0">
                  <a:pos x="451" y="612"/>
                </a:cxn>
                <a:cxn ang="0">
                  <a:pos x="1144" y="702"/>
                </a:cxn>
                <a:cxn ang="0">
                  <a:pos x="1114" y="812"/>
                </a:cxn>
                <a:cxn ang="0">
                  <a:pos x="1065" y="911"/>
                </a:cxn>
                <a:cxn ang="0">
                  <a:pos x="997" y="999"/>
                </a:cxn>
                <a:cxn ang="0">
                  <a:pos x="913" y="1073"/>
                </a:cxn>
                <a:cxn ang="0">
                  <a:pos x="820" y="1128"/>
                </a:cxn>
                <a:cxn ang="0">
                  <a:pos x="716" y="1162"/>
                </a:cxn>
                <a:cxn ang="0">
                  <a:pos x="605" y="1177"/>
                </a:cxn>
                <a:cxn ang="0">
                  <a:pos x="486" y="1172"/>
                </a:cxn>
                <a:cxn ang="0">
                  <a:pos x="377" y="1146"/>
                </a:cxn>
                <a:cxn ang="0">
                  <a:pos x="276" y="1096"/>
                </a:cxn>
                <a:cxn ang="0">
                  <a:pos x="186" y="1028"/>
                </a:cxn>
                <a:cxn ang="0">
                  <a:pos x="109" y="940"/>
                </a:cxn>
                <a:cxn ang="0">
                  <a:pos x="52" y="842"/>
                </a:cxn>
                <a:cxn ang="0">
                  <a:pos x="16" y="732"/>
                </a:cxn>
                <a:cxn ang="0">
                  <a:pos x="1" y="613"/>
                </a:cxn>
                <a:cxn ang="0">
                  <a:pos x="6" y="495"/>
                </a:cxn>
                <a:cxn ang="0">
                  <a:pos x="35" y="384"/>
                </a:cxn>
                <a:cxn ang="0">
                  <a:pos x="85" y="280"/>
                </a:cxn>
                <a:cxn ang="0">
                  <a:pos x="156" y="186"/>
                </a:cxn>
                <a:cxn ang="0">
                  <a:pos x="241" y="109"/>
                </a:cxn>
                <a:cxn ang="0">
                  <a:pos x="334" y="52"/>
                </a:cxn>
                <a:cxn ang="0">
                  <a:pos x="436" y="17"/>
                </a:cxn>
                <a:cxn ang="0">
                  <a:pos x="546" y="1"/>
                </a:cxn>
                <a:cxn ang="0">
                  <a:pos x="639" y="3"/>
                </a:cxn>
                <a:cxn ang="0">
                  <a:pos x="720" y="15"/>
                </a:cxn>
                <a:cxn ang="0">
                  <a:pos x="795" y="37"/>
                </a:cxn>
                <a:cxn ang="0">
                  <a:pos x="865" y="68"/>
                </a:cxn>
                <a:cxn ang="0">
                  <a:pos x="929" y="110"/>
                </a:cxn>
                <a:cxn ang="0">
                  <a:pos x="986" y="160"/>
                </a:cxn>
                <a:cxn ang="0">
                  <a:pos x="1038" y="219"/>
                </a:cxn>
                <a:cxn ang="0">
                  <a:pos x="1084" y="287"/>
                </a:cxn>
              </a:cxnLst>
              <a:rect l="0" t="0" r="r" b="b"/>
              <a:pathLst>
                <a:path w="1156" h="1178">
                  <a:moveTo>
                    <a:pt x="1095" y="306"/>
                  </a:moveTo>
                  <a:lnTo>
                    <a:pt x="959" y="306"/>
                  </a:lnTo>
                  <a:lnTo>
                    <a:pt x="938" y="282"/>
                  </a:lnTo>
                  <a:lnTo>
                    <a:pt x="918" y="259"/>
                  </a:lnTo>
                  <a:lnTo>
                    <a:pt x="897" y="238"/>
                  </a:lnTo>
                  <a:lnTo>
                    <a:pt x="875" y="218"/>
                  </a:lnTo>
                  <a:lnTo>
                    <a:pt x="853" y="201"/>
                  </a:lnTo>
                  <a:lnTo>
                    <a:pt x="831" y="185"/>
                  </a:lnTo>
                  <a:lnTo>
                    <a:pt x="808" y="170"/>
                  </a:lnTo>
                  <a:lnTo>
                    <a:pt x="785" y="158"/>
                  </a:lnTo>
                  <a:lnTo>
                    <a:pt x="762" y="147"/>
                  </a:lnTo>
                  <a:lnTo>
                    <a:pt x="737" y="138"/>
                  </a:lnTo>
                  <a:lnTo>
                    <a:pt x="712" y="130"/>
                  </a:lnTo>
                  <a:lnTo>
                    <a:pt x="686" y="123"/>
                  </a:lnTo>
                  <a:lnTo>
                    <a:pt x="659" y="118"/>
                  </a:lnTo>
                  <a:lnTo>
                    <a:pt x="632" y="115"/>
                  </a:lnTo>
                  <a:lnTo>
                    <a:pt x="603" y="113"/>
                  </a:lnTo>
                  <a:lnTo>
                    <a:pt x="573" y="112"/>
                  </a:lnTo>
                  <a:lnTo>
                    <a:pt x="550" y="112"/>
                  </a:lnTo>
                  <a:lnTo>
                    <a:pt x="527" y="114"/>
                  </a:lnTo>
                  <a:lnTo>
                    <a:pt x="504" y="117"/>
                  </a:lnTo>
                  <a:lnTo>
                    <a:pt x="482" y="120"/>
                  </a:lnTo>
                  <a:lnTo>
                    <a:pt x="460" y="125"/>
                  </a:lnTo>
                  <a:lnTo>
                    <a:pt x="438" y="132"/>
                  </a:lnTo>
                  <a:lnTo>
                    <a:pt x="417" y="139"/>
                  </a:lnTo>
                  <a:lnTo>
                    <a:pt x="397" y="146"/>
                  </a:lnTo>
                  <a:lnTo>
                    <a:pt x="378" y="156"/>
                  </a:lnTo>
                  <a:lnTo>
                    <a:pt x="358" y="166"/>
                  </a:lnTo>
                  <a:lnTo>
                    <a:pt x="339" y="178"/>
                  </a:lnTo>
                  <a:lnTo>
                    <a:pt x="320" y="190"/>
                  </a:lnTo>
                  <a:lnTo>
                    <a:pt x="301" y="204"/>
                  </a:lnTo>
                  <a:lnTo>
                    <a:pt x="284" y="219"/>
                  </a:lnTo>
                  <a:lnTo>
                    <a:pt x="267" y="235"/>
                  </a:lnTo>
                  <a:lnTo>
                    <a:pt x="249" y="252"/>
                  </a:lnTo>
                  <a:lnTo>
                    <a:pt x="233" y="269"/>
                  </a:lnTo>
                  <a:lnTo>
                    <a:pt x="219" y="287"/>
                  </a:lnTo>
                  <a:lnTo>
                    <a:pt x="204" y="306"/>
                  </a:lnTo>
                  <a:lnTo>
                    <a:pt x="192" y="325"/>
                  </a:lnTo>
                  <a:lnTo>
                    <a:pt x="179" y="345"/>
                  </a:lnTo>
                  <a:lnTo>
                    <a:pt x="168" y="364"/>
                  </a:lnTo>
                  <a:lnTo>
                    <a:pt x="158" y="385"/>
                  </a:lnTo>
                  <a:lnTo>
                    <a:pt x="150" y="406"/>
                  </a:lnTo>
                  <a:lnTo>
                    <a:pt x="141" y="428"/>
                  </a:lnTo>
                  <a:lnTo>
                    <a:pt x="135" y="449"/>
                  </a:lnTo>
                  <a:lnTo>
                    <a:pt x="129" y="472"/>
                  </a:lnTo>
                  <a:lnTo>
                    <a:pt x="125" y="495"/>
                  </a:lnTo>
                  <a:lnTo>
                    <a:pt x="120" y="518"/>
                  </a:lnTo>
                  <a:lnTo>
                    <a:pt x="118" y="542"/>
                  </a:lnTo>
                  <a:lnTo>
                    <a:pt x="116" y="566"/>
                  </a:lnTo>
                  <a:lnTo>
                    <a:pt x="116" y="590"/>
                  </a:lnTo>
                  <a:lnTo>
                    <a:pt x="116" y="615"/>
                  </a:lnTo>
                  <a:lnTo>
                    <a:pt x="118" y="640"/>
                  </a:lnTo>
                  <a:lnTo>
                    <a:pt x="120" y="664"/>
                  </a:lnTo>
                  <a:lnTo>
                    <a:pt x="125" y="688"/>
                  </a:lnTo>
                  <a:lnTo>
                    <a:pt x="130" y="711"/>
                  </a:lnTo>
                  <a:lnTo>
                    <a:pt x="135" y="734"/>
                  </a:lnTo>
                  <a:lnTo>
                    <a:pt x="142" y="756"/>
                  </a:lnTo>
                  <a:lnTo>
                    <a:pt x="150" y="777"/>
                  </a:lnTo>
                  <a:lnTo>
                    <a:pt x="159" y="799"/>
                  </a:lnTo>
                  <a:lnTo>
                    <a:pt x="168" y="819"/>
                  </a:lnTo>
                  <a:lnTo>
                    <a:pt x="180" y="840"/>
                  </a:lnTo>
                  <a:lnTo>
                    <a:pt x="193" y="858"/>
                  </a:lnTo>
                  <a:lnTo>
                    <a:pt x="205" y="878"/>
                  </a:lnTo>
                  <a:lnTo>
                    <a:pt x="220" y="896"/>
                  </a:lnTo>
                  <a:lnTo>
                    <a:pt x="235" y="915"/>
                  </a:lnTo>
                  <a:lnTo>
                    <a:pt x="251" y="933"/>
                  </a:lnTo>
                  <a:lnTo>
                    <a:pt x="269" y="949"/>
                  </a:lnTo>
                  <a:lnTo>
                    <a:pt x="286" y="965"/>
                  </a:lnTo>
                  <a:lnTo>
                    <a:pt x="304" y="980"/>
                  </a:lnTo>
                  <a:lnTo>
                    <a:pt x="323" y="993"/>
                  </a:lnTo>
                  <a:lnTo>
                    <a:pt x="342" y="1006"/>
                  </a:lnTo>
                  <a:lnTo>
                    <a:pt x="361" y="1017"/>
                  </a:lnTo>
                  <a:lnTo>
                    <a:pt x="381" y="1026"/>
                  </a:lnTo>
                  <a:lnTo>
                    <a:pt x="402" y="1036"/>
                  </a:lnTo>
                  <a:lnTo>
                    <a:pt x="423" y="1044"/>
                  </a:lnTo>
                  <a:lnTo>
                    <a:pt x="445" y="1052"/>
                  </a:lnTo>
                  <a:lnTo>
                    <a:pt x="467" y="1057"/>
                  </a:lnTo>
                  <a:lnTo>
                    <a:pt x="488" y="1062"/>
                  </a:lnTo>
                  <a:lnTo>
                    <a:pt x="511" y="1066"/>
                  </a:lnTo>
                  <a:lnTo>
                    <a:pt x="534" y="1068"/>
                  </a:lnTo>
                  <a:lnTo>
                    <a:pt x="559" y="1070"/>
                  </a:lnTo>
                  <a:lnTo>
                    <a:pt x="583" y="1070"/>
                  </a:lnTo>
                  <a:lnTo>
                    <a:pt x="601" y="1070"/>
                  </a:lnTo>
                  <a:lnTo>
                    <a:pt x="621" y="1069"/>
                  </a:lnTo>
                  <a:lnTo>
                    <a:pt x="640" y="1067"/>
                  </a:lnTo>
                  <a:lnTo>
                    <a:pt x="658" y="1064"/>
                  </a:lnTo>
                  <a:lnTo>
                    <a:pt x="677" y="1061"/>
                  </a:lnTo>
                  <a:lnTo>
                    <a:pt x="694" y="1057"/>
                  </a:lnTo>
                  <a:lnTo>
                    <a:pt x="712" y="1052"/>
                  </a:lnTo>
                  <a:lnTo>
                    <a:pt x="730" y="1046"/>
                  </a:lnTo>
                  <a:lnTo>
                    <a:pt x="747" y="1039"/>
                  </a:lnTo>
                  <a:lnTo>
                    <a:pt x="765" y="1032"/>
                  </a:lnTo>
                  <a:lnTo>
                    <a:pt x="781" y="1023"/>
                  </a:lnTo>
                  <a:lnTo>
                    <a:pt x="798" y="1015"/>
                  </a:lnTo>
                  <a:lnTo>
                    <a:pt x="814" y="1005"/>
                  </a:lnTo>
                  <a:lnTo>
                    <a:pt x="830" y="994"/>
                  </a:lnTo>
                  <a:lnTo>
                    <a:pt x="846" y="984"/>
                  </a:lnTo>
                  <a:lnTo>
                    <a:pt x="861" y="971"/>
                  </a:lnTo>
                  <a:lnTo>
                    <a:pt x="876" y="959"/>
                  </a:lnTo>
                  <a:lnTo>
                    <a:pt x="891" y="945"/>
                  </a:lnTo>
                  <a:lnTo>
                    <a:pt x="905" y="931"/>
                  </a:lnTo>
                  <a:lnTo>
                    <a:pt x="917" y="918"/>
                  </a:lnTo>
                  <a:lnTo>
                    <a:pt x="930" y="903"/>
                  </a:lnTo>
                  <a:lnTo>
                    <a:pt x="941" y="888"/>
                  </a:lnTo>
                  <a:lnTo>
                    <a:pt x="953" y="873"/>
                  </a:lnTo>
                  <a:lnTo>
                    <a:pt x="963" y="856"/>
                  </a:lnTo>
                  <a:lnTo>
                    <a:pt x="973" y="841"/>
                  </a:lnTo>
                  <a:lnTo>
                    <a:pt x="982" y="823"/>
                  </a:lnTo>
                  <a:lnTo>
                    <a:pt x="990" y="806"/>
                  </a:lnTo>
                  <a:lnTo>
                    <a:pt x="998" y="788"/>
                  </a:lnTo>
                  <a:lnTo>
                    <a:pt x="1005" y="770"/>
                  </a:lnTo>
                  <a:lnTo>
                    <a:pt x="1011" y="751"/>
                  </a:lnTo>
                  <a:lnTo>
                    <a:pt x="1016" y="732"/>
                  </a:lnTo>
                  <a:lnTo>
                    <a:pt x="1022" y="712"/>
                  </a:lnTo>
                  <a:lnTo>
                    <a:pt x="451" y="712"/>
                  </a:lnTo>
                  <a:lnTo>
                    <a:pt x="451" y="612"/>
                  </a:lnTo>
                  <a:lnTo>
                    <a:pt x="1156" y="612"/>
                  </a:lnTo>
                  <a:lnTo>
                    <a:pt x="1152" y="642"/>
                  </a:lnTo>
                  <a:lnTo>
                    <a:pt x="1149" y="673"/>
                  </a:lnTo>
                  <a:lnTo>
                    <a:pt x="1144" y="702"/>
                  </a:lnTo>
                  <a:lnTo>
                    <a:pt x="1139" y="731"/>
                  </a:lnTo>
                  <a:lnTo>
                    <a:pt x="1132" y="758"/>
                  </a:lnTo>
                  <a:lnTo>
                    <a:pt x="1123" y="785"/>
                  </a:lnTo>
                  <a:lnTo>
                    <a:pt x="1114" y="812"/>
                  </a:lnTo>
                  <a:lnTo>
                    <a:pt x="1103" y="837"/>
                  </a:lnTo>
                  <a:lnTo>
                    <a:pt x="1092" y="863"/>
                  </a:lnTo>
                  <a:lnTo>
                    <a:pt x="1078" y="888"/>
                  </a:lnTo>
                  <a:lnTo>
                    <a:pt x="1065" y="911"/>
                  </a:lnTo>
                  <a:lnTo>
                    <a:pt x="1049" y="935"/>
                  </a:lnTo>
                  <a:lnTo>
                    <a:pt x="1033" y="957"/>
                  </a:lnTo>
                  <a:lnTo>
                    <a:pt x="1015" y="978"/>
                  </a:lnTo>
                  <a:lnTo>
                    <a:pt x="997" y="999"/>
                  </a:lnTo>
                  <a:lnTo>
                    <a:pt x="977" y="1019"/>
                  </a:lnTo>
                  <a:lnTo>
                    <a:pt x="956" y="1038"/>
                  </a:lnTo>
                  <a:lnTo>
                    <a:pt x="935" y="1057"/>
                  </a:lnTo>
                  <a:lnTo>
                    <a:pt x="913" y="1073"/>
                  </a:lnTo>
                  <a:lnTo>
                    <a:pt x="891" y="1088"/>
                  </a:lnTo>
                  <a:lnTo>
                    <a:pt x="867" y="1103"/>
                  </a:lnTo>
                  <a:lnTo>
                    <a:pt x="844" y="1116"/>
                  </a:lnTo>
                  <a:lnTo>
                    <a:pt x="820" y="1128"/>
                  </a:lnTo>
                  <a:lnTo>
                    <a:pt x="795" y="1138"/>
                  </a:lnTo>
                  <a:lnTo>
                    <a:pt x="770" y="1148"/>
                  </a:lnTo>
                  <a:lnTo>
                    <a:pt x="744" y="1156"/>
                  </a:lnTo>
                  <a:lnTo>
                    <a:pt x="716" y="1162"/>
                  </a:lnTo>
                  <a:lnTo>
                    <a:pt x="689" y="1167"/>
                  </a:lnTo>
                  <a:lnTo>
                    <a:pt x="662" y="1173"/>
                  </a:lnTo>
                  <a:lnTo>
                    <a:pt x="634" y="1176"/>
                  </a:lnTo>
                  <a:lnTo>
                    <a:pt x="605" y="1177"/>
                  </a:lnTo>
                  <a:lnTo>
                    <a:pt x="575" y="1178"/>
                  </a:lnTo>
                  <a:lnTo>
                    <a:pt x="545" y="1177"/>
                  </a:lnTo>
                  <a:lnTo>
                    <a:pt x="516" y="1175"/>
                  </a:lnTo>
                  <a:lnTo>
                    <a:pt x="486" y="1172"/>
                  </a:lnTo>
                  <a:lnTo>
                    <a:pt x="458" y="1167"/>
                  </a:lnTo>
                  <a:lnTo>
                    <a:pt x="430" y="1161"/>
                  </a:lnTo>
                  <a:lnTo>
                    <a:pt x="403" y="1154"/>
                  </a:lnTo>
                  <a:lnTo>
                    <a:pt x="377" y="1146"/>
                  </a:lnTo>
                  <a:lnTo>
                    <a:pt x="350" y="1135"/>
                  </a:lnTo>
                  <a:lnTo>
                    <a:pt x="325" y="1124"/>
                  </a:lnTo>
                  <a:lnTo>
                    <a:pt x="300" y="1111"/>
                  </a:lnTo>
                  <a:lnTo>
                    <a:pt x="276" y="1096"/>
                  </a:lnTo>
                  <a:lnTo>
                    <a:pt x="252" y="1082"/>
                  </a:lnTo>
                  <a:lnTo>
                    <a:pt x="230" y="1065"/>
                  </a:lnTo>
                  <a:lnTo>
                    <a:pt x="207" y="1046"/>
                  </a:lnTo>
                  <a:lnTo>
                    <a:pt x="186" y="1028"/>
                  </a:lnTo>
                  <a:lnTo>
                    <a:pt x="165" y="1007"/>
                  </a:lnTo>
                  <a:lnTo>
                    <a:pt x="145" y="985"/>
                  </a:lnTo>
                  <a:lnTo>
                    <a:pt x="127" y="963"/>
                  </a:lnTo>
                  <a:lnTo>
                    <a:pt x="109" y="940"/>
                  </a:lnTo>
                  <a:lnTo>
                    <a:pt x="93" y="916"/>
                  </a:lnTo>
                  <a:lnTo>
                    <a:pt x="79" y="892"/>
                  </a:lnTo>
                  <a:lnTo>
                    <a:pt x="65" y="867"/>
                  </a:lnTo>
                  <a:lnTo>
                    <a:pt x="52" y="842"/>
                  </a:lnTo>
                  <a:lnTo>
                    <a:pt x="41" y="815"/>
                  </a:lnTo>
                  <a:lnTo>
                    <a:pt x="32" y="788"/>
                  </a:lnTo>
                  <a:lnTo>
                    <a:pt x="23" y="760"/>
                  </a:lnTo>
                  <a:lnTo>
                    <a:pt x="16" y="732"/>
                  </a:lnTo>
                  <a:lnTo>
                    <a:pt x="11" y="704"/>
                  </a:lnTo>
                  <a:lnTo>
                    <a:pt x="6" y="675"/>
                  </a:lnTo>
                  <a:lnTo>
                    <a:pt x="2" y="644"/>
                  </a:lnTo>
                  <a:lnTo>
                    <a:pt x="1" y="613"/>
                  </a:lnTo>
                  <a:lnTo>
                    <a:pt x="0" y="582"/>
                  </a:lnTo>
                  <a:lnTo>
                    <a:pt x="1" y="552"/>
                  </a:lnTo>
                  <a:lnTo>
                    <a:pt x="3" y="524"/>
                  </a:lnTo>
                  <a:lnTo>
                    <a:pt x="6" y="495"/>
                  </a:lnTo>
                  <a:lnTo>
                    <a:pt x="12" y="467"/>
                  </a:lnTo>
                  <a:lnTo>
                    <a:pt x="18" y="439"/>
                  </a:lnTo>
                  <a:lnTo>
                    <a:pt x="25" y="411"/>
                  </a:lnTo>
                  <a:lnTo>
                    <a:pt x="35" y="384"/>
                  </a:lnTo>
                  <a:lnTo>
                    <a:pt x="45" y="357"/>
                  </a:lnTo>
                  <a:lnTo>
                    <a:pt x="58" y="331"/>
                  </a:lnTo>
                  <a:lnTo>
                    <a:pt x="70" y="305"/>
                  </a:lnTo>
                  <a:lnTo>
                    <a:pt x="85" y="280"/>
                  </a:lnTo>
                  <a:lnTo>
                    <a:pt x="101" y="256"/>
                  </a:lnTo>
                  <a:lnTo>
                    <a:pt x="117" y="232"/>
                  </a:lnTo>
                  <a:lnTo>
                    <a:pt x="136" y="209"/>
                  </a:lnTo>
                  <a:lnTo>
                    <a:pt x="156" y="186"/>
                  </a:lnTo>
                  <a:lnTo>
                    <a:pt x="177" y="164"/>
                  </a:lnTo>
                  <a:lnTo>
                    <a:pt x="198" y="144"/>
                  </a:lnTo>
                  <a:lnTo>
                    <a:pt x="219" y="126"/>
                  </a:lnTo>
                  <a:lnTo>
                    <a:pt x="241" y="109"/>
                  </a:lnTo>
                  <a:lnTo>
                    <a:pt x="263" y="93"/>
                  </a:lnTo>
                  <a:lnTo>
                    <a:pt x="286" y="78"/>
                  </a:lnTo>
                  <a:lnTo>
                    <a:pt x="310" y="65"/>
                  </a:lnTo>
                  <a:lnTo>
                    <a:pt x="334" y="52"/>
                  </a:lnTo>
                  <a:lnTo>
                    <a:pt x="359" y="42"/>
                  </a:lnTo>
                  <a:lnTo>
                    <a:pt x="384" y="32"/>
                  </a:lnTo>
                  <a:lnTo>
                    <a:pt x="410" y="23"/>
                  </a:lnTo>
                  <a:lnTo>
                    <a:pt x="436" y="17"/>
                  </a:lnTo>
                  <a:lnTo>
                    <a:pt x="462" y="11"/>
                  </a:lnTo>
                  <a:lnTo>
                    <a:pt x="491" y="6"/>
                  </a:lnTo>
                  <a:lnTo>
                    <a:pt x="518" y="3"/>
                  </a:lnTo>
                  <a:lnTo>
                    <a:pt x="546" y="1"/>
                  </a:lnTo>
                  <a:lnTo>
                    <a:pt x="575" y="0"/>
                  </a:lnTo>
                  <a:lnTo>
                    <a:pt x="597" y="1"/>
                  </a:lnTo>
                  <a:lnTo>
                    <a:pt x="618" y="1"/>
                  </a:lnTo>
                  <a:lnTo>
                    <a:pt x="639" y="3"/>
                  </a:lnTo>
                  <a:lnTo>
                    <a:pt x="660" y="5"/>
                  </a:lnTo>
                  <a:lnTo>
                    <a:pt x="681" y="8"/>
                  </a:lnTo>
                  <a:lnTo>
                    <a:pt x="701" y="12"/>
                  </a:lnTo>
                  <a:lnTo>
                    <a:pt x="720" y="15"/>
                  </a:lnTo>
                  <a:lnTo>
                    <a:pt x="739" y="20"/>
                  </a:lnTo>
                  <a:lnTo>
                    <a:pt x="758" y="25"/>
                  </a:lnTo>
                  <a:lnTo>
                    <a:pt x="777" y="30"/>
                  </a:lnTo>
                  <a:lnTo>
                    <a:pt x="795" y="37"/>
                  </a:lnTo>
                  <a:lnTo>
                    <a:pt x="813" y="44"/>
                  </a:lnTo>
                  <a:lnTo>
                    <a:pt x="830" y="51"/>
                  </a:lnTo>
                  <a:lnTo>
                    <a:pt x="848" y="60"/>
                  </a:lnTo>
                  <a:lnTo>
                    <a:pt x="865" y="68"/>
                  </a:lnTo>
                  <a:lnTo>
                    <a:pt x="882" y="77"/>
                  </a:lnTo>
                  <a:lnTo>
                    <a:pt x="897" y="88"/>
                  </a:lnTo>
                  <a:lnTo>
                    <a:pt x="913" y="98"/>
                  </a:lnTo>
                  <a:lnTo>
                    <a:pt x="929" y="110"/>
                  </a:lnTo>
                  <a:lnTo>
                    <a:pt x="943" y="121"/>
                  </a:lnTo>
                  <a:lnTo>
                    <a:pt x="958" y="134"/>
                  </a:lnTo>
                  <a:lnTo>
                    <a:pt x="973" y="146"/>
                  </a:lnTo>
                  <a:lnTo>
                    <a:pt x="986" y="160"/>
                  </a:lnTo>
                  <a:lnTo>
                    <a:pt x="1000" y="173"/>
                  </a:lnTo>
                  <a:lnTo>
                    <a:pt x="1013" y="188"/>
                  </a:lnTo>
                  <a:lnTo>
                    <a:pt x="1026" y="204"/>
                  </a:lnTo>
                  <a:lnTo>
                    <a:pt x="1038" y="219"/>
                  </a:lnTo>
                  <a:lnTo>
                    <a:pt x="1050" y="235"/>
                  </a:lnTo>
                  <a:lnTo>
                    <a:pt x="1061" y="252"/>
                  </a:lnTo>
                  <a:lnTo>
                    <a:pt x="1073" y="269"/>
                  </a:lnTo>
                  <a:lnTo>
                    <a:pt x="1084" y="287"/>
                  </a:lnTo>
                  <a:lnTo>
                    <a:pt x="1095" y="306"/>
                  </a:lnTo>
                  <a:close/>
                </a:path>
              </a:pathLst>
            </a:custGeom>
            <a:grpFill/>
            <a:ln w="9525">
              <a:noFill/>
              <a:round/>
            </a:ln>
          </p:spPr>
          <p:txBody>
            <a:bodyPr vert="horz" wrap="square" lIns="91440" tIns="45720" rIns="91440" bIns="45720" numCol="1" anchor="t" anchorCtr="0" compatLnSpc="1"/>
            <a:lstStyle/>
            <a:p>
              <a:endParaRPr lang="en-US"/>
            </a:p>
          </p:txBody>
        </p:sp>
        <p:sp>
          <p:nvSpPr>
            <p:cNvPr id="16" name="Rectangle 15"/>
            <p:cNvSpPr>
              <a:spLocks noChangeArrowheads="1"/>
            </p:cNvSpPr>
            <p:nvPr userDrawn="1"/>
          </p:nvSpPr>
          <p:spPr bwMode="auto">
            <a:xfrm>
              <a:off x="8305800" y="2400300"/>
              <a:ext cx="17462" cy="180975"/>
            </a:xfrm>
            <a:prstGeom prst="rect">
              <a:avLst/>
            </a:prstGeom>
            <a:grpFill/>
            <a:ln w="9525">
              <a:noFill/>
              <a:miter lim="800000"/>
            </a:ln>
          </p:spPr>
          <p:txBody>
            <a:bodyPr vert="horz" wrap="square" lIns="91440" tIns="45720" rIns="91440" bIns="45720" numCol="1" anchor="t" anchorCtr="0" compatLnSpc="1"/>
            <a:lstStyle/>
            <a:p>
              <a:endParaRPr lang="en-US"/>
            </a:p>
          </p:txBody>
        </p:sp>
        <p:sp>
          <p:nvSpPr>
            <p:cNvPr id="17" name="Freeform 16"/>
            <p:cNvSpPr/>
            <p:nvPr userDrawn="1"/>
          </p:nvSpPr>
          <p:spPr bwMode="auto">
            <a:xfrm>
              <a:off x="8359775" y="2400300"/>
              <a:ext cx="93662" cy="180975"/>
            </a:xfrm>
            <a:custGeom>
              <a:avLst/>
              <a:gdLst/>
              <a:ahLst/>
              <a:cxnLst>
                <a:cxn ang="0">
                  <a:pos x="0" y="0"/>
                </a:cxn>
                <a:cxn ang="0">
                  <a:pos x="589" y="0"/>
                </a:cxn>
                <a:cxn ang="0">
                  <a:pos x="589" y="108"/>
                </a:cxn>
                <a:cxn ang="0">
                  <a:pos x="111" y="108"/>
                </a:cxn>
                <a:cxn ang="0">
                  <a:pos x="111" y="510"/>
                </a:cxn>
                <a:cxn ang="0">
                  <a:pos x="588" y="510"/>
                </a:cxn>
                <a:cxn ang="0">
                  <a:pos x="588" y="618"/>
                </a:cxn>
                <a:cxn ang="0">
                  <a:pos x="111" y="618"/>
                </a:cxn>
                <a:cxn ang="0">
                  <a:pos x="111" y="1025"/>
                </a:cxn>
                <a:cxn ang="0">
                  <a:pos x="588" y="1025"/>
                </a:cxn>
                <a:cxn ang="0">
                  <a:pos x="588" y="1132"/>
                </a:cxn>
                <a:cxn ang="0">
                  <a:pos x="0" y="1132"/>
                </a:cxn>
                <a:cxn ang="0">
                  <a:pos x="0" y="0"/>
                </a:cxn>
              </a:cxnLst>
              <a:rect l="0" t="0" r="r" b="b"/>
              <a:pathLst>
                <a:path w="589" h="1132">
                  <a:moveTo>
                    <a:pt x="0" y="0"/>
                  </a:moveTo>
                  <a:lnTo>
                    <a:pt x="589" y="0"/>
                  </a:lnTo>
                  <a:lnTo>
                    <a:pt x="589" y="108"/>
                  </a:lnTo>
                  <a:lnTo>
                    <a:pt x="111" y="108"/>
                  </a:lnTo>
                  <a:lnTo>
                    <a:pt x="111" y="510"/>
                  </a:lnTo>
                  <a:lnTo>
                    <a:pt x="588" y="510"/>
                  </a:lnTo>
                  <a:lnTo>
                    <a:pt x="588" y="618"/>
                  </a:lnTo>
                  <a:lnTo>
                    <a:pt x="111" y="618"/>
                  </a:lnTo>
                  <a:lnTo>
                    <a:pt x="111" y="1025"/>
                  </a:lnTo>
                  <a:lnTo>
                    <a:pt x="588" y="1025"/>
                  </a:lnTo>
                  <a:lnTo>
                    <a:pt x="588"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8" name="Freeform 17"/>
            <p:cNvSpPr/>
            <p:nvPr userDrawn="1"/>
          </p:nvSpPr>
          <p:spPr bwMode="auto">
            <a:xfrm>
              <a:off x="8480425" y="2397125"/>
              <a:ext cx="103187" cy="187325"/>
            </a:xfrm>
            <a:custGeom>
              <a:avLst/>
              <a:gdLst/>
              <a:ahLst/>
              <a:cxnLst>
                <a:cxn ang="0">
                  <a:pos x="502" y="236"/>
                </a:cxn>
                <a:cxn ang="0">
                  <a:pos x="459" y="158"/>
                </a:cxn>
                <a:cxn ang="0">
                  <a:pos x="388" y="115"/>
                </a:cxn>
                <a:cxn ang="0">
                  <a:pos x="293" y="111"/>
                </a:cxn>
                <a:cxn ang="0">
                  <a:pos x="209" y="148"/>
                </a:cxn>
                <a:cxn ang="0">
                  <a:pos x="156" y="224"/>
                </a:cxn>
                <a:cxn ang="0">
                  <a:pos x="142" y="311"/>
                </a:cxn>
                <a:cxn ang="0">
                  <a:pos x="151" y="361"/>
                </a:cxn>
                <a:cxn ang="0">
                  <a:pos x="173" y="403"/>
                </a:cxn>
                <a:cxn ang="0">
                  <a:pos x="209" y="437"/>
                </a:cxn>
                <a:cxn ang="0">
                  <a:pos x="280" y="472"/>
                </a:cxn>
                <a:cxn ang="0">
                  <a:pos x="399" y="513"/>
                </a:cxn>
                <a:cxn ang="0">
                  <a:pos x="506" y="563"/>
                </a:cxn>
                <a:cxn ang="0">
                  <a:pos x="592" y="646"/>
                </a:cxn>
                <a:cxn ang="0">
                  <a:pos x="638" y="756"/>
                </a:cxn>
                <a:cxn ang="0">
                  <a:pos x="644" y="868"/>
                </a:cxn>
                <a:cxn ang="0">
                  <a:pos x="628" y="949"/>
                </a:cxn>
                <a:cxn ang="0">
                  <a:pos x="595" y="1022"/>
                </a:cxn>
                <a:cxn ang="0">
                  <a:pos x="543" y="1087"/>
                </a:cxn>
                <a:cxn ang="0">
                  <a:pos x="480" y="1136"/>
                </a:cxn>
                <a:cxn ang="0">
                  <a:pos x="403" y="1165"/>
                </a:cxn>
                <a:cxn ang="0">
                  <a:pos x="317" y="1176"/>
                </a:cxn>
                <a:cxn ang="0">
                  <a:pos x="235" y="1167"/>
                </a:cxn>
                <a:cxn ang="0">
                  <a:pos x="163" y="1138"/>
                </a:cxn>
                <a:cxn ang="0">
                  <a:pos x="101" y="1092"/>
                </a:cxn>
                <a:cxn ang="0">
                  <a:pos x="51" y="1029"/>
                </a:cxn>
                <a:cxn ang="0">
                  <a:pos x="18" y="955"/>
                </a:cxn>
                <a:cxn ang="0">
                  <a:pos x="2" y="868"/>
                </a:cxn>
                <a:cxn ang="0">
                  <a:pos x="114" y="881"/>
                </a:cxn>
                <a:cxn ang="0">
                  <a:pos x="138" y="958"/>
                </a:cxn>
                <a:cxn ang="0">
                  <a:pos x="168" y="1002"/>
                </a:cxn>
                <a:cxn ang="0">
                  <a:pos x="208" y="1036"/>
                </a:cxn>
                <a:cxn ang="0">
                  <a:pos x="255" y="1058"/>
                </a:cxn>
                <a:cxn ang="0">
                  <a:pos x="309" y="1066"/>
                </a:cxn>
                <a:cxn ang="0">
                  <a:pos x="366" y="1062"/>
                </a:cxn>
                <a:cxn ang="0">
                  <a:pos x="416" y="1046"/>
                </a:cxn>
                <a:cxn ang="0">
                  <a:pos x="459" y="1017"/>
                </a:cxn>
                <a:cxn ang="0">
                  <a:pos x="493" y="975"/>
                </a:cxn>
                <a:cxn ang="0">
                  <a:pos x="516" y="926"/>
                </a:cxn>
                <a:cxn ang="0">
                  <a:pos x="530" y="810"/>
                </a:cxn>
                <a:cxn ang="0">
                  <a:pos x="497" y="722"/>
                </a:cxn>
                <a:cxn ang="0">
                  <a:pos x="418" y="651"/>
                </a:cxn>
                <a:cxn ang="0">
                  <a:pos x="291" y="596"/>
                </a:cxn>
                <a:cxn ang="0">
                  <a:pos x="182" y="555"/>
                </a:cxn>
                <a:cxn ang="0">
                  <a:pos x="100" y="497"/>
                </a:cxn>
                <a:cxn ang="0">
                  <a:pos x="67" y="454"/>
                </a:cxn>
                <a:cxn ang="0">
                  <a:pos x="33" y="358"/>
                </a:cxn>
                <a:cxn ang="0">
                  <a:pos x="33" y="259"/>
                </a:cxn>
                <a:cxn ang="0">
                  <a:pos x="51" y="185"/>
                </a:cxn>
                <a:cxn ang="0">
                  <a:pos x="87" y="121"/>
                </a:cxn>
                <a:cxn ang="0">
                  <a:pos x="137" y="67"/>
                </a:cxn>
                <a:cxn ang="0">
                  <a:pos x="198" y="28"/>
                </a:cxn>
                <a:cxn ang="0">
                  <a:pos x="270" y="6"/>
                </a:cxn>
                <a:cxn ang="0">
                  <a:pos x="349" y="1"/>
                </a:cxn>
                <a:cxn ang="0">
                  <a:pos x="422" y="12"/>
                </a:cxn>
                <a:cxn ang="0">
                  <a:pos x="484" y="38"/>
                </a:cxn>
                <a:cxn ang="0">
                  <a:pos x="537" y="80"/>
                </a:cxn>
                <a:cxn ang="0">
                  <a:pos x="577" y="135"/>
                </a:cxn>
                <a:cxn ang="0">
                  <a:pos x="605" y="202"/>
                </a:cxn>
                <a:cxn ang="0">
                  <a:pos x="620" y="282"/>
                </a:cxn>
              </a:cxnLst>
              <a:rect l="0" t="0" r="r" b="b"/>
              <a:pathLst>
                <a:path w="645" h="1176">
                  <a:moveTo>
                    <a:pt x="621" y="300"/>
                  </a:moveTo>
                  <a:lnTo>
                    <a:pt x="514" y="300"/>
                  </a:lnTo>
                  <a:lnTo>
                    <a:pt x="511" y="278"/>
                  </a:lnTo>
                  <a:lnTo>
                    <a:pt x="507" y="256"/>
                  </a:lnTo>
                  <a:lnTo>
                    <a:pt x="502" y="236"/>
                  </a:lnTo>
                  <a:lnTo>
                    <a:pt x="495" y="218"/>
                  </a:lnTo>
                  <a:lnTo>
                    <a:pt x="488" y="201"/>
                  </a:lnTo>
                  <a:lnTo>
                    <a:pt x="480" y="185"/>
                  </a:lnTo>
                  <a:lnTo>
                    <a:pt x="469" y="170"/>
                  </a:lnTo>
                  <a:lnTo>
                    <a:pt x="459" y="158"/>
                  </a:lnTo>
                  <a:lnTo>
                    <a:pt x="446" y="146"/>
                  </a:lnTo>
                  <a:lnTo>
                    <a:pt x="433" y="136"/>
                  </a:lnTo>
                  <a:lnTo>
                    <a:pt x="419" y="128"/>
                  </a:lnTo>
                  <a:lnTo>
                    <a:pt x="403" y="120"/>
                  </a:lnTo>
                  <a:lnTo>
                    <a:pt x="388" y="115"/>
                  </a:lnTo>
                  <a:lnTo>
                    <a:pt x="371" y="111"/>
                  </a:lnTo>
                  <a:lnTo>
                    <a:pt x="352" y="109"/>
                  </a:lnTo>
                  <a:lnTo>
                    <a:pt x="333" y="108"/>
                  </a:lnTo>
                  <a:lnTo>
                    <a:pt x="312" y="109"/>
                  </a:lnTo>
                  <a:lnTo>
                    <a:pt x="293" y="111"/>
                  </a:lnTo>
                  <a:lnTo>
                    <a:pt x="274" y="115"/>
                  </a:lnTo>
                  <a:lnTo>
                    <a:pt x="256" y="121"/>
                  </a:lnTo>
                  <a:lnTo>
                    <a:pt x="239" y="129"/>
                  </a:lnTo>
                  <a:lnTo>
                    <a:pt x="223" y="138"/>
                  </a:lnTo>
                  <a:lnTo>
                    <a:pt x="209" y="148"/>
                  </a:lnTo>
                  <a:lnTo>
                    <a:pt x="195" y="162"/>
                  </a:lnTo>
                  <a:lnTo>
                    <a:pt x="183" y="176"/>
                  </a:lnTo>
                  <a:lnTo>
                    <a:pt x="171" y="190"/>
                  </a:lnTo>
                  <a:lnTo>
                    <a:pt x="163" y="206"/>
                  </a:lnTo>
                  <a:lnTo>
                    <a:pt x="156" y="224"/>
                  </a:lnTo>
                  <a:lnTo>
                    <a:pt x="149" y="241"/>
                  </a:lnTo>
                  <a:lnTo>
                    <a:pt x="145" y="260"/>
                  </a:lnTo>
                  <a:lnTo>
                    <a:pt x="143" y="279"/>
                  </a:lnTo>
                  <a:lnTo>
                    <a:pt x="142" y="300"/>
                  </a:lnTo>
                  <a:lnTo>
                    <a:pt x="142" y="311"/>
                  </a:lnTo>
                  <a:lnTo>
                    <a:pt x="143" y="322"/>
                  </a:lnTo>
                  <a:lnTo>
                    <a:pt x="144" y="332"/>
                  </a:lnTo>
                  <a:lnTo>
                    <a:pt x="146" y="343"/>
                  </a:lnTo>
                  <a:lnTo>
                    <a:pt x="148" y="352"/>
                  </a:lnTo>
                  <a:lnTo>
                    <a:pt x="151" y="361"/>
                  </a:lnTo>
                  <a:lnTo>
                    <a:pt x="154" y="370"/>
                  </a:lnTo>
                  <a:lnTo>
                    <a:pt x="159" y="379"/>
                  </a:lnTo>
                  <a:lnTo>
                    <a:pt x="163" y="388"/>
                  </a:lnTo>
                  <a:lnTo>
                    <a:pt x="168" y="395"/>
                  </a:lnTo>
                  <a:lnTo>
                    <a:pt x="173" y="403"/>
                  </a:lnTo>
                  <a:lnTo>
                    <a:pt x="180" y="411"/>
                  </a:lnTo>
                  <a:lnTo>
                    <a:pt x="186" y="417"/>
                  </a:lnTo>
                  <a:lnTo>
                    <a:pt x="193" y="424"/>
                  </a:lnTo>
                  <a:lnTo>
                    <a:pt x="200" y="430"/>
                  </a:lnTo>
                  <a:lnTo>
                    <a:pt x="209" y="437"/>
                  </a:lnTo>
                  <a:lnTo>
                    <a:pt x="219" y="444"/>
                  </a:lnTo>
                  <a:lnTo>
                    <a:pt x="231" y="450"/>
                  </a:lnTo>
                  <a:lnTo>
                    <a:pt x="245" y="458"/>
                  </a:lnTo>
                  <a:lnTo>
                    <a:pt x="262" y="465"/>
                  </a:lnTo>
                  <a:lnTo>
                    <a:pt x="280" y="472"/>
                  </a:lnTo>
                  <a:lnTo>
                    <a:pt x="301" y="480"/>
                  </a:lnTo>
                  <a:lnTo>
                    <a:pt x="324" y="488"/>
                  </a:lnTo>
                  <a:lnTo>
                    <a:pt x="348" y="496"/>
                  </a:lnTo>
                  <a:lnTo>
                    <a:pt x="375" y="504"/>
                  </a:lnTo>
                  <a:lnTo>
                    <a:pt x="399" y="513"/>
                  </a:lnTo>
                  <a:lnTo>
                    <a:pt x="419" y="520"/>
                  </a:lnTo>
                  <a:lnTo>
                    <a:pt x="436" y="526"/>
                  </a:lnTo>
                  <a:lnTo>
                    <a:pt x="461" y="537"/>
                  </a:lnTo>
                  <a:lnTo>
                    <a:pt x="484" y="549"/>
                  </a:lnTo>
                  <a:lnTo>
                    <a:pt x="506" y="563"/>
                  </a:lnTo>
                  <a:lnTo>
                    <a:pt x="526" y="578"/>
                  </a:lnTo>
                  <a:lnTo>
                    <a:pt x="545" y="593"/>
                  </a:lnTo>
                  <a:lnTo>
                    <a:pt x="561" y="610"/>
                  </a:lnTo>
                  <a:lnTo>
                    <a:pt x="577" y="628"/>
                  </a:lnTo>
                  <a:lnTo>
                    <a:pt x="592" y="646"/>
                  </a:lnTo>
                  <a:lnTo>
                    <a:pt x="604" y="666"/>
                  </a:lnTo>
                  <a:lnTo>
                    <a:pt x="615" y="687"/>
                  </a:lnTo>
                  <a:lnTo>
                    <a:pt x="624" y="709"/>
                  </a:lnTo>
                  <a:lnTo>
                    <a:pt x="631" y="732"/>
                  </a:lnTo>
                  <a:lnTo>
                    <a:pt x="638" y="756"/>
                  </a:lnTo>
                  <a:lnTo>
                    <a:pt x="642" y="780"/>
                  </a:lnTo>
                  <a:lnTo>
                    <a:pt x="644" y="806"/>
                  </a:lnTo>
                  <a:lnTo>
                    <a:pt x="645" y="833"/>
                  </a:lnTo>
                  <a:lnTo>
                    <a:pt x="645" y="851"/>
                  </a:lnTo>
                  <a:lnTo>
                    <a:pt x="644" y="868"/>
                  </a:lnTo>
                  <a:lnTo>
                    <a:pt x="642" y="886"/>
                  </a:lnTo>
                  <a:lnTo>
                    <a:pt x="640" y="901"/>
                  </a:lnTo>
                  <a:lnTo>
                    <a:pt x="637" y="918"/>
                  </a:lnTo>
                  <a:lnTo>
                    <a:pt x="632" y="934"/>
                  </a:lnTo>
                  <a:lnTo>
                    <a:pt x="628" y="949"/>
                  </a:lnTo>
                  <a:lnTo>
                    <a:pt x="623" y="965"/>
                  </a:lnTo>
                  <a:lnTo>
                    <a:pt x="617" y="980"/>
                  </a:lnTo>
                  <a:lnTo>
                    <a:pt x="610" y="994"/>
                  </a:lnTo>
                  <a:lnTo>
                    <a:pt x="603" y="1009"/>
                  </a:lnTo>
                  <a:lnTo>
                    <a:pt x="595" y="1022"/>
                  </a:lnTo>
                  <a:lnTo>
                    <a:pt x="586" y="1036"/>
                  </a:lnTo>
                  <a:lnTo>
                    <a:pt x="577" y="1050"/>
                  </a:lnTo>
                  <a:lnTo>
                    <a:pt x="566" y="1062"/>
                  </a:lnTo>
                  <a:lnTo>
                    <a:pt x="555" y="1076"/>
                  </a:lnTo>
                  <a:lnTo>
                    <a:pt x="543" y="1087"/>
                  </a:lnTo>
                  <a:lnTo>
                    <a:pt x="532" y="1099"/>
                  </a:lnTo>
                  <a:lnTo>
                    <a:pt x="519" y="1109"/>
                  </a:lnTo>
                  <a:lnTo>
                    <a:pt x="506" y="1120"/>
                  </a:lnTo>
                  <a:lnTo>
                    <a:pt x="493" y="1128"/>
                  </a:lnTo>
                  <a:lnTo>
                    <a:pt x="480" y="1136"/>
                  </a:lnTo>
                  <a:lnTo>
                    <a:pt x="465" y="1144"/>
                  </a:lnTo>
                  <a:lnTo>
                    <a:pt x="450" y="1151"/>
                  </a:lnTo>
                  <a:lnTo>
                    <a:pt x="435" y="1156"/>
                  </a:lnTo>
                  <a:lnTo>
                    <a:pt x="419" y="1161"/>
                  </a:lnTo>
                  <a:lnTo>
                    <a:pt x="403" y="1165"/>
                  </a:lnTo>
                  <a:lnTo>
                    <a:pt x="387" y="1170"/>
                  </a:lnTo>
                  <a:lnTo>
                    <a:pt x="370" y="1173"/>
                  </a:lnTo>
                  <a:lnTo>
                    <a:pt x="352" y="1174"/>
                  </a:lnTo>
                  <a:lnTo>
                    <a:pt x="334" y="1176"/>
                  </a:lnTo>
                  <a:lnTo>
                    <a:pt x="317" y="1176"/>
                  </a:lnTo>
                  <a:lnTo>
                    <a:pt x="299" y="1176"/>
                  </a:lnTo>
                  <a:lnTo>
                    <a:pt x="282" y="1174"/>
                  </a:lnTo>
                  <a:lnTo>
                    <a:pt x="266" y="1173"/>
                  </a:lnTo>
                  <a:lnTo>
                    <a:pt x="250" y="1170"/>
                  </a:lnTo>
                  <a:lnTo>
                    <a:pt x="235" y="1167"/>
                  </a:lnTo>
                  <a:lnTo>
                    <a:pt x="219" y="1162"/>
                  </a:lnTo>
                  <a:lnTo>
                    <a:pt x="205" y="1157"/>
                  </a:lnTo>
                  <a:lnTo>
                    <a:pt x="190" y="1152"/>
                  </a:lnTo>
                  <a:lnTo>
                    <a:pt x="176" y="1146"/>
                  </a:lnTo>
                  <a:lnTo>
                    <a:pt x="163" y="1138"/>
                  </a:lnTo>
                  <a:lnTo>
                    <a:pt x="149" y="1131"/>
                  </a:lnTo>
                  <a:lnTo>
                    <a:pt x="137" y="1123"/>
                  </a:lnTo>
                  <a:lnTo>
                    <a:pt x="124" y="1113"/>
                  </a:lnTo>
                  <a:lnTo>
                    <a:pt x="113" y="1103"/>
                  </a:lnTo>
                  <a:lnTo>
                    <a:pt x="101" y="1092"/>
                  </a:lnTo>
                  <a:lnTo>
                    <a:pt x="90" y="1081"/>
                  </a:lnTo>
                  <a:lnTo>
                    <a:pt x="79" y="1068"/>
                  </a:lnTo>
                  <a:lnTo>
                    <a:pt x="69" y="1056"/>
                  </a:lnTo>
                  <a:lnTo>
                    <a:pt x="59" y="1042"/>
                  </a:lnTo>
                  <a:lnTo>
                    <a:pt x="51" y="1029"/>
                  </a:lnTo>
                  <a:lnTo>
                    <a:pt x="44" y="1015"/>
                  </a:lnTo>
                  <a:lnTo>
                    <a:pt x="36" y="1000"/>
                  </a:lnTo>
                  <a:lnTo>
                    <a:pt x="29" y="986"/>
                  </a:lnTo>
                  <a:lnTo>
                    <a:pt x="23" y="970"/>
                  </a:lnTo>
                  <a:lnTo>
                    <a:pt x="18" y="955"/>
                  </a:lnTo>
                  <a:lnTo>
                    <a:pt x="13" y="938"/>
                  </a:lnTo>
                  <a:lnTo>
                    <a:pt x="9" y="921"/>
                  </a:lnTo>
                  <a:lnTo>
                    <a:pt x="6" y="904"/>
                  </a:lnTo>
                  <a:lnTo>
                    <a:pt x="4" y="887"/>
                  </a:lnTo>
                  <a:lnTo>
                    <a:pt x="2" y="868"/>
                  </a:lnTo>
                  <a:lnTo>
                    <a:pt x="0" y="850"/>
                  </a:lnTo>
                  <a:lnTo>
                    <a:pt x="0" y="830"/>
                  </a:lnTo>
                  <a:lnTo>
                    <a:pt x="108" y="830"/>
                  </a:lnTo>
                  <a:lnTo>
                    <a:pt x="111" y="856"/>
                  </a:lnTo>
                  <a:lnTo>
                    <a:pt x="114" y="881"/>
                  </a:lnTo>
                  <a:lnTo>
                    <a:pt x="118" y="904"/>
                  </a:lnTo>
                  <a:lnTo>
                    <a:pt x="125" y="926"/>
                  </a:lnTo>
                  <a:lnTo>
                    <a:pt x="128" y="937"/>
                  </a:lnTo>
                  <a:lnTo>
                    <a:pt x="134" y="947"/>
                  </a:lnTo>
                  <a:lnTo>
                    <a:pt x="138" y="958"/>
                  </a:lnTo>
                  <a:lnTo>
                    <a:pt x="143" y="967"/>
                  </a:lnTo>
                  <a:lnTo>
                    <a:pt x="149" y="976"/>
                  </a:lnTo>
                  <a:lnTo>
                    <a:pt x="154" y="985"/>
                  </a:lnTo>
                  <a:lnTo>
                    <a:pt x="162" y="993"/>
                  </a:lnTo>
                  <a:lnTo>
                    <a:pt x="168" y="1002"/>
                  </a:lnTo>
                  <a:lnTo>
                    <a:pt x="175" y="1010"/>
                  </a:lnTo>
                  <a:lnTo>
                    <a:pt x="183" y="1017"/>
                  </a:lnTo>
                  <a:lnTo>
                    <a:pt x="191" y="1023"/>
                  </a:lnTo>
                  <a:lnTo>
                    <a:pt x="199" y="1030"/>
                  </a:lnTo>
                  <a:lnTo>
                    <a:pt x="208" y="1036"/>
                  </a:lnTo>
                  <a:lnTo>
                    <a:pt x="216" y="1041"/>
                  </a:lnTo>
                  <a:lnTo>
                    <a:pt x="226" y="1046"/>
                  </a:lnTo>
                  <a:lnTo>
                    <a:pt x="235" y="1051"/>
                  </a:lnTo>
                  <a:lnTo>
                    <a:pt x="244" y="1054"/>
                  </a:lnTo>
                  <a:lnTo>
                    <a:pt x="255" y="1058"/>
                  </a:lnTo>
                  <a:lnTo>
                    <a:pt x="265" y="1060"/>
                  </a:lnTo>
                  <a:lnTo>
                    <a:pt x="276" y="1062"/>
                  </a:lnTo>
                  <a:lnTo>
                    <a:pt x="286" y="1064"/>
                  </a:lnTo>
                  <a:lnTo>
                    <a:pt x="298" y="1065"/>
                  </a:lnTo>
                  <a:lnTo>
                    <a:pt x="309" y="1066"/>
                  </a:lnTo>
                  <a:lnTo>
                    <a:pt x="321" y="1066"/>
                  </a:lnTo>
                  <a:lnTo>
                    <a:pt x="333" y="1066"/>
                  </a:lnTo>
                  <a:lnTo>
                    <a:pt x="345" y="1065"/>
                  </a:lnTo>
                  <a:lnTo>
                    <a:pt x="355" y="1064"/>
                  </a:lnTo>
                  <a:lnTo>
                    <a:pt x="366" y="1062"/>
                  </a:lnTo>
                  <a:lnTo>
                    <a:pt x="377" y="1060"/>
                  </a:lnTo>
                  <a:lnTo>
                    <a:pt x="387" y="1058"/>
                  </a:lnTo>
                  <a:lnTo>
                    <a:pt x="397" y="1054"/>
                  </a:lnTo>
                  <a:lnTo>
                    <a:pt x="406" y="1051"/>
                  </a:lnTo>
                  <a:lnTo>
                    <a:pt x="416" y="1046"/>
                  </a:lnTo>
                  <a:lnTo>
                    <a:pt x="425" y="1041"/>
                  </a:lnTo>
                  <a:lnTo>
                    <a:pt x="434" y="1036"/>
                  </a:lnTo>
                  <a:lnTo>
                    <a:pt x="442" y="1030"/>
                  </a:lnTo>
                  <a:lnTo>
                    <a:pt x="450" y="1023"/>
                  </a:lnTo>
                  <a:lnTo>
                    <a:pt x="459" y="1017"/>
                  </a:lnTo>
                  <a:lnTo>
                    <a:pt x="466" y="1010"/>
                  </a:lnTo>
                  <a:lnTo>
                    <a:pt x="473" y="1002"/>
                  </a:lnTo>
                  <a:lnTo>
                    <a:pt x="481" y="993"/>
                  </a:lnTo>
                  <a:lnTo>
                    <a:pt x="487" y="985"/>
                  </a:lnTo>
                  <a:lnTo>
                    <a:pt x="493" y="975"/>
                  </a:lnTo>
                  <a:lnTo>
                    <a:pt x="498" y="967"/>
                  </a:lnTo>
                  <a:lnTo>
                    <a:pt x="504" y="957"/>
                  </a:lnTo>
                  <a:lnTo>
                    <a:pt x="509" y="947"/>
                  </a:lnTo>
                  <a:lnTo>
                    <a:pt x="513" y="937"/>
                  </a:lnTo>
                  <a:lnTo>
                    <a:pt x="516" y="926"/>
                  </a:lnTo>
                  <a:lnTo>
                    <a:pt x="523" y="904"/>
                  </a:lnTo>
                  <a:lnTo>
                    <a:pt x="528" y="880"/>
                  </a:lnTo>
                  <a:lnTo>
                    <a:pt x="530" y="856"/>
                  </a:lnTo>
                  <a:lnTo>
                    <a:pt x="531" y="830"/>
                  </a:lnTo>
                  <a:lnTo>
                    <a:pt x="530" y="810"/>
                  </a:lnTo>
                  <a:lnTo>
                    <a:pt x="528" y="791"/>
                  </a:lnTo>
                  <a:lnTo>
                    <a:pt x="523" y="773"/>
                  </a:lnTo>
                  <a:lnTo>
                    <a:pt x="516" y="755"/>
                  </a:lnTo>
                  <a:lnTo>
                    <a:pt x="508" y="737"/>
                  </a:lnTo>
                  <a:lnTo>
                    <a:pt x="497" y="722"/>
                  </a:lnTo>
                  <a:lnTo>
                    <a:pt x="485" y="706"/>
                  </a:lnTo>
                  <a:lnTo>
                    <a:pt x="471" y="690"/>
                  </a:lnTo>
                  <a:lnTo>
                    <a:pt x="456" y="677"/>
                  </a:lnTo>
                  <a:lnTo>
                    <a:pt x="438" y="663"/>
                  </a:lnTo>
                  <a:lnTo>
                    <a:pt x="418" y="651"/>
                  </a:lnTo>
                  <a:lnTo>
                    <a:pt x="396" y="638"/>
                  </a:lnTo>
                  <a:lnTo>
                    <a:pt x="373" y="627"/>
                  </a:lnTo>
                  <a:lnTo>
                    <a:pt x="348" y="616"/>
                  </a:lnTo>
                  <a:lnTo>
                    <a:pt x="321" y="606"/>
                  </a:lnTo>
                  <a:lnTo>
                    <a:pt x="291" y="596"/>
                  </a:lnTo>
                  <a:lnTo>
                    <a:pt x="276" y="592"/>
                  </a:lnTo>
                  <a:lnTo>
                    <a:pt x="264" y="588"/>
                  </a:lnTo>
                  <a:lnTo>
                    <a:pt x="235" y="578"/>
                  </a:lnTo>
                  <a:lnTo>
                    <a:pt x="207" y="566"/>
                  </a:lnTo>
                  <a:lnTo>
                    <a:pt x="182" y="555"/>
                  </a:lnTo>
                  <a:lnTo>
                    <a:pt x="158" y="541"/>
                  </a:lnTo>
                  <a:lnTo>
                    <a:pt x="137" y="527"/>
                  </a:lnTo>
                  <a:lnTo>
                    <a:pt x="118" y="513"/>
                  </a:lnTo>
                  <a:lnTo>
                    <a:pt x="108" y="506"/>
                  </a:lnTo>
                  <a:lnTo>
                    <a:pt x="100" y="497"/>
                  </a:lnTo>
                  <a:lnTo>
                    <a:pt x="93" y="489"/>
                  </a:lnTo>
                  <a:lnTo>
                    <a:pt x="85" y="480"/>
                  </a:lnTo>
                  <a:lnTo>
                    <a:pt x="79" y="472"/>
                  </a:lnTo>
                  <a:lnTo>
                    <a:pt x="73" y="464"/>
                  </a:lnTo>
                  <a:lnTo>
                    <a:pt x="67" y="454"/>
                  </a:lnTo>
                  <a:lnTo>
                    <a:pt x="61" y="445"/>
                  </a:lnTo>
                  <a:lnTo>
                    <a:pt x="52" y="425"/>
                  </a:lnTo>
                  <a:lnTo>
                    <a:pt x="44" y="404"/>
                  </a:lnTo>
                  <a:lnTo>
                    <a:pt x="38" y="382"/>
                  </a:lnTo>
                  <a:lnTo>
                    <a:pt x="33" y="358"/>
                  </a:lnTo>
                  <a:lnTo>
                    <a:pt x="31" y="334"/>
                  </a:lnTo>
                  <a:lnTo>
                    <a:pt x="30" y="308"/>
                  </a:lnTo>
                  <a:lnTo>
                    <a:pt x="30" y="291"/>
                  </a:lnTo>
                  <a:lnTo>
                    <a:pt x="31" y="276"/>
                  </a:lnTo>
                  <a:lnTo>
                    <a:pt x="33" y="259"/>
                  </a:lnTo>
                  <a:lnTo>
                    <a:pt x="35" y="243"/>
                  </a:lnTo>
                  <a:lnTo>
                    <a:pt x="38" y="229"/>
                  </a:lnTo>
                  <a:lnTo>
                    <a:pt x="43" y="214"/>
                  </a:lnTo>
                  <a:lnTo>
                    <a:pt x="47" y="200"/>
                  </a:lnTo>
                  <a:lnTo>
                    <a:pt x="51" y="185"/>
                  </a:lnTo>
                  <a:lnTo>
                    <a:pt x="57" y="171"/>
                  </a:lnTo>
                  <a:lnTo>
                    <a:pt x="64" y="159"/>
                  </a:lnTo>
                  <a:lnTo>
                    <a:pt x="70" y="145"/>
                  </a:lnTo>
                  <a:lnTo>
                    <a:pt x="78" y="133"/>
                  </a:lnTo>
                  <a:lnTo>
                    <a:pt x="87" y="121"/>
                  </a:lnTo>
                  <a:lnTo>
                    <a:pt x="95" y="109"/>
                  </a:lnTo>
                  <a:lnTo>
                    <a:pt x="104" y="98"/>
                  </a:lnTo>
                  <a:lnTo>
                    <a:pt x="115" y="87"/>
                  </a:lnTo>
                  <a:lnTo>
                    <a:pt x="125" y="76"/>
                  </a:lnTo>
                  <a:lnTo>
                    <a:pt x="137" y="67"/>
                  </a:lnTo>
                  <a:lnTo>
                    <a:pt x="148" y="58"/>
                  </a:lnTo>
                  <a:lnTo>
                    <a:pt x="160" y="49"/>
                  </a:lnTo>
                  <a:lnTo>
                    <a:pt x="172" y="41"/>
                  </a:lnTo>
                  <a:lnTo>
                    <a:pt x="185" y="35"/>
                  </a:lnTo>
                  <a:lnTo>
                    <a:pt x="198" y="28"/>
                  </a:lnTo>
                  <a:lnTo>
                    <a:pt x="212" y="22"/>
                  </a:lnTo>
                  <a:lnTo>
                    <a:pt x="226" y="17"/>
                  </a:lnTo>
                  <a:lnTo>
                    <a:pt x="240" y="13"/>
                  </a:lnTo>
                  <a:lnTo>
                    <a:pt x="255" y="9"/>
                  </a:lnTo>
                  <a:lnTo>
                    <a:pt x="270" y="6"/>
                  </a:lnTo>
                  <a:lnTo>
                    <a:pt x="285" y="3"/>
                  </a:lnTo>
                  <a:lnTo>
                    <a:pt x="301" y="2"/>
                  </a:lnTo>
                  <a:lnTo>
                    <a:pt x="317" y="1"/>
                  </a:lnTo>
                  <a:lnTo>
                    <a:pt x="333" y="0"/>
                  </a:lnTo>
                  <a:lnTo>
                    <a:pt x="349" y="1"/>
                  </a:lnTo>
                  <a:lnTo>
                    <a:pt x="365" y="2"/>
                  </a:lnTo>
                  <a:lnTo>
                    <a:pt x="379" y="3"/>
                  </a:lnTo>
                  <a:lnTo>
                    <a:pt x="394" y="5"/>
                  </a:lnTo>
                  <a:lnTo>
                    <a:pt x="409" y="9"/>
                  </a:lnTo>
                  <a:lnTo>
                    <a:pt x="422" y="12"/>
                  </a:lnTo>
                  <a:lnTo>
                    <a:pt x="435" y="16"/>
                  </a:lnTo>
                  <a:lnTo>
                    <a:pt x="448" y="20"/>
                  </a:lnTo>
                  <a:lnTo>
                    <a:pt x="461" y="25"/>
                  </a:lnTo>
                  <a:lnTo>
                    <a:pt x="472" y="31"/>
                  </a:lnTo>
                  <a:lnTo>
                    <a:pt x="484" y="38"/>
                  </a:lnTo>
                  <a:lnTo>
                    <a:pt x="495" y="45"/>
                  </a:lnTo>
                  <a:lnTo>
                    <a:pt x="507" y="52"/>
                  </a:lnTo>
                  <a:lnTo>
                    <a:pt x="517" y="61"/>
                  </a:lnTo>
                  <a:lnTo>
                    <a:pt x="527" y="69"/>
                  </a:lnTo>
                  <a:lnTo>
                    <a:pt x="537" y="80"/>
                  </a:lnTo>
                  <a:lnTo>
                    <a:pt x="546" y="89"/>
                  </a:lnTo>
                  <a:lnTo>
                    <a:pt x="555" y="99"/>
                  </a:lnTo>
                  <a:lnTo>
                    <a:pt x="562" y="111"/>
                  </a:lnTo>
                  <a:lnTo>
                    <a:pt x="571" y="122"/>
                  </a:lnTo>
                  <a:lnTo>
                    <a:pt x="577" y="135"/>
                  </a:lnTo>
                  <a:lnTo>
                    <a:pt x="584" y="147"/>
                  </a:lnTo>
                  <a:lnTo>
                    <a:pt x="591" y="160"/>
                  </a:lnTo>
                  <a:lnTo>
                    <a:pt x="596" y="173"/>
                  </a:lnTo>
                  <a:lnTo>
                    <a:pt x="601" y="187"/>
                  </a:lnTo>
                  <a:lnTo>
                    <a:pt x="605" y="202"/>
                  </a:lnTo>
                  <a:lnTo>
                    <a:pt x="609" y="217"/>
                  </a:lnTo>
                  <a:lnTo>
                    <a:pt x="612" y="233"/>
                  </a:lnTo>
                  <a:lnTo>
                    <a:pt x="616" y="249"/>
                  </a:lnTo>
                  <a:lnTo>
                    <a:pt x="618" y="265"/>
                  </a:lnTo>
                  <a:lnTo>
                    <a:pt x="620" y="282"/>
                  </a:lnTo>
                  <a:lnTo>
                    <a:pt x="621" y="300"/>
                  </a:lnTo>
                  <a:close/>
                </a:path>
              </a:pathLst>
            </a:custGeom>
            <a:grpFill/>
            <a:ln w="9525">
              <a:noFill/>
              <a:round/>
            </a:ln>
          </p:spPr>
          <p:txBody>
            <a:bodyPr vert="horz" wrap="square" lIns="91440" tIns="45720" rIns="91440" bIns="45720" numCol="1" anchor="t" anchorCtr="0" compatLnSpc="1"/>
            <a:lstStyle/>
            <a:p>
              <a:endParaRPr lang="en-US"/>
            </a:p>
          </p:txBody>
        </p:sp>
        <p:sp>
          <p:nvSpPr>
            <p:cNvPr id="19" name="Freeform 18"/>
            <p:cNvSpPr>
              <a:spLocks noEditPoints="1"/>
            </p:cNvSpPr>
            <p:nvPr userDrawn="1"/>
          </p:nvSpPr>
          <p:spPr bwMode="auto">
            <a:xfrm>
              <a:off x="6302375" y="1695450"/>
              <a:ext cx="717550" cy="690563"/>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grpFill/>
            <a:ln w="9525">
              <a:noFill/>
              <a:round/>
            </a:ln>
          </p:spPr>
          <p:txBody>
            <a:bodyPr vert="horz" wrap="square" lIns="91440" tIns="45720" rIns="91440" bIns="45720" numCol="1" anchor="t" anchorCtr="0" compatLnSpc="1"/>
            <a:lstStyle/>
            <a:p>
              <a:endParaRPr lang="en-US"/>
            </a:p>
          </p:txBody>
        </p:sp>
        <p:sp>
          <p:nvSpPr>
            <p:cNvPr id="20" name="Freeform 19"/>
            <p:cNvSpPr>
              <a:spLocks noEditPoints="1"/>
            </p:cNvSpPr>
            <p:nvPr userDrawn="1"/>
          </p:nvSpPr>
          <p:spPr bwMode="auto">
            <a:xfrm>
              <a:off x="6938963" y="1954213"/>
              <a:ext cx="363537" cy="377825"/>
            </a:xfrm>
            <a:custGeom>
              <a:avLst/>
              <a:gdLst/>
              <a:ahLst/>
              <a:cxnLst>
                <a:cxn ang="0">
                  <a:pos x="1761" y="1"/>
                </a:cxn>
                <a:cxn ang="0">
                  <a:pos x="1882" y="11"/>
                </a:cxn>
                <a:cxn ang="0">
                  <a:pos x="2003" y="36"/>
                </a:cxn>
                <a:cxn ang="0">
                  <a:pos x="2113" y="79"/>
                </a:cxn>
                <a:cxn ang="0">
                  <a:pos x="2204" y="145"/>
                </a:cxn>
                <a:cxn ang="0">
                  <a:pos x="2268" y="237"/>
                </a:cxn>
                <a:cxn ang="0">
                  <a:pos x="2294" y="360"/>
                </a:cxn>
                <a:cxn ang="0">
                  <a:pos x="2276" y="517"/>
                </a:cxn>
                <a:cxn ang="0">
                  <a:pos x="2227" y="662"/>
                </a:cxn>
                <a:cxn ang="0">
                  <a:pos x="2174" y="760"/>
                </a:cxn>
                <a:cxn ang="0">
                  <a:pos x="2108" y="849"/>
                </a:cxn>
                <a:cxn ang="0">
                  <a:pos x="2031" y="928"/>
                </a:cxn>
                <a:cxn ang="0">
                  <a:pos x="1943" y="996"/>
                </a:cxn>
                <a:cxn ang="0">
                  <a:pos x="1848" y="1053"/>
                </a:cxn>
                <a:cxn ang="0">
                  <a:pos x="1744" y="1098"/>
                </a:cxn>
                <a:cxn ang="0">
                  <a:pos x="1635" y="1131"/>
                </a:cxn>
                <a:cxn ang="0">
                  <a:pos x="1605" y="1153"/>
                </a:cxn>
                <a:cxn ang="0">
                  <a:pos x="1711" y="1177"/>
                </a:cxn>
                <a:cxn ang="0">
                  <a:pos x="1798" y="1217"/>
                </a:cxn>
                <a:cxn ang="0">
                  <a:pos x="1868" y="1272"/>
                </a:cxn>
                <a:cxn ang="0">
                  <a:pos x="1920" y="1341"/>
                </a:cxn>
                <a:cxn ang="0">
                  <a:pos x="1950" y="1420"/>
                </a:cxn>
                <a:cxn ang="0">
                  <a:pos x="1960" y="1511"/>
                </a:cxn>
                <a:cxn ang="0">
                  <a:pos x="1949" y="1611"/>
                </a:cxn>
                <a:cxn ang="0">
                  <a:pos x="1904" y="1747"/>
                </a:cxn>
                <a:cxn ang="0">
                  <a:pos x="1799" y="1937"/>
                </a:cxn>
                <a:cxn ang="0">
                  <a:pos x="1671" y="2086"/>
                </a:cxn>
                <a:cxn ang="0">
                  <a:pos x="1525" y="2199"/>
                </a:cxn>
                <a:cxn ang="0">
                  <a:pos x="1371" y="2279"/>
                </a:cxn>
                <a:cxn ang="0">
                  <a:pos x="1215" y="2333"/>
                </a:cxn>
                <a:cxn ang="0">
                  <a:pos x="1063" y="2364"/>
                </a:cxn>
                <a:cxn ang="0">
                  <a:pos x="924" y="2379"/>
                </a:cxn>
                <a:cxn ang="0">
                  <a:pos x="0" y="2381"/>
                </a:cxn>
                <a:cxn ang="0">
                  <a:pos x="882" y="2005"/>
                </a:cxn>
                <a:cxn ang="0">
                  <a:pos x="1038" y="1989"/>
                </a:cxn>
                <a:cxn ang="0">
                  <a:pos x="1127" y="1967"/>
                </a:cxn>
                <a:cxn ang="0">
                  <a:pos x="1213" y="1935"/>
                </a:cxn>
                <a:cxn ang="0">
                  <a:pos x="1292" y="1888"/>
                </a:cxn>
                <a:cxn ang="0">
                  <a:pos x="1362" y="1826"/>
                </a:cxn>
                <a:cxn ang="0">
                  <a:pos x="1420" y="1747"/>
                </a:cxn>
                <a:cxn ang="0">
                  <a:pos x="1463" y="1647"/>
                </a:cxn>
                <a:cxn ang="0">
                  <a:pos x="1482" y="1547"/>
                </a:cxn>
                <a:cxn ang="0">
                  <a:pos x="1473" y="1470"/>
                </a:cxn>
                <a:cxn ang="0">
                  <a:pos x="1442" y="1412"/>
                </a:cxn>
                <a:cxn ang="0">
                  <a:pos x="1390" y="1370"/>
                </a:cxn>
                <a:cxn ang="0">
                  <a:pos x="1323" y="1342"/>
                </a:cxn>
                <a:cxn ang="0">
                  <a:pos x="1244" y="1326"/>
                </a:cxn>
                <a:cxn ang="0">
                  <a:pos x="1137" y="1317"/>
                </a:cxn>
                <a:cxn ang="0">
                  <a:pos x="995" y="962"/>
                </a:cxn>
                <a:cxn ang="0">
                  <a:pos x="1309" y="956"/>
                </a:cxn>
                <a:cxn ang="0">
                  <a:pos x="1412" y="940"/>
                </a:cxn>
                <a:cxn ang="0">
                  <a:pos x="1491" y="916"/>
                </a:cxn>
                <a:cxn ang="0">
                  <a:pos x="1566" y="882"/>
                </a:cxn>
                <a:cxn ang="0">
                  <a:pos x="1635" y="834"/>
                </a:cxn>
                <a:cxn ang="0">
                  <a:pos x="1693" y="773"/>
                </a:cxn>
                <a:cxn ang="0">
                  <a:pos x="1738" y="694"/>
                </a:cxn>
                <a:cxn ang="0">
                  <a:pos x="1767" y="600"/>
                </a:cxn>
                <a:cxn ang="0">
                  <a:pos x="1768" y="524"/>
                </a:cxn>
                <a:cxn ang="0">
                  <a:pos x="1746" y="468"/>
                </a:cxn>
                <a:cxn ang="0">
                  <a:pos x="1703" y="427"/>
                </a:cxn>
                <a:cxn ang="0">
                  <a:pos x="1645" y="401"/>
                </a:cxn>
                <a:cxn ang="0">
                  <a:pos x="1575" y="385"/>
                </a:cxn>
                <a:cxn ang="0">
                  <a:pos x="1435" y="375"/>
                </a:cxn>
              </a:cxnLst>
              <a:rect l="0" t="0" r="r" b="b"/>
              <a:pathLst>
                <a:path w="2294" h="2381">
                  <a:moveTo>
                    <a:pt x="868" y="0"/>
                  </a:moveTo>
                  <a:lnTo>
                    <a:pt x="1701" y="0"/>
                  </a:lnTo>
                  <a:lnTo>
                    <a:pt x="1730" y="0"/>
                  </a:lnTo>
                  <a:lnTo>
                    <a:pt x="1761" y="1"/>
                  </a:lnTo>
                  <a:lnTo>
                    <a:pt x="1791" y="2"/>
                  </a:lnTo>
                  <a:lnTo>
                    <a:pt x="1821" y="4"/>
                  </a:lnTo>
                  <a:lnTo>
                    <a:pt x="1852" y="7"/>
                  </a:lnTo>
                  <a:lnTo>
                    <a:pt x="1882" y="11"/>
                  </a:lnTo>
                  <a:lnTo>
                    <a:pt x="1913" y="16"/>
                  </a:lnTo>
                  <a:lnTo>
                    <a:pt x="1944" y="22"/>
                  </a:lnTo>
                  <a:lnTo>
                    <a:pt x="1973" y="28"/>
                  </a:lnTo>
                  <a:lnTo>
                    <a:pt x="2003" y="36"/>
                  </a:lnTo>
                  <a:lnTo>
                    <a:pt x="2032" y="45"/>
                  </a:lnTo>
                  <a:lnTo>
                    <a:pt x="2060" y="55"/>
                  </a:lnTo>
                  <a:lnTo>
                    <a:pt x="2087" y="67"/>
                  </a:lnTo>
                  <a:lnTo>
                    <a:pt x="2113" y="79"/>
                  </a:lnTo>
                  <a:lnTo>
                    <a:pt x="2138" y="94"/>
                  </a:lnTo>
                  <a:lnTo>
                    <a:pt x="2161" y="110"/>
                  </a:lnTo>
                  <a:lnTo>
                    <a:pt x="2183" y="126"/>
                  </a:lnTo>
                  <a:lnTo>
                    <a:pt x="2204" y="145"/>
                  </a:lnTo>
                  <a:lnTo>
                    <a:pt x="2223" y="165"/>
                  </a:lnTo>
                  <a:lnTo>
                    <a:pt x="2240" y="188"/>
                  </a:lnTo>
                  <a:lnTo>
                    <a:pt x="2254" y="212"/>
                  </a:lnTo>
                  <a:lnTo>
                    <a:pt x="2268" y="237"/>
                  </a:lnTo>
                  <a:lnTo>
                    <a:pt x="2278" y="265"/>
                  </a:lnTo>
                  <a:lnTo>
                    <a:pt x="2286" y="294"/>
                  </a:lnTo>
                  <a:lnTo>
                    <a:pt x="2292" y="326"/>
                  </a:lnTo>
                  <a:lnTo>
                    <a:pt x="2294" y="360"/>
                  </a:lnTo>
                  <a:lnTo>
                    <a:pt x="2294" y="396"/>
                  </a:lnTo>
                  <a:lnTo>
                    <a:pt x="2292" y="434"/>
                  </a:lnTo>
                  <a:lnTo>
                    <a:pt x="2286" y="474"/>
                  </a:lnTo>
                  <a:lnTo>
                    <a:pt x="2276" y="517"/>
                  </a:lnTo>
                  <a:lnTo>
                    <a:pt x="2264" y="563"/>
                  </a:lnTo>
                  <a:lnTo>
                    <a:pt x="2248" y="610"/>
                  </a:lnTo>
                  <a:lnTo>
                    <a:pt x="2238" y="637"/>
                  </a:lnTo>
                  <a:lnTo>
                    <a:pt x="2227" y="662"/>
                  </a:lnTo>
                  <a:lnTo>
                    <a:pt x="2215" y="687"/>
                  </a:lnTo>
                  <a:lnTo>
                    <a:pt x="2202" y="712"/>
                  </a:lnTo>
                  <a:lnTo>
                    <a:pt x="2188" y="736"/>
                  </a:lnTo>
                  <a:lnTo>
                    <a:pt x="2174" y="760"/>
                  </a:lnTo>
                  <a:lnTo>
                    <a:pt x="2158" y="783"/>
                  </a:lnTo>
                  <a:lnTo>
                    <a:pt x="2142" y="806"/>
                  </a:lnTo>
                  <a:lnTo>
                    <a:pt x="2126" y="828"/>
                  </a:lnTo>
                  <a:lnTo>
                    <a:pt x="2108" y="849"/>
                  </a:lnTo>
                  <a:lnTo>
                    <a:pt x="2089" y="870"/>
                  </a:lnTo>
                  <a:lnTo>
                    <a:pt x="2070" y="890"/>
                  </a:lnTo>
                  <a:lnTo>
                    <a:pt x="2050" y="909"/>
                  </a:lnTo>
                  <a:lnTo>
                    <a:pt x="2031" y="928"/>
                  </a:lnTo>
                  <a:lnTo>
                    <a:pt x="2010" y="946"/>
                  </a:lnTo>
                  <a:lnTo>
                    <a:pt x="1988" y="964"/>
                  </a:lnTo>
                  <a:lnTo>
                    <a:pt x="1966" y="980"/>
                  </a:lnTo>
                  <a:lnTo>
                    <a:pt x="1943" y="996"/>
                  </a:lnTo>
                  <a:lnTo>
                    <a:pt x="1920" y="1012"/>
                  </a:lnTo>
                  <a:lnTo>
                    <a:pt x="1896" y="1026"/>
                  </a:lnTo>
                  <a:lnTo>
                    <a:pt x="1872" y="1040"/>
                  </a:lnTo>
                  <a:lnTo>
                    <a:pt x="1848" y="1053"/>
                  </a:lnTo>
                  <a:lnTo>
                    <a:pt x="1822" y="1066"/>
                  </a:lnTo>
                  <a:lnTo>
                    <a:pt x="1796" y="1078"/>
                  </a:lnTo>
                  <a:lnTo>
                    <a:pt x="1770" y="1088"/>
                  </a:lnTo>
                  <a:lnTo>
                    <a:pt x="1744" y="1098"/>
                  </a:lnTo>
                  <a:lnTo>
                    <a:pt x="1717" y="1108"/>
                  </a:lnTo>
                  <a:lnTo>
                    <a:pt x="1690" y="1116"/>
                  </a:lnTo>
                  <a:lnTo>
                    <a:pt x="1662" y="1124"/>
                  </a:lnTo>
                  <a:lnTo>
                    <a:pt x="1635" y="1131"/>
                  </a:lnTo>
                  <a:lnTo>
                    <a:pt x="1607" y="1137"/>
                  </a:lnTo>
                  <a:lnTo>
                    <a:pt x="1579" y="1142"/>
                  </a:lnTo>
                  <a:lnTo>
                    <a:pt x="1577" y="1150"/>
                  </a:lnTo>
                  <a:lnTo>
                    <a:pt x="1605" y="1153"/>
                  </a:lnTo>
                  <a:lnTo>
                    <a:pt x="1633" y="1157"/>
                  </a:lnTo>
                  <a:lnTo>
                    <a:pt x="1660" y="1163"/>
                  </a:lnTo>
                  <a:lnTo>
                    <a:pt x="1685" y="1169"/>
                  </a:lnTo>
                  <a:lnTo>
                    <a:pt x="1711" y="1177"/>
                  </a:lnTo>
                  <a:lnTo>
                    <a:pt x="1735" y="1185"/>
                  </a:lnTo>
                  <a:lnTo>
                    <a:pt x="1757" y="1195"/>
                  </a:lnTo>
                  <a:lnTo>
                    <a:pt x="1779" y="1206"/>
                  </a:lnTo>
                  <a:lnTo>
                    <a:pt x="1798" y="1217"/>
                  </a:lnTo>
                  <a:lnTo>
                    <a:pt x="1818" y="1230"/>
                  </a:lnTo>
                  <a:lnTo>
                    <a:pt x="1836" y="1242"/>
                  </a:lnTo>
                  <a:lnTo>
                    <a:pt x="1853" y="1257"/>
                  </a:lnTo>
                  <a:lnTo>
                    <a:pt x="1868" y="1272"/>
                  </a:lnTo>
                  <a:lnTo>
                    <a:pt x="1883" y="1287"/>
                  </a:lnTo>
                  <a:lnTo>
                    <a:pt x="1897" y="1304"/>
                  </a:lnTo>
                  <a:lnTo>
                    <a:pt x="1908" y="1322"/>
                  </a:lnTo>
                  <a:lnTo>
                    <a:pt x="1920" y="1341"/>
                  </a:lnTo>
                  <a:lnTo>
                    <a:pt x="1929" y="1359"/>
                  </a:lnTo>
                  <a:lnTo>
                    <a:pt x="1937" y="1379"/>
                  </a:lnTo>
                  <a:lnTo>
                    <a:pt x="1945" y="1399"/>
                  </a:lnTo>
                  <a:lnTo>
                    <a:pt x="1950" y="1420"/>
                  </a:lnTo>
                  <a:lnTo>
                    <a:pt x="1955" y="1442"/>
                  </a:lnTo>
                  <a:lnTo>
                    <a:pt x="1958" y="1465"/>
                  </a:lnTo>
                  <a:lnTo>
                    <a:pt x="1960" y="1488"/>
                  </a:lnTo>
                  <a:lnTo>
                    <a:pt x="1960" y="1511"/>
                  </a:lnTo>
                  <a:lnTo>
                    <a:pt x="1959" y="1535"/>
                  </a:lnTo>
                  <a:lnTo>
                    <a:pt x="1957" y="1560"/>
                  </a:lnTo>
                  <a:lnTo>
                    <a:pt x="1954" y="1585"/>
                  </a:lnTo>
                  <a:lnTo>
                    <a:pt x="1949" y="1611"/>
                  </a:lnTo>
                  <a:lnTo>
                    <a:pt x="1943" y="1637"/>
                  </a:lnTo>
                  <a:lnTo>
                    <a:pt x="1934" y="1664"/>
                  </a:lnTo>
                  <a:lnTo>
                    <a:pt x="1926" y="1691"/>
                  </a:lnTo>
                  <a:lnTo>
                    <a:pt x="1904" y="1747"/>
                  </a:lnTo>
                  <a:lnTo>
                    <a:pt x="1880" y="1798"/>
                  </a:lnTo>
                  <a:lnTo>
                    <a:pt x="1855" y="1847"/>
                  </a:lnTo>
                  <a:lnTo>
                    <a:pt x="1828" y="1894"/>
                  </a:lnTo>
                  <a:lnTo>
                    <a:pt x="1799" y="1937"/>
                  </a:lnTo>
                  <a:lnTo>
                    <a:pt x="1769" y="1979"/>
                  </a:lnTo>
                  <a:lnTo>
                    <a:pt x="1738" y="2017"/>
                  </a:lnTo>
                  <a:lnTo>
                    <a:pt x="1705" y="2053"/>
                  </a:lnTo>
                  <a:lnTo>
                    <a:pt x="1671" y="2086"/>
                  </a:lnTo>
                  <a:lnTo>
                    <a:pt x="1636" y="2118"/>
                  </a:lnTo>
                  <a:lnTo>
                    <a:pt x="1600" y="2147"/>
                  </a:lnTo>
                  <a:lnTo>
                    <a:pt x="1563" y="2174"/>
                  </a:lnTo>
                  <a:lnTo>
                    <a:pt x="1525" y="2199"/>
                  </a:lnTo>
                  <a:lnTo>
                    <a:pt x="1488" y="2222"/>
                  </a:lnTo>
                  <a:lnTo>
                    <a:pt x="1449" y="2243"/>
                  </a:lnTo>
                  <a:lnTo>
                    <a:pt x="1410" y="2262"/>
                  </a:lnTo>
                  <a:lnTo>
                    <a:pt x="1371" y="2279"/>
                  </a:lnTo>
                  <a:lnTo>
                    <a:pt x="1332" y="2295"/>
                  </a:lnTo>
                  <a:lnTo>
                    <a:pt x="1292" y="2309"/>
                  </a:lnTo>
                  <a:lnTo>
                    <a:pt x="1254" y="2321"/>
                  </a:lnTo>
                  <a:lnTo>
                    <a:pt x="1215" y="2333"/>
                  </a:lnTo>
                  <a:lnTo>
                    <a:pt x="1176" y="2342"/>
                  </a:lnTo>
                  <a:lnTo>
                    <a:pt x="1138" y="2350"/>
                  </a:lnTo>
                  <a:lnTo>
                    <a:pt x="1100" y="2358"/>
                  </a:lnTo>
                  <a:lnTo>
                    <a:pt x="1063" y="2364"/>
                  </a:lnTo>
                  <a:lnTo>
                    <a:pt x="1027" y="2369"/>
                  </a:lnTo>
                  <a:lnTo>
                    <a:pt x="992" y="2372"/>
                  </a:lnTo>
                  <a:lnTo>
                    <a:pt x="958" y="2375"/>
                  </a:lnTo>
                  <a:lnTo>
                    <a:pt x="924" y="2379"/>
                  </a:lnTo>
                  <a:lnTo>
                    <a:pt x="893" y="2380"/>
                  </a:lnTo>
                  <a:lnTo>
                    <a:pt x="863" y="2381"/>
                  </a:lnTo>
                  <a:lnTo>
                    <a:pt x="833" y="2381"/>
                  </a:lnTo>
                  <a:lnTo>
                    <a:pt x="0" y="2381"/>
                  </a:lnTo>
                  <a:lnTo>
                    <a:pt x="868" y="0"/>
                  </a:lnTo>
                  <a:close/>
                  <a:moveTo>
                    <a:pt x="615" y="2006"/>
                  </a:moveTo>
                  <a:lnTo>
                    <a:pt x="841" y="2006"/>
                  </a:lnTo>
                  <a:lnTo>
                    <a:pt x="882" y="2005"/>
                  </a:lnTo>
                  <a:lnTo>
                    <a:pt x="926" y="2003"/>
                  </a:lnTo>
                  <a:lnTo>
                    <a:pt x="971" y="1998"/>
                  </a:lnTo>
                  <a:lnTo>
                    <a:pt x="1015" y="1993"/>
                  </a:lnTo>
                  <a:lnTo>
                    <a:pt x="1038" y="1989"/>
                  </a:lnTo>
                  <a:lnTo>
                    <a:pt x="1060" y="1985"/>
                  </a:lnTo>
                  <a:lnTo>
                    <a:pt x="1083" y="1980"/>
                  </a:lnTo>
                  <a:lnTo>
                    <a:pt x="1105" y="1973"/>
                  </a:lnTo>
                  <a:lnTo>
                    <a:pt x="1127" y="1967"/>
                  </a:lnTo>
                  <a:lnTo>
                    <a:pt x="1149" y="1960"/>
                  </a:lnTo>
                  <a:lnTo>
                    <a:pt x="1171" y="1953"/>
                  </a:lnTo>
                  <a:lnTo>
                    <a:pt x="1192" y="1944"/>
                  </a:lnTo>
                  <a:lnTo>
                    <a:pt x="1213" y="1935"/>
                  </a:lnTo>
                  <a:lnTo>
                    <a:pt x="1234" y="1924"/>
                  </a:lnTo>
                  <a:lnTo>
                    <a:pt x="1254" y="1913"/>
                  </a:lnTo>
                  <a:lnTo>
                    <a:pt x="1273" y="1901"/>
                  </a:lnTo>
                  <a:lnTo>
                    <a:pt x="1292" y="1888"/>
                  </a:lnTo>
                  <a:lnTo>
                    <a:pt x="1311" y="1874"/>
                  </a:lnTo>
                  <a:lnTo>
                    <a:pt x="1329" y="1859"/>
                  </a:lnTo>
                  <a:lnTo>
                    <a:pt x="1346" y="1843"/>
                  </a:lnTo>
                  <a:lnTo>
                    <a:pt x="1362" y="1826"/>
                  </a:lnTo>
                  <a:lnTo>
                    <a:pt x="1378" y="1807"/>
                  </a:lnTo>
                  <a:lnTo>
                    <a:pt x="1393" y="1789"/>
                  </a:lnTo>
                  <a:lnTo>
                    <a:pt x="1407" y="1769"/>
                  </a:lnTo>
                  <a:lnTo>
                    <a:pt x="1420" y="1747"/>
                  </a:lnTo>
                  <a:lnTo>
                    <a:pt x="1432" y="1724"/>
                  </a:lnTo>
                  <a:lnTo>
                    <a:pt x="1443" y="1700"/>
                  </a:lnTo>
                  <a:lnTo>
                    <a:pt x="1453" y="1675"/>
                  </a:lnTo>
                  <a:lnTo>
                    <a:pt x="1463" y="1647"/>
                  </a:lnTo>
                  <a:lnTo>
                    <a:pt x="1470" y="1619"/>
                  </a:lnTo>
                  <a:lnTo>
                    <a:pt x="1476" y="1594"/>
                  </a:lnTo>
                  <a:lnTo>
                    <a:pt x="1479" y="1570"/>
                  </a:lnTo>
                  <a:lnTo>
                    <a:pt x="1482" y="1547"/>
                  </a:lnTo>
                  <a:lnTo>
                    <a:pt x="1483" y="1527"/>
                  </a:lnTo>
                  <a:lnTo>
                    <a:pt x="1481" y="1507"/>
                  </a:lnTo>
                  <a:lnTo>
                    <a:pt x="1478" y="1488"/>
                  </a:lnTo>
                  <a:lnTo>
                    <a:pt x="1473" y="1470"/>
                  </a:lnTo>
                  <a:lnTo>
                    <a:pt x="1468" y="1454"/>
                  </a:lnTo>
                  <a:lnTo>
                    <a:pt x="1461" y="1439"/>
                  </a:lnTo>
                  <a:lnTo>
                    <a:pt x="1451" y="1425"/>
                  </a:lnTo>
                  <a:lnTo>
                    <a:pt x="1442" y="1412"/>
                  </a:lnTo>
                  <a:lnTo>
                    <a:pt x="1430" y="1400"/>
                  </a:lnTo>
                  <a:lnTo>
                    <a:pt x="1418" y="1389"/>
                  </a:lnTo>
                  <a:lnTo>
                    <a:pt x="1404" y="1379"/>
                  </a:lnTo>
                  <a:lnTo>
                    <a:pt x="1390" y="1370"/>
                  </a:lnTo>
                  <a:lnTo>
                    <a:pt x="1375" y="1362"/>
                  </a:lnTo>
                  <a:lnTo>
                    <a:pt x="1358" y="1354"/>
                  </a:lnTo>
                  <a:lnTo>
                    <a:pt x="1340" y="1348"/>
                  </a:lnTo>
                  <a:lnTo>
                    <a:pt x="1323" y="1342"/>
                  </a:lnTo>
                  <a:lnTo>
                    <a:pt x="1304" y="1338"/>
                  </a:lnTo>
                  <a:lnTo>
                    <a:pt x="1285" y="1332"/>
                  </a:lnTo>
                  <a:lnTo>
                    <a:pt x="1265" y="1329"/>
                  </a:lnTo>
                  <a:lnTo>
                    <a:pt x="1244" y="1326"/>
                  </a:lnTo>
                  <a:lnTo>
                    <a:pt x="1223" y="1323"/>
                  </a:lnTo>
                  <a:lnTo>
                    <a:pt x="1202" y="1321"/>
                  </a:lnTo>
                  <a:lnTo>
                    <a:pt x="1180" y="1319"/>
                  </a:lnTo>
                  <a:lnTo>
                    <a:pt x="1137" y="1317"/>
                  </a:lnTo>
                  <a:lnTo>
                    <a:pt x="1092" y="1317"/>
                  </a:lnTo>
                  <a:lnTo>
                    <a:pt x="866" y="1317"/>
                  </a:lnTo>
                  <a:lnTo>
                    <a:pt x="615" y="2006"/>
                  </a:lnTo>
                  <a:close/>
                  <a:moveTo>
                    <a:pt x="995" y="962"/>
                  </a:moveTo>
                  <a:lnTo>
                    <a:pt x="1190" y="962"/>
                  </a:lnTo>
                  <a:lnTo>
                    <a:pt x="1229" y="961"/>
                  </a:lnTo>
                  <a:lnTo>
                    <a:pt x="1268" y="960"/>
                  </a:lnTo>
                  <a:lnTo>
                    <a:pt x="1309" y="956"/>
                  </a:lnTo>
                  <a:lnTo>
                    <a:pt x="1350" y="951"/>
                  </a:lnTo>
                  <a:lnTo>
                    <a:pt x="1370" y="948"/>
                  </a:lnTo>
                  <a:lnTo>
                    <a:pt x="1391" y="944"/>
                  </a:lnTo>
                  <a:lnTo>
                    <a:pt x="1412" y="940"/>
                  </a:lnTo>
                  <a:lnTo>
                    <a:pt x="1431" y="934"/>
                  </a:lnTo>
                  <a:lnTo>
                    <a:pt x="1451" y="929"/>
                  </a:lnTo>
                  <a:lnTo>
                    <a:pt x="1471" y="923"/>
                  </a:lnTo>
                  <a:lnTo>
                    <a:pt x="1491" y="916"/>
                  </a:lnTo>
                  <a:lnTo>
                    <a:pt x="1511" y="908"/>
                  </a:lnTo>
                  <a:lnTo>
                    <a:pt x="1530" y="900"/>
                  </a:lnTo>
                  <a:lnTo>
                    <a:pt x="1548" y="892"/>
                  </a:lnTo>
                  <a:lnTo>
                    <a:pt x="1566" y="882"/>
                  </a:lnTo>
                  <a:lnTo>
                    <a:pt x="1585" y="871"/>
                  </a:lnTo>
                  <a:lnTo>
                    <a:pt x="1602" y="860"/>
                  </a:lnTo>
                  <a:lnTo>
                    <a:pt x="1619" y="848"/>
                  </a:lnTo>
                  <a:lnTo>
                    <a:pt x="1635" y="834"/>
                  </a:lnTo>
                  <a:lnTo>
                    <a:pt x="1651" y="821"/>
                  </a:lnTo>
                  <a:lnTo>
                    <a:pt x="1666" y="805"/>
                  </a:lnTo>
                  <a:lnTo>
                    <a:pt x="1679" y="789"/>
                  </a:lnTo>
                  <a:lnTo>
                    <a:pt x="1693" y="773"/>
                  </a:lnTo>
                  <a:lnTo>
                    <a:pt x="1705" y="755"/>
                  </a:lnTo>
                  <a:lnTo>
                    <a:pt x="1718" y="735"/>
                  </a:lnTo>
                  <a:lnTo>
                    <a:pt x="1728" y="715"/>
                  </a:lnTo>
                  <a:lnTo>
                    <a:pt x="1738" y="694"/>
                  </a:lnTo>
                  <a:lnTo>
                    <a:pt x="1747" y="671"/>
                  </a:lnTo>
                  <a:lnTo>
                    <a:pt x="1756" y="646"/>
                  </a:lnTo>
                  <a:lnTo>
                    <a:pt x="1762" y="622"/>
                  </a:lnTo>
                  <a:lnTo>
                    <a:pt x="1767" y="600"/>
                  </a:lnTo>
                  <a:lnTo>
                    <a:pt x="1770" y="579"/>
                  </a:lnTo>
                  <a:lnTo>
                    <a:pt x="1771" y="560"/>
                  </a:lnTo>
                  <a:lnTo>
                    <a:pt x="1770" y="542"/>
                  </a:lnTo>
                  <a:lnTo>
                    <a:pt x="1768" y="524"/>
                  </a:lnTo>
                  <a:lnTo>
                    <a:pt x="1765" y="508"/>
                  </a:lnTo>
                  <a:lnTo>
                    <a:pt x="1760" y="494"/>
                  </a:lnTo>
                  <a:lnTo>
                    <a:pt x="1753" y="480"/>
                  </a:lnTo>
                  <a:lnTo>
                    <a:pt x="1746" y="468"/>
                  </a:lnTo>
                  <a:lnTo>
                    <a:pt x="1737" y="456"/>
                  </a:lnTo>
                  <a:lnTo>
                    <a:pt x="1727" y="446"/>
                  </a:lnTo>
                  <a:lnTo>
                    <a:pt x="1716" y="436"/>
                  </a:lnTo>
                  <a:lnTo>
                    <a:pt x="1703" y="427"/>
                  </a:lnTo>
                  <a:lnTo>
                    <a:pt x="1690" y="420"/>
                  </a:lnTo>
                  <a:lnTo>
                    <a:pt x="1676" y="412"/>
                  </a:lnTo>
                  <a:lnTo>
                    <a:pt x="1660" y="406"/>
                  </a:lnTo>
                  <a:lnTo>
                    <a:pt x="1645" y="401"/>
                  </a:lnTo>
                  <a:lnTo>
                    <a:pt x="1628" y="396"/>
                  </a:lnTo>
                  <a:lnTo>
                    <a:pt x="1611" y="391"/>
                  </a:lnTo>
                  <a:lnTo>
                    <a:pt x="1592" y="388"/>
                  </a:lnTo>
                  <a:lnTo>
                    <a:pt x="1575" y="385"/>
                  </a:lnTo>
                  <a:lnTo>
                    <a:pt x="1556" y="382"/>
                  </a:lnTo>
                  <a:lnTo>
                    <a:pt x="1516" y="378"/>
                  </a:lnTo>
                  <a:lnTo>
                    <a:pt x="1475" y="376"/>
                  </a:lnTo>
                  <a:lnTo>
                    <a:pt x="1435" y="375"/>
                  </a:lnTo>
                  <a:lnTo>
                    <a:pt x="1394" y="375"/>
                  </a:lnTo>
                  <a:lnTo>
                    <a:pt x="1209" y="375"/>
                  </a:lnTo>
                  <a:lnTo>
                    <a:pt x="995" y="962"/>
                  </a:lnTo>
                  <a:close/>
                </a:path>
              </a:pathLst>
            </a:custGeom>
            <a:grpFill/>
            <a:ln w="9525">
              <a:noFill/>
              <a:round/>
            </a:ln>
          </p:spPr>
          <p:txBody>
            <a:bodyPr vert="horz" wrap="square" lIns="91440" tIns="45720" rIns="91440" bIns="45720" numCol="1" anchor="t" anchorCtr="0" compatLnSpc="1"/>
            <a:lstStyle/>
            <a:p>
              <a:endParaRPr lang="en-US"/>
            </a:p>
          </p:txBody>
        </p:sp>
        <p:sp>
          <p:nvSpPr>
            <p:cNvPr id="21" name="Freeform 20"/>
            <p:cNvSpPr/>
            <p:nvPr userDrawn="1"/>
          </p:nvSpPr>
          <p:spPr bwMode="auto">
            <a:xfrm>
              <a:off x="7234238" y="1954213"/>
              <a:ext cx="315912" cy="392113"/>
            </a:xfrm>
            <a:custGeom>
              <a:avLst/>
              <a:gdLst/>
              <a:ahLst/>
              <a:cxnLst>
                <a:cxn ang="0">
                  <a:pos x="180" y="1924"/>
                </a:cxn>
                <a:cxn ang="0">
                  <a:pos x="228" y="1939"/>
                </a:cxn>
                <a:cxn ang="0">
                  <a:pos x="282" y="1950"/>
                </a:cxn>
                <a:cxn ang="0">
                  <a:pos x="346" y="1956"/>
                </a:cxn>
                <a:cxn ang="0">
                  <a:pos x="412" y="1956"/>
                </a:cxn>
                <a:cxn ang="0">
                  <a:pos x="470" y="1951"/>
                </a:cxn>
                <a:cxn ang="0">
                  <a:pos x="522" y="1943"/>
                </a:cxn>
                <a:cxn ang="0">
                  <a:pos x="571" y="1931"/>
                </a:cxn>
                <a:cxn ang="0">
                  <a:pos x="617" y="1914"/>
                </a:cxn>
                <a:cxn ang="0">
                  <a:pos x="659" y="1895"/>
                </a:cxn>
                <a:cxn ang="0">
                  <a:pos x="698" y="1873"/>
                </a:cxn>
                <a:cxn ang="0">
                  <a:pos x="732" y="1848"/>
                </a:cxn>
                <a:cxn ang="0">
                  <a:pos x="764" y="1822"/>
                </a:cxn>
                <a:cxn ang="0">
                  <a:pos x="793" y="1793"/>
                </a:cxn>
                <a:cxn ang="0">
                  <a:pos x="819" y="1764"/>
                </a:cxn>
                <a:cxn ang="0">
                  <a:pos x="843" y="1732"/>
                </a:cxn>
                <a:cxn ang="0">
                  <a:pos x="863" y="1700"/>
                </a:cxn>
                <a:cxn ang="0">
                  <a:pos x="882" y="1667"/>
                </a:cxn>
                <a:cxn ang="0">
                  <a:pos x="906" y="1618"/>
                </a:cxn>
                <a:cxn ang="0">
                  <a:pos x="1487" y="0"/>
                </a:cxn>
                <a:cxn ang="0">
                  <a:pos x="1333" y="1815"/>
                </a:cxn>
                <a:cxn ang="0">
                  <a:pos x="1312" y="1864"/>
                </a:cxn>
                <a:cxn ang="0">
                  <a:pos x="1287" y="1915"/>
                </a:cxn>
                <a:cxn ang="0">
                  <a:pos x="1257" y="1969"/>
                </a:cxn>
                <a:cxn ang="0">
                  <a:pos x="1221" y="2024"/>
                </a:cxn>
                <a:cxn ang="0">
                  <a:pos x="1181" y="2079"/>
                </a:cxn>
                <a:cxn ang="0">
                  <a:pos x="1136" y="2133"/>
                </a:cxn>
                <a:cxn ang="0">
                  <a:pos x="1085" y="2186"/>
                </a:cxn>
                <a:cxn ang="0">
                  <a:pos x="1031" y="2238"/>
                </a:cxn>
                <a:cxn ang="0">
                  <a:pos x="970" y="2286"/>
                </a:cxn>
                <a:cxn ang="0">
                  <a:pos x="906" y="2329"/>
                </a:cxn>
                <a:cxn ang="0">
                  <a:pos x="837" y="2369"/>
                </a:cxn>
                <a:cxn ang="0">
                  <a:pos x="762" y="2404"/>
                </a:cxn>
                <a:cxn ang="0">
                  <a:pos x="683" y="2432"/>
                </a:cxn>
                <a:cxn ang="0">
                  <a:pos x="598" y="2453"/>
                </a:cxn>
                <a:cxn ang="0">
                  <a:pos x="509" y="2466"/>
                </a:cxn>
                <a:cxn ang="0">
                  <a:pos x="415" y="2471"/>
                </a:cxn>
                <a:cxn ang="0">
                  <a:pos x="311" y="2468"/>
                </a:cxn>
                <a:cxn ang="0">
                  <a:pos x="204" y="2462"/>
                </a:cxn>
                <a:cxn ang="0">
                  <a:pos x="98" y="2447"/>
                </a:cxn>
                <a:cxn ang="0">
                  <a:pos x="48" y="2438"/>
                </a:cxn>
                <a:cxn ang="0">
                  <a:pos x="0" y="2427"/>
                </a:cxn>
              </a:cxnLst>
              <a:rect l="0" t="0" r="r" b="b"/>
              <a:pathLst>
                <a:path w="1989" h="2471">
                  <a:moveTo>
                    <a:pt x="158" y="1916"/>
                  </a:moveTo>
                  <a:lnTo>
                    <a:pt x="180" y="1924"/>
                  </a:lnTo>
                  <a:lnTo>
                    <a:pt x="203" y="1932"/>
                  </a:lnTo>
                  <a:lnTo>
                    <a:pt x="228" y="1939"/>
                  </a:lnTo>
                  <a:lnTo>
                    <a:pt x="254" y="1945"/>
                  </a:lnTo>
                  <a:lnTo>
                    <a:pt x="282" y="1950"/>
                  </a:lnTo>
                  <a:lnTo>
                    <a:pt x="313" y="1954"/>
                  </a:lnTo>
                  <a:lnTo>
                    <a:pt x="346" y="1956"/>
                  </a:lnTo>
                  <a:lnTo>
                    <a:pt x="382" y="1957"/>
                  </a:lnTo>
                  <a:lnTo>
                    <a:pt x="412" y="1956"/>
                  </a:lnTo>
                  <a:lnTo>
                    <a:pt x="441" y="1955"/>
                  </a:lnTo>
                  <a:lnTo>
                    <a:pt x="470" y="1951"/>
                  </a:lnTo>
                  <a:lnTo>
                    <a:pt x="497" y="1947"/>
                  </a:lnTo>
                  <a:lnTo>
                    <a:pt x="522" y="1943"/>
                  </a:lnTo>
                  <a:lnTo>
                    <a:pt x="547" y="1937"/>
                  </a:lnTo>
                  <a:lnTo>
                    <a:pt x="571" y="1931"/>
                  </a:lnTo>
                  <a:lnTo>
                    <a:pt x="595" y="1922"/>
                  </a:lnTo>
                  <a:lnTo>
                    <a:pt x="617" y="1914"/>
                  </a:lnTo>
                  <a:lnTo>
                    <a:pt x="638" y="1904"/>
                  </a:lnTo>
                  <a:lnTo>
                    <a:pt x="659" y="1895"/>
                  </a:lnTo>
                  <a:lnTo>
                    <a:pt x="679" y="1885"/>
                  </a:lnTo>
                  <a:lnTo>
                    <a:pt x="698" y="1873"/>
                  </a:lnTo>
                  <a:lnTo>
                    <a:pt x="715" y="1861"/>
                  </a:lnTo>
                  <a:lnTo>
                    <a:pt x="732" y="1848"/>
                  </a:lnTo>
                  <a:lnTo>
                    <a:pt x="749" y="1836"/>
                  </a:lnTo>
                  <a:lnTo>
                    <a:pt x="764" y="1822"/>
                  </a:lnTo>
                  <a:lnTo>
                    <a:pt x="779" y="1807"/>
                  </a:lnTo>
                  <a:lnTo>
                    <a:pt x="793" y="1793"/>
                  </a:lnTo>
                  <a:lnTo>
                    <a:pt x="806" y="1778"/>
                  </a:lnTo>
                  <a:lnTo>
                    <a:pt x="819" y="1764"/>
                  </a:lnTo>
                  <a:lnTo>
                    <a:pt x="831" y="1748"/>
                  </a:lnTo>
                  <a:lnTo>
                    <a:pt x="843" y="1732"/>
                  </a:lnTo>
                  <a:lnTo>
                    <a:pt x="853" y="1716"/>
                  </a:lnTo>
                  <a:lnTo>
                    <a:pt x="863" y="1700"/>
                  </a:lnTo>
                  <a:lnTo>
                    <a:pt x="873" y="1683"/>
                  </a:lnTo>
                  <a:lnTo>
                    <a:pt x="882" y="1667"/>
                  </a:lnTo>
                  <a:lnTo>
                    <a:pt x="890" y="1651"/>
                  </a:lnTo>
                  <a:lnTo>
                    <a:pt x="906" y="1618"/>
                  </a:lnTo>
                  <a:lnTo>
                    <a:pt x="918" y="1586"/>
                  </a:lnTo>
                  <a:lnTo>
                    <a:pt x="1487" y="0"/>
                  </a:lnTo>
                  <a:lnTo>
                    <a:pt x="1989" y="0"/>
                  </a:lnTo>
                  <a:lnTo>
                    <a:pt x="1333" y="1815"/>
                  </a:lnTo>
                  <a:lnTo>
                    <a:pt x="1324" y="1839"/>
                  </a:lnTo>
                  <a:lnTo>
                    <a:pt x="1312" y="1864"/>
                  </a:lnTo>
                  <a:lnTo>
                    <a:pt x="1301" y="1889"/>
                  </a:lnTo>
                  <a:lnTo>
                    <a:pt x="1287" y="1915"/>
                  </a:lnTo>
                  <a:lnTo>
                    <a:pt x="1273" y="1942"/>
                  </a:lnTo>
                  <a:lnTo>
                    <a:pt x="1257" y="1969"/>
                  </a:lnTo>
                  <a:lnTo>
                    <a:pt x="1239" y="1996"/>
                  </a:lnTo>
                  <a:lnTo>
                    <a:pt x="1221" y="2024"/>
                  </a:lnTo>
                  <a:lnTo>
                    <a:pt x="1202" y="2052"/>
                  </a:lnTo>
                  <a:lnTo>
                    <a:pt x="1181" y="2079"/>
                  </a:lnTo>
                  <a:lnTo>
                    <a:pt x="1159" y="2106"/>
                  </a:lnTo>
                  <a:lnTo>
                    <a:pt x="1136" y="2133"/>
                  </a:lnTo>
                  <a:lnTo>
                    <a:pt x="1112" y="2160"/>
                  </a:lnTo>
                  <a:lnTo>
                    <a:pt x="1085" y="2186"/>
                  </a:lnTo>
                  <a:lnTo>
                    <a:pt x="1059" y="2213"/>
                  </a:lnTo>
                  <a:lnTo>
                    <a:pt x="1031" y="2238"/>
                  </a:lnTo>
                  <a:lnTo>
                    <a:pt x="1002" y="2262"/>
                  </a:lnTo>
                  <a:lnTo>
                    <a:pt x="970" y="2286"/>
                  </a:lnTo>
                  <a:lnTo>
                    <a:pt x="939" y="2309"/>
                  </a:lnTo>
                  <a:lnTo>
                    <a:pt x="906" y="2329"/>
                  </a:lnTo>
                  <a:lnTo>
                    <a:pt x="872" y="2350"/>
                  </a:lnTo>
                  <a:lnTo>
                    <a:pt x="837" y="2369"/>
                  </a:lnTo>
                  <a:lnTo>
                    <a:pt x="800" y="2388"/>
                  </a:lnTo>
                  <a:lnTo>
                    <a:pt x="762" y="2404"/>
                  </a:lnTo>
                  <a:lnTo>
                    <a:pt x="723" y="2419"/>
                  </a:lnTo>
                  <a:lnTo>
                    <a:pt x="683" y="2432"/>
                  </a:lnTo>
                  <a:lnTo>
                    <a:pt x="641" y="2443"/>
                  </a:lnTo>
                  <a:lnTo>
                    <a:pt x="598" y="2453"/>
                  </a:lnTo>
                  <a:lnTo>
                    <a:pt x="554" y="2461"/>
                  </a:lnTo>
                  <a:lnTo>
                    <a:pt x="509" y="2466"/>
                  </a:lnTo>
                  <a:lnTo>
                    <a:pt x="463" y="2469"/>
                  </a:lnTo>
                  <a:lnTo>
                    <a:pt x="415" y="2471"/>
                  </a:lnTo>
                  <a:lnTo>
                    <a:pt x="364" y="2470"/>
                  </a:lnTo>
                  <a:lnTo>
                    <a:pt x="311" y="2468"/>
                  </a:lnTo>
                  <a:lnTo>
                    <a:pt x="257" y="2466"/>
                  </a:lnTo>
                  <a:lnTo>
                    <a:pt x="204" y="2462"/>
                  </a:lnTo>
                  <a:lnTo>
                    <a:pt x="151" y="2456"/>
                  </a:lnTo>
                  <a:lnTo>
                    <a:pt x="98" y="2447"/>
                  </a:lnTo>
                  <a:lnTo>
                    <a:pt x="73" y="2443"/>
                  </a:lnTo>
                  <a:lnTo>
                    <a:pt x="48" y="2438"/>
                  </a:lnTo>
                  <a:lnTo>
                    <a:pt x="24" y="2433"/>
                  </a:lnTo>
                  <a:lnTo>
                    <a:pt x="0" y="2427"/>
                  </a:lnTo>
                  <a:lnTo>
                    <a:pt x="158" y="1916"/>
                  </a:lnTo>
                  <a:close/>
                </a:path>
              </a:pathLst>
            </a:custGeom>
            <a:grpFill/>
            <a:ln w="9525">
              <a:noFill/>
              <a:round/>
            </a:ln>
          </p:spPr>
          <p:txBody>
            <a:bodyPr vert="horz" wrap="square" lIns="91440" tIns="45720" rIns="91440" bIns="45720" numCol="1" anchor="t" anchorCtr="0" compatLnSpc="1"/>
            <a:lstStyle/>
            <a:p>
              <a:endParaRPr lang="en-US"/>
            </a:p>
          </p:txBody>
        </p:sp>
        <p:sp>
          <p:nvSpPr>
            <p:cNvPr id="22" name="Freeform 21"/>
            <p:cNvSpPr/>
            <p:nvPr userDrawn="1"/>
          </p:nvSpPr>
          <p:spPr bwMode="auto">
            <a:xfrm>
              <a:off x="7502525" y="1954213"/>
              <a:ext cx="369887" cy="377825"/>
            </a:xfrm>
            <a:custGeom>
              <a:avLst/>
              <a:gdLst/>
              <a:ahLst/>
              <a:cxnLst>
                <a:cxn ang="0">
                  <a:pos x="868" y="0"/>
                </a:cxn>
                <a:cxn ang="0">
                  <a:pos x="2323" y="0"/>
                </a:cxn>
                <a:cxn ang="0">
                  <a:pos x="2186" y="469"/>
                </a:cxn>
                <a:cxn ang="0">
                  <a:pos x="1210" y="469"/>
                </a:cxn>
                <a:cxn ang="0">
                  <a:pos x="1078" y="923"/>
                </a:cxn>
                <a:cxn ang="0">
                  <a:pos x="1847" y="923"/>
                </a:cxn>
                <a:cxn ang="0">
                  <a:pos x="1710" y="1399"/>
                </a:cxn>
                <a:cxn ang="0">
                  <a:pos x="860" y="1399"/>
                </a:cxn>
                <a:cxn ang="0">
                  <a:pos x="710" y="1904"/>
                </a:cxn>
                <a:cxn ang="0">
                  <a:pos x="1630" y="1904"/>
                </a:cxn>
                <a:cxn ang="0">
                  <a:pos x="1493" y="2381"/>
                </a:cxn>
                <a:cxn ang="0">
                  <a:pos x="0" y="2381"/>
                </a:cxn>
                <a:cxn ang="0">
                  <a:pos x="868" y="0"/>
                </a:cxn>
              </a:cxnLst>
              <a:rect l="0" t="0" r="r" b="b"/>
              <a:pathLst>
                <a:path w="2323" h="2381">
                  <a:moveTo>
                    <a:pt x="868" y="0"/>
                  </a:moveTo>
                  <a:lnTo>
                    <a:pt x="2323" y="0"/>
                  </a:lnTo>
                  <a:lnTo>
                    <a:pt x="2186" y="469"/>
                  </a:lnTo>
                  <a:lnTo>
                    <a:pt x="1210" y="469"/>
                  </a:lnTo>
                  <a:lnTo>
                    <a:pt x="1078" y="923"/>
                  </a:lnTo>
                  <a:lnTo>
                    <a:pt x="1847" y="923"/>
                  </a:lnTo>
                  <a:lnTo>
                    <a:pt x="1710" y="1399"/>
                  </a:lnTo>
                  <a:lnTo>
                    <a:pt x="860" y="1399"/>
                  </a:lnTo>
                  <a:lnTo>
                    <a:pt x="710" y="1904"/>
                  </a:lnTo>
                  <a:lnTo>
                    <a:pt x="1630" y="1904"/>
                  </a:lnTo>
                  <a:lnTo>
                    <a:pt x="1493" y="2381"/>
                  </a:lnTo>
                  <a:lnTo>
                    <a:pt x="0" y="2381"/>
                  </a:lnTo>
                  <a:lnTo>
                    <a:pt x="868" y="0"/>
                  </a:ln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22"/>
            <p:cNvSpPr/>
            <p:nvPr userDrawn="1"/>
          </p:nvSpPr>
          <p:spPr bwMode="auto">
            <a:xfrm>
              <a:off x="8234363" y="1954213"/>
              <a:ext cx="352425" cy="377825"/>
            </a:xfrm>
            <a:custGeom>
              <a:avLst/>
              <a:gdLst/>
              <a:ahLst/>
              <a:cxnLst>
                <a:cxn ang="0">
                  <a:pos x="732" y="476"/>
                </a:cxn>
                <a:cxn ang="0">
                  <a:pos x="1" y="476"/>
                </a:cxn>
                <a:cxn ang="0">
                  <a:pos x="138" y="0"/>
                </a:cxn>
                <a:cxn ang="0">
                  <a:pos x="2219" y="0"/>
                </a:cxn>
                <a:cxn ang="0">
                  <a:pos x="2082" y="476"/>
                </a:cxn>
                <a:cxn ang="0">
                  <a:pos x="1320" y="476"/>
                </a:cxn>
                <a:cxn ang="0">
                  <a:pos x="589" y="2381"/>
                </a:cxn>
                <a:cxn ang="0">
                  <a:pos x="0" y="2381"/>
                </a:cxn>
                <a:cxn ang="0">
                  <a:pos x="732" y="476"/>
                </a:cxn>
              </a:cxnLst>
              <a:rect l="0" t="0" r="r" b="b"/>
              <a:pathLst>
                <a:path w="2219" h="2381">
                  <a:moveTo>
                    <a:pt x="732" y="476"/>
                  </a:moveTo>
                  <a:lnTo>
                    <a:pt x="1" y="476"/>
                  </a:lnTo>
                  <a:lnTo>
                    <a:pt x="138" y="0"/>
                  </a:lnTo>
                  <a:lnTo>
                    <a:pt x="2219" y="0"/>
                  </a:lnTo>
                  <a:lnTo>
                    <a:pt x="2082" y="476"/>
                  </a:lnTo>
                  <a:lnTo>
                    <a:pt x="1320" y="476"/>
                  </a:lnTo>
                  <a:lnTo>
                    <a:pt x="589" y="2381"/>
                  </a:lnTo>
                  <a:lnTo>
                    <a:pt x="0" y="2381"/>
                  </a:lnTo>
                  <a:lnTo>
                    <a:pt x="732" y="476"/>
                  </a:ln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23"/>
            <p:cNvSpPr/>
            <p:nvPr userDrawn="1"/>
          </p:nvSpPr>
          <p:spPr bwMode="auto">
            <a:xfrm>
              <a:off x="7839075" y="1938338"/>
              <a:ext cx="390525" cy="406400"/>
            </a:xfrm>
            <a:custGeom>
              <a:avLst/>
              <a:gdLst/>
              <a:ahLst/>
              <a:cxnLst>
                <a:cxn ang="0">
                  <a:pos x="2433" y="204"/>
                </a:cxn>
                <a:cxn ang="0">
                  <a:pos x="2294" y="116"/>
                </a:cxn>
                <a:cxn ang="0">
                  <a:pos x="2162" y="51"/>
                </a:cxn>
                <a:cxn ang="0">
                  <a:pos x="2042" y="13"/>
                </a:cxn>
                <a:cxn ang="0">
                  <a:pos x="1893" y="1"/>
                </a:cxn>
                <a:cxn ang="0">
                  <a:pos x="1683" y="9"/>
                </a:cxn>
                <a:cxn ang="0">
                  <a:pos x="1429" y="51"/>
                </a:cxn>
                <a:cxn ang="0">
                  <a:pos x="1148" y="139"/>
                </a:cxn>
                <a:cxn ang="0">
                  <a:pos x="860" y="284"/>
                </a:cxn>
                <a:cxn ang="0">
                  <a:pos x="581" y="499"/>
                </a:cxn>
                <a:cxn ang="0">
                  <a:pos x="329" y="795"/>
                </a:cxn>
                <a:cxn ang="0">
                  <a:pos x="127" y="1167"/>
                </a:cxn>
                <a:cxn ang="0">
                  <a:pos x="21" y="1511"/>
                </a:cxn>
                <a:cxn ang="0">
                  <a:pos x="2" y="1807"/>
                </a:cxn>
                <a:cxn ang="0">
                  <a:pos x="57" y="2056"/>
                </a:cxn>
                <a:cxn ang="0">
                  <a:pos x="166" y="2256"/>
                </a:cxn>
                <a:cxn ang="0">
                  <a:pos x="318" y="2407"/>
                </a:cxn>
                <a:cxn ang="0">
                  <a:pos x="495" y="2508"/>
                </a:cxn>
                <a:cxn ang="0">
                  <a:pos x="681" y="2559"/>
                </a:cxn>
                <a:cxn ang="0">
                  <a:pos x="864" y="2563"/>
                </a:cxn>
                <a:cxn ang="0">
                  <a:pos x="1037" y="2544"/>
                </a:cxn>
                <a:cxn ang="0">
                  <a:pos x="1197" y="2511"/>
                </a:cxn>
                <a:cxn ang="0">
                  <a:pos x="1342" y="2470"/>
                </a:cxn>
                <a:cxn ang="0">
                  <a:pos x="1517" y="2405"/>
                </a:cxn>
                <a:cxn ang="0">
                  <a:pos x="1655" y="2341"/>
                </a:cxn>
                <a:cxn ang="0">
                  <a:pos x="1935" y="1725"/>
                </a:cxn>
                <a:cxn ang="0">
                  <a:pos x="1811" y="1794"/>
                </a:cxn>
                <a:cxn ang="0">
                  <a:pos x="1574" y="1908"/>
                </a:cxn>
                <a:cxn ang="0">
                  <a:pos x="1396" y="1976"/>
                </a:cxn>
                <a:cxn ang="0">
                  <a:pos x="1249" y="2018"/>
                </a:cxn>
                <a:cxn ang="0">
                  <a:pos x="1105" y="2040"/>
                </a:cxn>
                <a:cxn ang="0">
                  <a:pos x="975" y="2035"/>
                </a:cxn>
                <a:cxn ang="0">
                  <a:pos x="861" y="1997"/>
                </a:cxn>
                <a:cxn ang="0">
                  <a:pos x="767" y="1931"/>
                </a:cxn>
                <a:cxn ang="0">
                  <a:pos x="693" y="1842"/>
                </a:cxn>
                <a:cxn ang="0">
                  <a:pos x="643" y="1731"/>
                </a:cxn>
                <a:cxn ang="0">
                  <a:pos x="617" y="1602"/>
                </a:cxn>
                <a:cxn ang="0">
                  <a:pos x="617" y="1459"/>
                </a:cxn>
                <a:cxn ang="0">
                  <a:pos x="644" y="1307"/>
                </a:cxn>
                <a:cxn ang="0">
                  <a:pos x="701" y="1151"/>
                </a:cxn>
                <a:cxn ang="0">
                  <a:pos x="780" y="1006"/>
                </a:cxn>
                <a:cxn ang="0">
                  <a:pos x="880" y="874"/>
                </a:cxn>
                <a:cxn ang="0">
                  <a:pos x="996" y="756"/>
                </a:cxn>
                <a:cxn ang="0">
                  <a:pos x="1122" y="655"/>
                </a:cxn>
                <a:cxn ang="0">
                  <a:pos x="1258" y="575"/>
                </a:cxn>
                <a:cxn ang="0">
                  <a:pos x="1397" y="517"/>
                </a:cxn>
                <a:cxn ang="0">
                  <a:pos x="1537" y="482"/>
                </a:cxn>
                <a:cxn ang="0">
                  <a:pos x="1672" y="478"/>
                </a:cxn>
                <a:cxn ang="0">
                  <a:pos x="1792" y="507"/>
                </a:cxn>
                <a:cxn ang="0">
                  <a:pos x="1898" y="560"/>
                </a:cxn>
                <a:cxn ang="0">
                  <a:pos x="1988" y="628"/>
                </a:cxn>
                <a:cxn ang="0">
                  <a:pos x="2061" y="701"/>
                </a:cxn>
                <a:cxn ang="0">
                  <a:pos x="2157" y="828"/>
                </a:cxn>
              </a:cxnLst>
              <a:rect l="0" t="0" r="r" b="b"/>
              <a:pathLst>
                <a:path w="2465" h="2565">
                  <a:moveTo>
                    <a:pt x="2168" y="845"/>
                  </a:moveTo>
                  <a:lnTo>
                    <a:pt x="2465" y="227"/>
                  </a:lnTo>
                  <a:lnTo>
                    <a:pt x="2457" y="221"/>
                  </a:lnTo>
                  <a:lnTo>
                    <a:pt x="2433" y="204"/>
                  </a:lnTo>
                  <a:lnTo>
                    <a:pt x="2398" y="179"/>
                  </a:lnTo>
                  <a:lnTo>
                    <a:pt x="2351" y="149"/>
                  </a:lnTo>
                  <a:lnTo>
                    <a:pt x="2324" y="133"/>
                  </a:lnTo>
                  <a:lnTo>
                    <a:pt x="2294" y="116"/>
                  </a:lnTo>
                  <a:lnTo>
                    <a:pt x="2263" y="99"/>
                  </a:lnTo>
                  <a:lnTo>
                    <a:pt x="2231" y="82"/>
                  </a:lnTo>
                  <a:lnTo>
                    <a:pt x="2196" y="66"/>
                  </a:lnTo>
                  <a:lnTo>
                    <a:pt x="2162" y="51"/>
                  </a:lnTo>
                  <a:lnTo>
                    <a:pt x="2126" y="37"/>
                  </a:lnTo>
                  <a:lnTo>
                    <a:pt x="2089" y="24"/>
                  </a:lnTo>
                  <a:lnTo>
                    <a:pt x="2068" y="18"/>
                  </a:lnTo>
                  <a:lnTo>
                    <a:pt x="2042" y="13"/>
                  </a:lnTo>
                  <a:lnTo>
                    <a:pt x="2012" y="9"/>
                  </a:lnTo>
                  <a:lnTo>
                    <a:pt x="1976" y="5"/>
                  </a:lnTo>
                  <a:lnTo>
                    <a:pt x="1937" y="2"/>
                  </a:lnTo>
                  <a:lnTo>
                    <a:pt x="1893" y="1"/>
                  </a:lnTo>
                  <a:lnTo>
                    <a:pt x="1846" y="0"/>
                  </a:lnTo>
                  <a:lnTo>
                    <a:pt x="1795" y="2"/>
                  </a:lnTo>
                  <a:lnTo>
                    <a:pt x="1740" y="4"/>
                  </a:lnTo>
                  <a:lnTo>
                    <a:pt x="1683" y="9"/>
                  </a:lnTo>
                  <a:lnTo>
                    <a:pt x="1622" y="16"/>
                  </a:lnTo>
                  <a:lnTo>
                    <a:pt x="1559" y="25"/>
                  </a:lnTo>
                  <a:lnTo>
                    <a:pt x="1494" y="36"/>
                  </a:lnTo>
                  <a:lnTo>
                    <a:pt x="1429" y="51"/>
                  </a:lnTo>
                  <a:lnTo>
                    <a:pt x="1360" y="69"/>
                  </a:lnTo>
                  <a:lnTo>
                    <a:pt x="1291" y="88"/>
                  </a:lnTo>
                  <a:lnTo>
                    <a:pt x="1219" y="111"/>
                  </a:lnTo>
                  <a:lnTo>
                    <a:pt x="1148" y="139"/>
                  </a:lnTo>
                  <a:lnTo>
                    <a:pt x="1076" y="169"/>
                  </a:lnTo>
                  <a:lnTo>
                    <a:pt x="1004" y="203"/>
                  </a:lnTo>
                  <a:lnTo>
                    <a:pt x="932" y="242"/>
                  </a:lnTo>
                  <a:lnTo>
                    <a:pt x="860" y="284"/>
                  </a:lnTo>
                  <a:lnTo>
                    <a:pt x="789" y="331"/>
                  </a:lnTo>
                  <a:lnTo>
                    <a:pt x="718" y="382"/>
                  </a:lnTo>
                  <a:lnTo>
                    <a:pt x="649" y="438"/>
                  </a:lnTo>
                  <a:lnTo>
                    <a:pt x="581" y="499"/>
                  </a:lnTo>
                  <a:lnTo>
                    <a:pt x="515" y="565"/>
                  </a:lnTo>
                  <a:lnTo>
                    <a:pt x="450" y="636"/>
                  </a:lnTo>
                  <a:lnTo>
                    <a:pt x="388" y="713"/>
                  </a:lnTo>
                  <a:lnTo>
                    <a:pt x="329" y="795"/>
                  </a:lnTo>
                  <a:lnTo>
                    <a:pt x="271" y="884"/>
                  </a:lnTo>
                  <a:lnTo>
                    <a:pt x="218" y="978"/>
                  </a:lnTo>
                  <a:lnTo>
                    <a:pt x="169" y="1074"/>
                  </a:lnTo>
                  <a:lnTo>
                    <a:pt x="127" y="1167"/>
                  </a:lnTo>
                  <a:lnTo>
                    <a:pt x="91" y="1258"/>
                  </a:lnTo>
                  <a:lnTo>
                    <a:pt x="62" y="1345"/>
                  </a:lnTo>
                  <a:lnTo>
                    <a:pt x="39" y="1429"/>
                  </a:lnTo>
                  <a:lnTo>
                    <a:pt x="21" y="1511"/>
                  </a:lnTo>
                  <a:lnTo>
                    <a:pt x="9" y="1589"/>
                  </a:lnTo>
                  <a:lnTo>
                    <a:pt x="2" y="1665"/>
                  </a:lnTo>
                  <a:lnTo>
                    <a:pt x="0" y="1737"/>
                  </a:lnTo>
                  <a:lnTo>
                    <a:pt x="2" y="1807"/>
                  </a:lnTo>
                  <a:lnTo>
                    <a:pt x="10" y="1874"/>
                  </a:lnTo>
                  <a:lnTo>
                    <a:pt x="21" y="1938"/>
                  </a:lnTo>
                  <a:lnTo>
                    <a:pt x="37" y="1998"/>
                  </a:lnTo>
                  <a:lnTo>
                    <a:pt x="57" y="2056"/>
                  </a:lnTo>
                  <a:lnTo>
                    <a:pt x="79" y="2110"/>
                  </a:lnTo>
                  <a:lnTo>
                    <a:pt x="105" y="2162"/>
                  </a:lnTo>
                  <a:lnTo>
                    <a:pt x="134" y="2210"/>
                  </a:lnTo>
                  <a:lnTo>
                    <a:pt x="166" y="2256"/>
                  </a:lnTo>
                  <a:lnTo>
                    <a:pt x="201" y="2298"/>
                  </a:lnTo>
                  <a:lnTo>
                    <a:pt x="238" y="2338"/>
                  </a:lnTo>
                  <a:lnTo>
                    <a:pt x="277" y="2374"/>
                  </a:lnTo>
                  <a:lnTo>
                    <a:pt x="318" y="2407"/>
                  </a:lnTo>
                  <a:lnTo>
                    <a:pt x="360" y="2437"/>
                  </a:lnTo>
                  <a:lnTo>
                    <a:pt x="404" y="2464"/>
                  </a:lnTo>
                  <a:lnTo>
                    <a:pt x="449" y="2488"/>
                  </a:lnTo>
                  <a:lnTo>
                    <a:pt x="495" y="2508"/>
                  </a:lnTo>
                  <a:lnTo>
                    <a:pt x="541" y="2526"/>
                  </a:lnTo>
                  <a:lnTo>
                    <a:pt x="588" y="2540"/>
                  </a:lnTo>
                  <a:lnTo>
                    <a:pt x="635" y="2552"/>
                  </a:lnTo>
                  <a:lnTo>
                    <a:pt x="681" y="2559"/>
                  </a:lnTo>
                  <a:lnTo>
                    <a:pt x="728" y="2564"/>
                  </a:lnTo>
                  <a:lnTo>
                    <a:pt x="774" y="2565"/>
                  </a:lnTo>
                  <a:lnTo>
                    <a:pt x="819" y="2565"/>
                  </a:lnTo>
                  <a:lnTo>
                    <a:pt x="864" y="2563"/>
                  </a:lnTo>
                  <a:lnTo>
                    <a:pt x="908" y="2560"/>
                  </a:lnTo>
                  <a:lnTo>
                    <a:pt x="952" y="2556"/>
                  </a:lnTo>
                  <a:lnTo>
                    <a:pt x="995" y="2551"/>
                  </a:lnTo>
                  <a:lnTo>
                    <a:pt x="1037" y="2544"/>
                  </a:lnTo>
                  <a:lnTo>
                    <a:pt x="1078" y="2537"/>
                  </a:lnTo>
                  <a:lnTo>
                    <a:pt x="1119" y="2529"/>
                  </a:lnTo>
                  <a:lnTo>
                    <a:pt x="1159" y="2520"/>
                  </a:lnTo>
                  <a:lnTo>
                    <a:pt x="1197" y="2511"/>
                  </a:lnTo>
                  <a:lnTo>
                    <a:pt x="1235" y="2502"/>
                  </a:lnTo>
                  <a:lnTo>
                    <a:pt x="1272" y="2491"/>
                  </a:lnTo>
                  <a:lnTo>
                    <a:pt x="1307" y="2481"/>
                  </a:lnTo>
                  <a:lnTo>
                    <a:pt x="1342" y="2470"/>
                  </a:lnTo>
                  <a:lnTo>
                    <a:pt x="1374" y="2459"/>
                  </a:lnTo>
                  <a:lnTo>
                    <a:pt x="1406" y="2448"/>
                  </a:lnTo>
                  <a:lnTo>
                    <a:pt x="1465" y="2426"/>
                  </a:lnTo>
                  <a:lnTo>
                    <a:pt x="1517" y="2405"/>
                  </a:lnTo>
                  <a:lnTo>
                    <a:pt x="1563" y="2386"/>
                  </a:lnTo>
                  <a:lnTo>
                    <a:pt x="1602" y="2368"/>
                  </a:lnTo>
                  <a:lnTo>
                    <a:pt x="1632" y="2352"/>
                  </a:lnTo>
                  <a:lnTo>
                    <a:pt x="1655" y="2341"/>
                  </a:lnTo>
                  <a:lnTo>
                    <a:pt x="1669" y="2333"/>
                  </a:lnTo>
                  <a:lnTo>
                    <a:pt x="1674" y="2331"/>
                  </a:lnTo>
                  <a:lnTo>
                    <a:pt x="1940" y="1720"/>
                  </a:lnTo>
                  <a:lnTo>
                    <a:pt x="1935" y="1725"/>
                  </a:lnTo>
                  <a:lnTo>
                    <a:pt x="1918" y="1734"/>
                  </a:lnTo>
                  <a:lnTo>
                    <a:pt x="1891" y="1750"/>
                  </a:lnTo>
                  <a:lnTo>
                    <a:pt x="1855" y="1770"/>
                  </a:lnTo>
                  <a:lnTo>
                    <a:pt x="1811" y="1794"/>
                  </a:lnTo>
                  <a:lnTo>
                    <a:pt x="1760" y="1821"/>
                  </a:lnTo>
                  <a:lnTo>
                    <a:pt x="1704" y="1849"/>
                  </a:lnTo>
                  <a:lnTo>
                    <a:pt x="1641" y="1878"/>
                  </a:lnTo>
                  <a:lnTo>
                    <a:pt x="1574" y="1908"/>
                  </a:lnTo>
                  <a:lnTo>
                    <a:pt x="1505" y="1937"/>
                  </a:lnTo>
                  <a:lnTo>
                    <a:pt x="1468" y="1950"/>
                  </a:lnTo>
                  <a:lnTo>
                    <a:pt x="1433" y="1964"/>
                  </a:lnTo>
                  <a:lnTo>
                    <a:pt x="1396" y="1976"/>
                  </a:lnTo>
                  <a:lnTo>
                    <a:pt x="1360" y="1988"/>
                  </a:lnTo>
                  <a:lnTo>
                    <a:pt x="1322" y="1999"/>
                  </a:lnTo>
                  <a:lnTo>
                    <a:pt x="1285" y="2009"/>
                  </a:lnTo>
                  <a:lnTo>
                    <a:pt x="1249" y="2018"/>
                  </a:lnTo>
                  <a:lnTo>
                    <a:pt x="1212" y="2025"/>
                  </a:lnTo>
                  <a:lnTo>
                    <a:pt x="1175" y="2032"/>
                  </a:lnTo>
                  <a:lnTo>
                    <a:pt x="1140" y="2037"/>
                  </a:lnTo>
                  <a:lnTo>
                    <a:pt x="1105" y="2040"/>
                  </a:lnTo>
                  <a:lnTo>
                    <a:pt x="1071" y="2042"/>
                  </a:lnTo>
                  <a:lnTo>
                    <a:pt x="1039" y="2041"/>
                  </a:lnTo>
                  <a:lnTo>
                    <a:pt x="1006" y="2039"/>
                  </a:lnTo>
                  <a:lnTo>
                    <a:pt x="975" y="2035"/>
                  </a:lnTo>
                  <a:lnTo>
                    <a:pt x="944" y="2027"/>
                  </a:lnTo>
                  <a:lnTo>
                    <a:pt x="915" y="2019"/>
                  </a:lnTo>
                  <a:lnTo>
                    <a:pt x="888" y="2010"/>
                  </a:lnTo>
                  <a:lnTo>
                    <a:pt x="861" y="1997"/>
                  </a:lnTo>
                  <a:lnTo>
                    <a:pt x="836" y="1984"/>
                  </a:lnTo>
                  <a:lnTo>
                    <a:pt x="812" y="1968"/>
                  </a:lnTo>
                  <a:lnTo>
                    <a:pt x="789" y="1950"/>
                  </a:lnTo>
                  <a:lnTo>
                    <a:pt x="767" y="1931"/>
                  </a:lnTo>
                  <a:lnTo>
                    <a:pt x="747" y="1912"/>
                  </a:lnTo>
                  <a:lnTo>
                    <a:pt x="728" y="1890"/>
                  </a:lnTo>
                  <a:lnTo>
                    <a:pt x="710" y="1867"/>
                  </a:lnTo>
                  <a:lnTo>
                    <a:pt x="693" y="1842"/>
                  </a:lnTo>
                  <a:lnTo>
                    <a:pt x="679" y="1816"/>
                  </a:lnTo>
                  <a:lnTo>
                    <a:pt x="665" y="1788"/>
                  </a:lnTo>
                  <a:lnTo>
                    <a:pt x="654" y="1760"/>
                  </a:lnTo>
                  <a:lnTo>
                    <a:pt x="643" y="1731"/>
                  </a:lnTo>
                  <a:lnTo>
                    <a:pt x="634" y="1700"/>
                  </a:lnTo>
                  <a:lnTo>
                    <a:pt x="627" y="1668"/>
                  </a:lnTo>
                  <a:lnTo>
                    <a:pt x="621" y="1636"/>
                  </a:lnTo>
                  <a:lnTo>
                    <a:pt x="617" y="1602"/>
                  </a:lnTo>
                  <a:lnTo>
                    <a:pt x="614" y="1568"/>
                  </a:lnTo>
                  <a:lnTo>
                    <a:pt x="613" y="1533"/>
                  </a:lnTo>
                  <a:lnTo>
                    <a:pt x="614" y="1496"/>
                  </a:lnTo>
                  <a:lnTo>
                    <a:pt x="617" y="1459"/>
                  </a:lnTo>
                  <a:lnTo>
                    <a:pt x="621" y="1422"/>
                  </a:lnTo>
                  <a:lnTo>
                    <a:pt x="628" y="1384"/>
                  </a:lnTo>
                  <a:lnTo>
                    <a:pt x="635" y="1346"/>
                  </a:lnTo>
                  <a:lnTo>
                    <a:pt x="644" y="1307"/>
                  </a:lnTo>
                  <a:lnTo>
                    <a:pt x="656" y="1267"/>
                  </a:lnTo>
                  <a:lnTo>
                    <a:pt x="669" y="1229"/>
                  </a:lnTo>
                  <a:lnTo>
                    <a:pt x="684" y="1189"/>
                  </a:lnTo>
                  <a:lnTo>
                    <a:pt x="701" y="1151"/>
                  </a:lnTo>
                  <a:lnTo>
                    <a:pt x="719" y="1114"/>
                  </a:lnTo>
                  <a:lnTo>
                    <a:pt x="738" y="1077"/>
                  </a:lnTo>
                  <a:lnTo>
                    <a:pt x="758" y="1041"/>
                  </a:lnTo>
                  <a:lnTo>
                    <a:pt x="780" y="1006"/>
                  </a:lnTo>
                  <a:lnTo>
                    <a:pt x="804" y="972"/>
                  </a:lnTo>
                  <a:lnTo>
                    <a:pt x="828" y="937"/>
                  </a:lnTo>
                  <a:lnTo>
                    <a:pt x="853" y="905"/>
                  </a:lnTo>
                  <a:lnTo>
                    <a:pt x="880" y="874"/>
                  </a:lnTo>
                  <a:lnTo>
                    <a:pt x="908" y="842"/>
                  </a:lnTo>
                  <a:lnTo>
                    <a:pt x="936" y="812"/>
                  </a:lnTo>
                  <a:lnTo>
                    <a:pt x="965" y="784"/>
                  </a:lnTo>
                  <a:lnTo>
                    <a:pt x="996" y="756"/>
                  </a:lnTo>
                  <a:lnTo>
                    <a:pt x="1026" y="728"/>
                  </a:lnTo>
                  <a:lnTo>
                    <a:pt x="1057" y="703"/>
                  </a:lnTo>
                  <a:lnTo>
                    <a:pt x="1090" y="678"/>
                  </a:lnTo>
                  <a:lnTo>
                    <a:pt x="1122" y="655"/>
                  </a:lnTo>
                  <a:lnTo>
                    <a:pt x="1156" y="633"/>
                  </a:lnTo>
                  <a:lnTo>
                    <a:pt x="1189" y="613"/>
                  </a:lnTo>
                  <a:lnTo>
                    <a:pt x="1224" y="593"/>
                  </a:lnTo>
                  <a:lnTo>
                    <a:pt x="1258" y="575"/>
                  </a:lnTo>
                  <a:lnTo>
                    <a:pt x="1293" y="558"/>
                  </a:lnTo>
                  <a:lnTo>
                    <a:pt x="1327" y="543"/>
                  </a:lnTo>
                  <a:lnTo>
                    <a:pt x="1363" y="529"/>
                  </a:lnTo>
                  <a:lnTo>
                    <a:pt x="1397" y="517"/>
                  </a:lnTo>
                  <a:lnTo>
                    <a:pt x="1433" y="505"/>
                  </a:lnTo>
                  <a:lnTo>
                    <a:pt x="1468" y="497"/>
                  </a:lnTo>
                  <a:lnTo>
                    <a:pt x="1503" y="488"/>
                  </a:lnTo>
                  <a:lnTo>
                    <a:pt x="1537" y="482"/>
                  </a:lnTo>
                  <a:lnTo>
                    <a:pt x="1573" y="478"/>
                  </a:lnTo>
                  <a:lnTo>
                    <a:pt x="1606" y="476"/>
                  </a:lnTo>
                  <a:lnTo>
                    <a:pt x="1640" y="476"/>
                  </a:lnTo>
                  <a:lnTo>
                    <a:pt x="1672" y="478"/>
                  </a:lnTo>
                  <a:lnTo>
                    <a:pt x="1704" y="482"/>
                  </a:lnTo>
                  <a:lnTo>
                    <a:pt x="1734" y="488"/>
                  </a:lnTo>
                  <a:lnTo>
                    <a:pt x="1764" y="497"/>
                  </a:lnTo>
                  <a:lnTo>
                    <a:pt x="1792" y="507"/>
                  </a:lnTo>
                  <a:lnTo>
                    <a:pt x="1821" y="519"/>
                  </a:lnTo>
                  <a:lnTo>
                    <a:pt x="1848" y="531"/>
                  </a:lnTo>
                  <a:lnTo>
                    <a:pt x="1874" y="546"/>
                  </a:lnTo>
                  <a:lnTo>
                    <a:pt x="1898" y="560"/>
                  </a:lnTo>
                  <a:lnTo>
                    <a:pt x="1922" y="577"/>
                  </a:lnTo>
                  <a:lnTo>
                    <a:pt x="1945" y="594"/>
                  </a:lnTo>
                  <a:lnTo>
                    <a:pt x="1967" y="611"/>
                  </a:lnTo>
                  <a:lnTo>
                    <a:pt x="1988" y="628"/>
                  </a:lnTo>
                  <a:lnTo>
                    <a:pt x="2008" y="647"/>
                  </a:lnTo>
                  <a:lnTo>
                    <a:pt x="2027" y="665"/>
                  </a:lnTo>
                  <a:lnTo>
                    <a:pt x="2044" y="683"/>
                  </a:lnTo>
                  <a:lnTo>
                    <a:pt x="2061" y="701"/>
                  </a:lnTo>
                  <a:lnTo>
                    <a:pt x="2076" y="718"/>
                  </a:lnTo>
                  <a:lnTo>
                    <a:pt x="2104" y="753"/>
                  </a:lnTo>
                  <a:lnTo>
                    <a:pt x="2126" y="782"/>
                  </a:lnTo>
                  <a:lnTo>
                    <a:pt x="2157" y="828"/>
                  </a:lnTo>
                  <a:lnTo>
                    <a:pt x="2168" y="845"/>
                  </a:ln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24"/>
            <p:cNvSpPr>
              <a:spLocks noEditPoints="1"/>
            </p:cNvSpPr>
            <p:nvPr userDrawn="1"/>
          </p:nvSpPr>
          <p:spPr bwMode="auto">
            <a:xfrm>
              <a:off x="8604250" y="1835150"/>
              <a:ext cx="179387" cy="95250"/>
            </a:xfrm>
            <a:custGeom>
              <a:avLst/>
              <a:gdLst/>
              <a:ahLst/>
              <a:cxnLst>
                <a:cxn ang="0">
                  <a:pos x="197" y="601"/>
                </a:cxn>
                <a:cxn ang="0">
                  <a:pos x="197" y="70"/>
                </a:cxn>
                <a:cxn ang="0">
                  <a:pos x="0" y="70"/>
                </a:cxn>
                <a:cxn ang="0">
                  <a:pos x="0" y="0"/>
                </a:cxn>
                <a:cxn ang="0">
                  <a:pos x="476" y="0"/>
                </a:cxn>
                <a:cxn ang="0">
                  <a:pos x="476" y="70"/>
                </a:cxn>
                <a:cxn ang="0">
                  <a:pos x="277" y="70"/>
                </a:cxn>
                <a:cxn ang="0">
                  <a:pos x="277" y="601"/>
                </a:cxn>
                <a:cxn ang="0">
                  <a:pos x="197" y="601"/>
                </a:cxn>
                <a:cxn ang="0">
                  <a:pos x="555" y="601"/>
                </a:cxn>
                <a:cxn ang="0">
                  <a:pos x="555" y="0"/>
                </a:cxn>
                <a:cxn ang="0">
                  <a:pos x="675" y="0"/>
                </a:cxn>
                <a:cxn ang="0">
                  <a:pos x="817" y="425"/>
                </a:cxn>
                <a:cxn ang="0">
                  <a:pos x="827" y="452"/>
                </a:cxn>
                <a:cxn ang="0">
                  <a:pos x="834" y="476"/>
                </a:cxn>
                <a:cxn ang="0">
                  <a:pos x="840" y="497"/>
                </a:cxn>
                <a:cxn ang="0">
                  <a:pos x="846" y="514"/>
                </a:cxn>
                <a:cxn ang="0">
                  <a:pos x="852" y="495"/>
                </a:cxn>
                <a:cxn ang="0">
                  <a:pos x="859" y="473"/>
                </a:cxn>
                <a:cxn ang="0">
                  <a:pos x="868" y="447"/>
                </a:cxn>
                <a:cxn ang="0">
                  <a:pos x="878" y="418"/>
                </a:cxn>
                <a:cxn ang="0">
                  <a:pos x="1022" y="0"/>
                </a:cxn>
                <a:cxn ang="0">
                  <a:pos x="1129" y="0"/>
                </a:cxn>
                <a:cxn ang="0">
                  <a:pos x="1129" y="601"/>
                </a:cxn>
                <a:cxn ang="0">
                  <a:pos x="1053" y="601"/>
                </a:cxn>
                <a:cxn ang="0">
                  <a:pos x="1053" y="97"/>
                </a:cxn>
                <a:cxn ang="0">
                  <a:pos x="877" y="601"/>
                </a:cxn>
                <a:cxn ang="0">
                  <a:pos x="806" y="601"/>
                </a:cxn>
                <a:cxn ang="0">
                  <a:pos x="632" y="89"/>
                </a:cxn>
                <a:cxn ang="0">
                  <a:pos x="632" y="601"/>
                </a:cxn>
                <a:cxn ang="0">
                  <a:pos x="555" y="601"/>
                </a:cxn>
              </a:cxnLst>
              <a:rect l="0" t="0" r="r" b="b"/>
              <a:pathLst>
                <a:path w="1129" h="601">
                  <a:moveTo>
                    <a:pt x="197" y="601"/>
                  </a:moveTo>
                  <a:lnTo>
                    <a:pt x="197" y="70"/>
                  </a:lnTo>
                  <a:lnTo>
                    <a:pt x="0" y="70"/>
                  </a:lnTo>
                  <a:lnTo>
                    <a:pt x="0" y="0"/>
                  </a:lnTo>
                  <a:lnTo>
                    <a:pt x="476" y="0"/>
                  </a:lnTo>
                  <a:lnTo>
                    <a:pt x="476" y="70"/>
                  </a:lnTo>
                  <a:lnTo>
                    <a:pt x="277" y="70"/>
                  </a:lnTo>
                  <a:lnTo>
                    <a:pt x="277" y="601"/>
                  </a:lnTo>
                  <a:lnTo>
                    <a:pt x="197" y="601"/>
                  </a:lnTo>
                  <a:close/>
                  <a:moveTo>
                    <a:pt x="555" y="601"/>
                  </a:moveTo>
                  <a:lnTo>
                    <a:pt x="555" y="0"/>
                  </a:lnTo>
                  <a:lnTo>
                    <a:pt x="675" y="0"/>
                  </a:lnTo>
                  <a:lnTo>
                    <a:pt x="817" y="425"/>
                  </a:lnTo>
                  <a:lnTo>
                    <a:pt x="827" y="452"/>
                  </a:lnTo>
                  <a:lnTo>
                    <a:pt x="834" y="476"/>
                  </a:lnTo>
                  <a:lnTo>
                    <a:pt x="840" y="497"/>
                  </a:lnTo>
                  <a:lnTo>
                    <a:pt x="846" y="514"/>
                  </a:lnTo>
                  <a:lnTo>
                    <a:pt x="852" y="495"/>
                  </a:lnTo>
                  <a:lnTo>
                    <a:pt x="859" y="473"/>
                  </a:lnTo>
                  <a:lnTo>
                    <a:pt x="868" y="447"/>
                  </a:lnTo>
                  <a:lnTo>
                    <a:pt x="878" y="418"/>
                  </a:lnTo>
                  <a:lnTo>
                    <a:pt x="1022" y="0"/>
                  </a:lnTo>
                  <a:lnTo>
                    <a:pt x="1129" y="0"/>
                  </a:lnTo>
                  <a:lnTo>
                    <a:pt x="1129" y="601"/>
                  </a:lnTo>
                  <a:lnTo>
                    <a:pt x="1053" y="601"/>
                  </a:lnTo>
                  <a:lnTo>
                    <a:pt x="1053" y="97"/>
                  </a:lnTo>
                  <a:lnTo>
                    <a:pt x="877" y="601"/>
                  </a:lnTo>
                  <a:lnTo>
                    <a:pt x="806" y="601"/>
                  </a:lnTo>
                  <a:lnTo>
                    <a:pt x="632" y="89"/>
                  </a:lnTo>
                  <a:lnTo>
                    <a:pt x="632" y="601"/>
                  </a:lnTo>
                  <a:lnTo>
                    <a:pt x="555" y="601"/>
                  </a:lnTo>
                  <a:close/>
                </a:path>
              </a:pathLst>
            </a:custGeom>
            <a:grpFill/>
            <a:ln w="9525">
              <a:noFill/>
              <a:round/>
            </a:ln>
          </p:spPr>
          <p:txBody>
            <a:bodyPr vert="horz" wrap="square" lIns="91440" tIns="45720" rIns="91440" bIns="45720" numCol="1" anchor="t" anchorCtr="0" compatLnSpc="1"/>
            <a:lstStyle/>
            <a:p>
              <a:endParaRPr lang="en-US"/>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D48ADE-4089-450A-B6C3-97A5247EB803}"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47DEE-32BC-4F65-A3C1-8E57DB1D8179}" type="slidenum">
              <a:rPr lang="en-US" smtClean="0"/>
              <a:pPr/>
              <a:t>‹#›</a:t>
            </a:fld>
            <a:endParaRPr lang="en-US"/>
          </a:p>
        </p:txBody>
      </p:sp>
      <p:sp>
        <p:nvSpPr>
          <p:cNvPr id="8" name="Rectangle 7"/>
          <p:cNvSpPr/>
          <p:nvPr userDrawn="1"/>
        </p:nvSpPr>
        <p:spPr>
          <a:xfrm>
            <a:off x="0" y="0"/>
            <a:ext cx="9144000" cy="72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7696200" y="152400"/>
            <a:ext cx="1219210" cy="436825"/>
            <a:chOff x="6302375" y="1695450"/>
            <a:chExt cx="2481262" cy="889000"/>
          </a:xfrm>
          <a:solidFill>
            <a:schemeClr val="bg1"/>
          </a:solidFill>
        </p:grpSpPr>
        <p:sp>
          <p:nvSpPr>
            <p:cNvPr id="10" name="Freeform 6"/>
            <p:cNvSpPr/>
            <p:nvPr userDrawn="1"/>
          </p:nvSpPr>
          <p:spPr bwMode="auto">
            <a:xfrm>
              <a:off x="6753225" y="2400300"/>
              <a:ext cx="90487" cy="180975"/>
            </a:xfrm>
            <a:custGeom>
              <a:avLst/>
              <a:gdLst/>
              <a:ahLst/>
              <a:cxnLst>
                <a:cxn ang="0">
                  <a:pos x="0" y="0"/>
                </a:cxn>
                <a:cxn ang="0">
                  <a:pos x="567" y="0"/>
                </a:cxn>
                <a:cxn ang="0">
                  <a:pos x="567" y="112"/>
                </a:cxn>
                <a:cxn ang="0">
                  <a:pos x="340" y="112"/>
                </a:cxn>
                <a:cxn ang="0">
                  <a:pos x="340" y="1132"/>
                </a:cxn>
                <a:cxn ang="0">
                  <a:pos x="228" y="1132"/>
                </a:cxn>
                <a:cxn ang="0">
                  <a:pos x="228" y="112"/>
                </a:cxn>
                <a:cxn ang="0">
                  <a:pos x="0" y="112"/>
                </a:cxn>
                <a:cxn ang="0">
                  <a:pos x="0" y="0"/>
                </a:cxn>
              </a:cxnLst>
              <a:rect l="0" t="0" r="r" b="b"/>
              <a:pathLst>
                <a:path w="567" h="1132">
                  <a:moveTo>
                    <a:pt x="0" y="0"/>
                  </a:moveTo>
                  <a:lnTo>
                    <a:pt x="567" y="0"/>
                  </a:lnTo>
                  <a:lnTo>
                    <a:pt x="567" y="112"/>
                  </a:lnTo>
                  <a:lnTo>
                    <a:pt x="340" y="112"/>
                  </a:lnTo>
                  <a:lnTo>
                    <a:pt x="340" y="1132"/>
                  </a:lnTo>
                  <a:lnTo>
                    <a:pt x="228" y="1132"/>
                  </a:lnTo>
                  <a:lnTo>
                    <a:pt x="228" y="112"/>
                  </a:lnTo>
                  <a:lnTo>
                    <a:pt x="0" y="11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7"/>
            <p:cNvSpPr/>
            <p:nvPr userDrawn="1"/>
          </p:nvSpPr>
          <p:spPr bwMode="auto">
            <a:xfrm>
              <a:off x="6867525" y="2400300"/>
              <a:ext cx="93662" cy="180975"/>
            </a:xfrm>
            <a:custGeom>
              <a:avLst/>
              <a:gdLst/>
              <a:ahLst/>
              <a:cxnLst>
                <a:cxn ang="0">
                  <a:pos x="0" y="0"/>
                </a:cxn>
                <a:cxn ang="0">
                  <a:pos x="589" y="0"/>
                </a:cxn>
                <a:cxn ang="0">
                  <a:pos x="589" y="108"/>
                </a:cxn>
                <a:cxn ang="0">
                  <a:pos x="110" y="108"/>
                </a:cxn>
                <a:cxn ang="0">
                  <a:pos x="110" y="510"/>
                </a:cxn>
                <a:cxn ang="0">
                  <a:pos x="587" y="510"/>
                </a:cxn>
                <a:cxn ang="0">
                  <a:pos x="587" y="618"/>
                </a:cxn>
                <a:cxn ang="0">
                  <a:pos x="110" y="618"/>
                </a:cxn>
                <a:cxn ang="0">
                  <a:pos x="110" y="1025"/>
                </a:cxn>
                <a:cxn ang="0">
                  <a:pos x="587" y="1025"/>
                </a:cxn>
                <a:cxn ang="0">
                  <a:pos x="587" y="1132"/>
                </a:cxn>
                <a:cxn ang="0">
                  <a:pos x="0" y="1132"/>
                </a:cxn>
                <a:cxn ang="0">
                  <a:pos x="0" y="0"/>
                </a:cxn>
              </a:cxnLst>
              <a:rect l="0" t="0" r="r" b="b"/>
              <a:pathLst>
                <a:path w="589" h="1132">
                  <a:moveTo>
                    <a:pt x="0" y="0"/>
                  </a:moveTo>
                  <a:lnTo>
                    <a:pt x="589" y="0"/>
                  </a:lnTo>
                  <a:lnTo>
                    <a:pt x="589" y="108"/>
                  </a:lnTo>
                  <a:lnTo>
                    <a:pt x="110" y="108"/>
                  </a:lnTo>
                  <a:lnTo>
                    <a:pt x="110" y="510"/>
                  </a:lnTo>
                  <a:lnTo>
                    <a:pt x="587" y="510"/>
                  </a:lnTo>
                  <a:lnTo>
                    <a:pt x="587" y="618"/>
                  </a:lnTo>
                  <a:lnTo>
                    <a:pt x="110" y="618"/>
                  </a:lnTo>
                  <a:lnTo>
                    <a:pt x="110" y="1025"/>
                  </a:lnTo>
                  <a:lnTo>
                    <a:pt x="587" y="1025"/>
                  </a:lnTo>
                  <a:lnTo>
                    <a:pt x="58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8"/>
            <p:cNvSpPr/>
            <p:nvPr userDrawn="1"/>
          </p:nvSpPr>
          <p:spPr bwMode="auto">
            <a:xfrm>
              <a:off x="6992938" y="2397125"/>
              <a:ext cx="174625" cy="187325"/>
            </a:xfrm>
            <a:custGeom>
              <a:avLst/>
              <a:gdLst/>
              <a:ahLst/>
              <a:cxnLst>
                <a:cxn ang="0">
                  <a:pos x="920" y="267"/>
                </a:cxn>
                <a:cxn ang="0">
                  <a:pos x="835" y="189"/>
                </a:cxn>
                <a:cxn ang="0">
                  <a:pos x="741" y="140"/>
                </a:cxn>
                <a:cxn ang="0">
                  <a:pos x="634" y="115"/>
                </a:cxn>
                <a:cxn ang="0">
                  <a:pos x="528" y="114"/>
                </a:cxn>
                <a:cxn ang="0">
                  <a:pos x="440" y="132"/>
                </a:cxn>
                <a:cxn ang="0">
                  <a:pos x="359" y="166"/>
                </a:cxn>
                <a:cxn ang="0">
                  <a:pos x="284" y="219"/>
                </a:cxn>
                <a:cxn ang="0">
                  <a:pos x="218" y="288"/>
                </a:cxn>
                <a:cxn ang="0">
                  <a:pos x="168" y="366"/>
                </a:cxn>
                <a:cxn ang="0">
                  <a:pos x="135" y="450"/>
                </a:cxn>
                <a:cxn ang="0">
                  <a:pos x="118" y="542"/>
                </a:cxn>
                <a:cxn ang="0">
                  <a:pos x="118" y="639"/>
                </a:cxn>
                <a:cxn ang="0">
                  <a:pos x="135" y="732"/>
                </a:cxn>
                <a:cxn ang="0">
                  <a:pos x="168" y="817"/>
                </a:cxn>
                <a:cxn ang="0">
                  <a:pos x="218" y="895"/>
                </a:cxn>
                <a:cxn ang="0">
                  <a:pos x="285" y="964"/>
                </a:cxn>
                <a:cxn ang="0">
                  <a:pos x="360" y="1016"/>
                </a:cxn>
                <a:cxn ang="0">
                  <a:pos x="440" y="1052"/>
                </a:cxn>
                <a:cxn ang="0">
                  <a:pos x="528" y="1068"/>
                </a:cxn>
                <a:cxn ang="0">
                  <a:pos x="633" y="1067"/>
                </a:cxn>
                <a:cxn ang="0">
                  <a:pos x="738" y="1043"/>
                </a:cxn>
                <a:cxn ang="0">
                  <a:pos x="832" y="994"/>
                </a:cxn>
                <a:cxn ang="0">
                  <a:pos x="915" y="920"/>
                </a:cxn>
                <a:cxn ang="0">
                  <a:pos x="1075" y="893"/>
                </a:cxn>
                <a:cxn ang="0">
                  <a:pos x="1030" y="960"/>
                </a:cxn>
                <a:cxn ang="0">
                  <a:pos x="979" y="1018"/>
                </a:cxn>
                <a:cxn ang="0">
                  <a:pos x="922" y="1068"/>
                </a:cxn>
                <a:cxn ang="0">
                  <a:pos x="858" y="1109"/>
                </a:cxn>
                <a:cxn ang="0">
                  <a:pos x="789" y="1141"/>
                </a:cxn>
                <a:cxn ang="0">
                  <a:pos x="716" y="1163"/>
                </a:cxn>
                <a:cxn ang="0">
                  <a:pos x="637" y="1175"/>
                </a:cxn>
                <a:cxn ang="0">
                  <a:pos x="545" y="1177"/>
                </a:cxn>
                <a:cxn ang="0">
                  <a:pos x="431" y="1161"/>
                </a:cxn>
                <a:cxn ang="0">
                  <a:pos x="325" y="1124"/>
                </a:cxn>
                <a:cxn ang="0">
                  <a:pos x="230" y="1065"/>
                </a:cxn>
                <a:cxn ang="0">
                  <a:pos x="145" y="985"/>
                </a:cxn>
                <a:cxn ang="0">
                  <a:pos x="78" y="891"/>
                </a:cxn>
                <a:cxn ang="0">
                  <a:pos x="31" y="787"/>
                </a:cxn>
                <a:cxn ang="0">
                  <a:pos x="5" y="674"/>
                </a:cxn>
                <a:cxn ang="0">
                  <a:pos x="0" y="552"/>
                </a:cxn>
                <a:cxn ang="0">
                  <a:pos x="18" y="439"/>
                </a:cxn>
                <a:cxn ang="0">
                  <a:pos x="56" y="330"/>
                </a:cxn>
                <a:cxn ang="0">
                  <a:pos x="117" y="232"/>
                </a:cxn>
                <a:cxn ang="0">
                  <a:pos x="197" y="144"/>
                </a:cxn>
                <a:cxn ang="0">
                  <a:pos x="285" y="78"/>
                </a:cxn>
                <a:cxn ang="0">
                  <a:pos x="384" y="32"/>
                </a:cxn>
                <a:cxn ang="0">
                  <a:pos x="489" y="6"/>
                </a:cxn>
                <a:cxn ang="0">
                  <a:pos x="596" y="1"/>
                </a:cxn>
                <a:cxn ang="0">
                  <a:pos x="678" y="8"/>
                </a:cxn>
                <a:cxn ang="0">
                  <a:pos x="754" y="26"/>
                </a:cxn>
                <a:cxn ang="0">
                  <a:pos x="827" y="54"/>
                </a:cxn>
                <a:cxn ang="0">
                  <a:pos x="895" y="93"/>
                </a:cxn>
                <a:cxn ang="0">
                  <a:pos x="958" y="141"/>
                </a:cxn>
                <a:cxn ang="0">
                  <a:pos x="1013" y="197"/>
                </a:cxn>
                <a:cxn ang="0">
                  <a:pos x="1061" y="262"/>
                </a:cxn>
              </a:cxnLst>
              <a:rect l="0" t="0" r="r" b="b"/>
              <a:pathLst>
                <a:path w="1094" h="1178">
                  <a:moveTo>
                    <a:pt x="1094" y="317"/>
                  </a:moveTo>
                  <a:lnTo>
                    <a:pt x="960" y="317"/>
                  </a:lnTo>
                  <a:lnTo>
                    <a:pt x="940" y="291"/>
                  </a:lnTo>
                  <a:lnTo>
                    <a:pt x="920" y="267"/>
                  </a:lnTo>
                  <a:lnTo>
                    <a:pt x="900" y="245"/>
                  </a:lnTo>
                  <a:lnTo>
                    <a:pt x="878" y="225"/>
                  </a:lnTo>
                  <a:lnTo>
                    <a:pt x="857" y="206"/>
                  </a:lnTo>
                  <a:lnTo>
                    <a:pt x="835" y="189"/>
                  </a:lnTo>
                  <a:lnTo>
                    <a:pt x="812" y="174"/>
                  </a:lnTo>
                  <a:lnTo>
                    <a:pt x="789" y="161"/>
                  </a:lnTo>
                  <a:lnTo>
                    <a:pt x="765" y="149"/>
                  </a:lnTo>
                  <a:lnTo>
                    <a:pt x="741" y="140"/>
                  </a:lnTo>
                  <a:lnTo>
                    <a:pt x="715" y="131"/>
                  </a:lnTo>
                  <a:lnTo>
                    <a:pt x="689" y="124"/>
                  </a:lnTo>
                  <a:lnTo>
                    <a:pt x="662" y="119"/>
                  </a:lnTo>
                  <a:lnTo>
                    <a:pt x="634" y="115"/>
                  </a:lnTo>
                  <a:lnTo>
                    <a:pt x="605" y="113"/>
                  </a:lnTo>
                  <a:lnTo>
                    <a:pt x="575" y="112"/>
                  </a:lnTo>
                  <a:lnTo>
                    <a:pt x="551" y="112"/>
                  </a:lnTo>
                  <a:lnTo>
                    <a:pt x="528" y="114"/>
                  </a:lnTo>
                  <a:lnTo>
                    <a:pt x="506" y="117"/>
                  </a:lnTo>
                  <a:lnTo>
                    <a:pt x="483" y="120"/>
                  </a:lnTo>
                  <a:lnTo>
                    <a:pt x="461" y="125"/>
                  </a:lnTo>
                  <a:lnTo>
                    <a:pt x="440" y="132"/>
                  </a:lnTo>
                  <a:lnTo>
                    <a:pt x="419" y="139"/>
                  </a:lnTo>
                  <a:lnTo>
                    <a:pt x="398" y="147"/>
                  </a:lnTo>
                  <a:lnTo>
                    <a:pt x="378" y="156"/>
                  </a:lnTo>
                  <a:lnTo>
                    <a:pt x="359" y="166"/>
                  </a:lnTo>
                  <a:lnTo>
                    <a:pt x="340" y="178"/>
                  </a:lnTo>
                  <a:lnTo>
                    <a:pt x="321" y="191"/>
                  </a:lnTo>
                  <a:lnTo>
                    <a:pt x="302" y="205"/>
                  </a:lnTo>
                  <a:lnTo>
                    <a:pt x="284" y="219"/>
                  </a:lnTo>
                  <a:lnTo>
                    <a:pt x="267" y="235"/>
                  </a:lnTo>
                  <a:lnTo>
                    <a:pt x="250" y="252"/>
                  </a:lnTo>
                  <a:lnTo>
                    <a:pt x="233" y="269"/>
                  </a:lnTo>
                  <a:lnTo>
                    <a:pt x="218" y="288"/>
                  </a:lnTo>
                  <a:lnTo>
                    <a:pt x="204" y="307"/>
                  </a:lnTo>
                  <a:lnTo>
                    <a:pt x="191" y="326"/>
                  </a:lnTo>
                  <a:lnTo>
                    <a:pt x="179" y="346"/>
                  </a:lnTo>
                  <a:lnTo>
                    <a:pt x="168" y="366"/>
                  </a:lnTo>
                  <a:lnTo>
                    <a:pt x="158" y="385"/>
                  </a:lnTo>
                  <a:lnTo>
                    <a:pt x="149" y="407"/>
                  </a:lnTo>
                  <a:lnTo>
                    <a:pt x="141" y="428"/>
                  </a:lnTo>
                  <a:lnTo>
                    <a:pt x="135" y="450"/>
                  </a:lnTo>
                  <a:lnTo>
                    <a:pt x="129" y="472"/>
                  </a:lnTo>
                  <a:lnTo>
                    <a:pt x="124" y="495"/>
                  </a:lnTo>
                  <a:lnTo>
                    <a:pt x="120" y="518"/>
                  </a:lnTo>
                  <a:lnTo>
                    <a:pt x="118" y="542"/>
                  </a:lnTo>
                  <a:lnTo>
                    <a:pt x="116" y="566"/>
                  </a:lnTo>
                  <a:lnTo>
                    <a:pt x="116" y="590"/>
                  </a:lnTo>
                  <a:lnTo>
                    <a:pt x="116" y="615"/>
                  </a:lnTo>
                  <a:lnTo>
                    <a:pt x="118" y="639"/>
                  </a:lnTo>
                  <a:lnTo>
                    <a:pt x="120" y="663"/>
                  </a:lnTo>
                  <a:lnTo>
                    <a:pt x="124" y="687"/>
                  </a:lnTo>
                  <a:lnTo>
                    <a:pt x="129" y="709"/>
                  </a:lnTo>
                  <a:lnTo>
                    <a:pt x="135" y="732"/>
                  </a:lnTo>
                  <a:lnTo>
                    <a:pt x="141" y="754"/>
                  </a:lnTo>
                  <a:lnTo>
                    <a:pt x="149" y="776"/>
                  </a:lnTo>
                  <a:lnTo>
                    <a:pt x="158" y="797"/>
                  </a:lnTo>
                  <a:lnTo>
                    <a:pt x="168" y="817"/>
                  </a:lnTo>
                  <a:lnTo>
                    <a:pt x="180" y="837"/>
                  </a:lnTo>
                  <a:lnTo>
                    <a:pt x="191" y="856"/>
                  </a:lnTo>
                  <a:lnTo>
                    <a:pt x="205" y="876"/>
                  </a:lnTo>
                  <a:lnTo>
                    <a:pt x="218" y="895"/>
                  </a:lnTo>
                  <a:lnTo>
                    <a:pt x="234" y="913"/>
                  </a:lnTo>
                  <a:lnTo>
                    <a:pt x="251" y="930"/>
                  </a:lnTo>
                  <a:lnTo>
                    <a:pt x="268" y="947"/>
                  </a:lnTo>
                  <a:lnTo>
                    <a:pt x="285" y="964"/>
                  </a:lnTo>
                  <a:lnTo>
                    <a:pt x="303" y="978"/>
                  </a:lnTo>
                  <a:lnTo>
                    <a:pt x="321" y="992"/>
                  </a:lnTo>
                  <a:lnTo>
                    <a:pt x="340" y="1005"/>
                  </a:lnTo>
                  <a:lnTo>
                    <a:pt x="360" y="1016"/>
                  </a:lnTo>
                  <a:lnTo>
                    <a:pt x="378" y="1026"/>
                  </a:lnTo>
                  <a:lnTo>
                    <a:pt x="399" y="1036"/>
                  </a:lnTo>
                  <a:lnTo>
                    <a:pt x="419" y="1044"/>
                  </a:lnTo>
                  <a:lnTo>
                    <a:pt x="440" y="1052"/>
                  </a:lnTo>
                  <a:lnTo>
                    <a:pt x="462" y="1057"/>
                  </a:lnTo>
                  <a:lnTo>
                    <a:pt x="483" y="1062"/>
                  </a:lnTo>
                  <a:lnTo>
                    <a:pt x="506" y="1066"/>
                  </a:lnTo>
                  <a:lnTo>
                    <a:pt x="528" y="1068"/>
                  </a:lnTo>
                  <a:lnTo>
                    <a:pt x="551" y="1070"/>
                  </a:lnTo>
                  <a:lnTo>
                    <a:pt x="575" y="1070"/>
                  </a:lnTo>
                  <a:lnTo>
                    <a:pt x="603" y="1070"/>
                  </a:lnTo>
                  <a:lnTo>
                    <a:pt x="633" y="1067"/>
                  </a:lnTo>
                  <a:lnTo>
                    <a:pt x="660" y="1064"/>
                  </a:lnTo>
                  <a:lnTo>
                    <a:pt x="687" y="1059"/>
                  </a:lnTo>
                  <a:lnTo>
                    <a:pt x="713" y="1052"/>
                  </a:lnTo>
                  <a:lnTo>
                    <a:pt x="738" y="1043"/>
                  </a:lnTo>
                  <a:lnTo>
                    <a:pt x="763" y="1034"/>
                  </a:lnTo>
                  <a:lnTo>
                    <a:pt x="786" y="1022"/>
                  </a:lnTo>
                  <a:lnTo>
                    <a:pt x="809" y="1009"/>
                  </a:lnTo>
                  <a:lnTo>
                    <a:pt x="832" y="994"/>
                  </a:lnTo>
                  <a:lnTo>
                    <a:pt x="854" y="978"/>
                  </a:lnTo>
                  <a:lnTo>
                    <a:pt x="875" y="961"/>
                  </a:lnTo>
                  <a:lnTo>
                    <a:pt x="895" y="941"/>
                  </a:lnTo>
                  <a:lnTo>
                    <a:pt x="915" y="920"/>
                  </a:lnTo>
                  <a:lnTo>
                    <a:pt x="933" y="898"/>
                  </a:lnTo>
                  <a:lnTo>
                    <a:pt x="951" y="874"/>
                  </a:lnTo>
                  <a:lnTo>
                    <a:pt x="1084" y="874"/>
                  </a:lnTo>
                  <a:lnTo>
                    <a:pt x="1075" y="893"/>
                  </a:lnTo>
                  <a:lnTo>
                    <a:pt x="1064" y="910"/>
                  </a:lnTo>
                  <a:lnTo>
                    <a:pt x="1053" y="927"/>
                  </a:lnTo>
                  <a:lnTo>
                    <a:pt x="1041" y="944"/>
                  </a:lnTo>
                  <a:lnTo>
                    <a:pt x="1030" y="960"/>
                  </a:lnTo>
                  <a:lnTo>
                    <a:pt x="1018" y="975"/>
                  </a:lnTo>
                  <a:lnTo>
                    <a:pt x="1006" y="990"/>
                  </a:lnTo>
                  <a:lnTo>
                    <a:pt x="992" y="1005"/>
                  </a:lnTo>
                  <a:lnTo>
                    <a:pt x="979" y="1018"/>
                  </a:lnTo>
                  <a:lnTo>
                    <a:pt x="965" y="1032"/>
                  </a:lnTo>
                  <a:lnTo>
                    <a:pt x="951" y="1044"/>
                  </a:lnTo>
                  <a:lnTo>
                    <a:pt x="937" y="1057"/>
                  </a:lnTo>
                  <a:lnTo>
                    <a:pt x="922" y="1068"/>
                  </a:lnTo>
                  <a:lnTo>
                    <a:pt x="906" y="1079"/>
                  </a:lnTo>
                  <a:lnTo>
                    <a:pt x="891" y="1090"/>
                  </a:lnTo>
                  <a:lnTo>
                    <a:pt x="875" y="1100"/>
                  </a:lnTo>
                  <a:lnTo>
                    <a:pt x="858" y="1109"/>
                  </a:lnTo>
                  <a:lnTo>
                    <a:pt x="842" y="1118"/>
                  </a:lnTo>
                  <a:lnTo>
                    <a:pt x="825" y="1127"/>
                  </a:lnTo>
                  <a:lnTo>
                    <a:pt x="807" y="1134"/>
                  </a:lnTo>
                  <a:lnTo>
                    <a:pt x="789" y="1141"/>
                  </a:lnTo>
                  <a:lnTo>
                    <a:pt x="772" y="1148"/>
                  </a:lnTo>
                  <a:lnTo>
                    <a:pt x="753" y="1153"/>
                  </a:lnTo>
                  <a:lnTo>
                    <a:pt x="735" y="1158"/>
                  </a:lnTo>
                  <a:lnTo>
                    <a:pt x="716" y="1163"/>
                  </a:lnTo>
                  <a:lnTo>
                    <a:pt x="696" y="1166"/>
                  </a:lnTo>
                  <a:lnTo>
                    <a:pt x="678" y="1171"/>
                  </a:lnTo>
                  <a:lnTo>
                    <a:pt x="658" y="1173"/>
                  </a:lnTo>
                  <a:lnTo>
                    <a:pt x="637" y="1175"/>
                  </a:lnTo>
                  <a:lnTo>
                    <a:pt x="617" y="1177"/>
                  </a:lnTo>
                  <a:lnTo>
                    <a:pt x="596" y="1178"/>
                  </a:lnTo>
                  <a:lnTo>
                    <a:pt x="575" y="1178"/>
                  </a:lnTo>
                  <a:lnTo>
                    <a:pt x="545" y="1177"/>
                  </a:lnTo>
                  <a:lnTo>
                    <a:pt x="515" y="1175"/>
                  </a:lnTo>
                  <a:lnTo>
                    <a:pt x="486" y="1172"/>
                  </a:lnTo>
                  <a:lnTo>
                    <a:pt x="458" y="1167"/>
                  </a:lnTo>
                  <a:lnTo>
                    <a:pt x="431" y="1161"/>
                  </a:lnTo>
                  <a:lnTo>
                    <a:pt x="404" y="1154"/>
                  </a:lnTo>
                  <a:lnTo>
                    <a:pt x="376" y="1144"/>
                  </a:lnTo>
                  <a:lnTo>
                    <a:pt x="351" y="1135"/>
                  </a:lnTo>
                  <a:lnTo>
                    <a:pt x="325" y="1124"/>
                  </a:lnTo>
                  <a:lnTo>
                    <a:pt x="301" y="1111"/>
                  </a:lnTo>
                  <a:lnTo>
                    <a:pt x="277" y="1096"/>
                  </a:lnTo>
                  <a:lnTo>
                    <a:pt x="253" y="1082"/>
                  </a:lnTo>
                  <a:lnTo>
                    <a:pt x="230" y="1065"/>
                  </a:lnTo>
                  <a:lnTo>
                    <a:pt x="208" y="1046"/>
                  </a:lnTo>
                  <a:lnTo>
                    <a:pt x="186" y="1028"/>
                  </a:lnTo>
                  <a:lnTo>
                    <a:pt x="165" y="1007"/>
                  </a:lnTo>
                  <a:lnTo>
                    <a:pt x="145" y="985"/>
                  </a:lnTo>
                  <a:lnTo>
                    <a:pt x="126" y="962"/>
                  </a:lnTo>
                  <a:lnTo>
                    <a:pt x="109" y="939"/>
                  </a:lnTo>
                  <a:lnTo>
                    <a:pt x="93" y="916"/>
                  </a:lnTo>
                  <a:lnTo>
                    <a:pt x="78" y="891"/>
                  </a:lnTo>
                  <a:lnTo>
                    <a:pt x="65" y="867"/>
                  </a:lnTo>
                  <a:lnTo>
                    <a:pt x="52" y="841"/>
                  </a:lnTo>
                  <a:lnTo>
                    <a:pt x="41" y="815"/>
                  </a:lnTo>
                  <a:lnTo>
                    <a:pt x="31" y="787"/>
                  </a:lnTo>
                  <a:lnTo>
                    <a:pt x="23" y="760"/>
                  </a:lnTo>
                  <a:lnTo>
                    <a:pt x="16" y="732"/>
                  </a:lnTo>
                  <a:lnTo>
                    <a:pt x="10" y="704"/>
                  </a:lnTo>
                  <a:lnTo>
                    <a:pt x="5" y="674"/>
                  </a:lnTo>
                  <a:lnTo>
                    <a:pt x="2" y="644"/>
                  </a:lnTo>
                  <a:lnTo>
                    <a:pt x="0" y="613"/>
                  </a:lnTo>
                  <a:lnTo>
                    <a:pt x="0" y="582"/>
                  </a:lnTo>
                  <a:lnTo>
                    <a:pt x="0" y="552"/>
                  </a:lnTo>
                  <a:lnTo>
                    <a:pt x="2" y="523"/>
                  </a:lnTo>
                  <a:lnTo>
                    <a:pt x="6" y="495"/>
                  </a:lnTo>
                  <a:lnTo>
                    <a:pt x="10" y="466"/>
                  </a:lnTo>
                  <a:lnTo>
                    <a:pt x="18" y="439"/>
                  </a:lnTo>
                  <a:lnTo>
                    <a:pt x="25" y="410"/>
                  </a:lnTo>
                  <a:lnTo>
                    <a:pt x="34" y="383"/>
                  </a:lnTo>
                  <a:lnTo>
                    <a:pt x="45" y="356"/>
                  </a:lnTo>
                  <a:lnTo>
                    <a:pt x="56" y="330"/>
                  </a:lnTo>
                  <a:lnTo>
                    <a:pt x="70" y="305"/>
                  </a:lnTo>
                  <a:lnTo>
                    <a:pt x="85" y="280"/>
                  </a:lnTo>
                  <a:lnTo>
                    <a:pt x="100" y="255"/>
                  </a:lnTo>
                  <a:lnTo>
                    <a:pt x="117" y="232"/>
                  </a:lnTo>
                  <a:lnTo>
                    <a:pt x="136" y="209"/>
                  </a:lnTo>
                  <a:lnTo>
                    <a:pt x="156" y="186"/>
                  </a:lnTo>
                  <a:lnTo>
                    <a:pt x="177" y="164"/>
                  </a:lnTo>
                  <a:lnTo>
                    <a:pt x="197" y="144"/>
                  </a:lnTo>
                  <a:lnTo>
                    <a:pt x="218" y="126"/>
                  </a:lnTo>
                  <a:lnTo>
                    <a:pt x="240" y="109"/>
                  </a:lnTo>
                  <a:lnTo>
                    <a:pt x="262" y="93"/>
                  </a:lnTo>
                  <a:lnTo>
                    <a:pt x="285" y="78"/>
                  </a:lnTo>
                  <a:lnTo>
                    <a:pt x="309" y="65"/>
                  </a:lnTo>
                  <a:lnTo>
                    <a:pt x="333" y="52"/>
                  </a:lnTo>
                  <a:lnTo>
                    <a:pt x="358" y="42"/>
                  </a:lnTo>
                  <a:lnTo>
                    <a:pt x="384" y="32"/>
                  </a:lnTo>
                  <a:lnTo>
                    <a:pt x="409" y="23"/>
                  </a:lnTo>
                  <a:lnTo>
                    <a:pt x="436" y="17"/>
                  </a:lnTo>
                  <a:lnTo>
                    <a:pt x="462" y="11"/>
                  </a:lnTo>
                  <a:lnTo>
                    <a:pt x="489" y="6"/>
                  </a:lnTo>
                  <a:lnTo>
                    <a:pt x="518" y="3"/>
                  </a:lnTo>
                  <a:lnTo>
                    <a:pt x="546" y="1"/>
                  </a:lnTo>
                  <a:lnTo>
                    <a:pt x="575" y="0"/>
                  </a:lnTo>
                  <a:lnTo>
                    <a:pt x="596" y="1"/>
                  </a:lnTo>
                  <a:lnTo>
                    <a:pt x="617" y="2"/>
                  </a:lnTo>
                  <a:lnTo>
                    <a:pt x="637" y="3"/>
                  </a:lnTo>
                  <a:lnTo>
                    <a:pt x="658" y="5"/>
                  </a:lnTo>
                  <a:lnTo>
                    <a:pt x="678" y="8"/>
                  </a:lnTo>
                  <a:lnTo>
                    <a:pt x="696" y="12"/>
                  </a:lnTo>
                  <a:lnTo>
                    <a:pt x="716" y="16"/>
                  </a:lnTo>
                  <a:lnTo>
                    <a:pt x="735" y="21"/>
                  </a:lnTo>
                  <a:lnTo>
                    <a:pt x="754" y="26"/>
                  </a:lnTo>
                  <a:lnTo>
                    <a:pt x="773" y="32"/>
                  </a:lnTo>
                  <a:lnTo>
                    <a:pt x="791" y="40"/>
                  </a:lnTo>
                  <a:lnTo>
                    <a:pt x="809" y="47"/>
                  </a:lnTo>
                  <a:lnTo>
                    <a:pt x="827" y="54"/>
                  </a:lnTo>
                  <a:lnTo>
                    <a:pt x="845" y="64"/>
                  </a:lnTo>
                  <a:lnTo>
                    <a:pt x="862" y="73"/>
                  </a:lnTo>
                  <a:lnTo>
                    <a:pt x="878" y="83"/>
                  </a:lnTo>
                  <a:lnTo>
                    <a:pt x="895" y="93"/>
                  </a:lnTo>
                  <a:lnTo>
                    <a:pt x="912" y="104"/>
                  </a:lnTo>
                  <a:lnTo>
                    <a:pt x="927" y="116"/>
                  </a:lnTo>
                  <a:lnTo>
                    <a:pt x="942" y="128"/>
                  </a:lnTo>
                  <a:lnTo>
                    <a:pt x="958" y="141"/>
                  </a:lnTo>
                  <a:lnTo>
                    <a:pt x="971" y="155"/>
                  </a:lnTo>
                  <a:lnTo>
                    <a:pt x="986" y="168"/>
                  </a:lnTo>
                  <a:lnTo>
                    <a:pt x="1000" y="183"/>
                  </a:lnTo>
                  <a:lnTo>
                    <a:pt x="1013" y="197"/>
                  </a:lnTo>
                  <a:lnTo>
                    <a:pt x="1026" y="213"/>
                  </a:lnTo>
                  <a:lnTo>
                    <a:pt x="1038" y="229"/>
                  </a:lnTo>
                  <a:lnTo>
                    <a:pt x="1050" y="245"/>
                  </a:lnTo>
                  <a:lnTo>
                    <a:pt x="1061" y="262"/>
                  </a:lnTo>
                  <a:lnTo>
                    <a:pt x="1073" y="280"/>
                  </a:lnTo>
                  <a:lnTo>
                    <a:pt x="1083" y="299"/>
                  </a:lnTo>
                  <a:lnTo>
                    <a:pt x="1094" y="317"/>
                  </a:ln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9"/>
            <p:cNvSpPr/>
            <p:nvPr userDrawn="1"/>
          </p:nvSpPr>
          <p:spPr bwMode="auto">
            <a:xfrm>
              <a:off x="7204075" y="2400300"/>
              <a:ext cx="120650" cy="180975"/>
            </a:xfrm>
            <a:custGeom>
              <a:avLst/>
              <a:gdLst/>
              <a:ahLst/>
              <a:cxnLst>
                <a:cxn ang="0">
                  <a:pos x="0" y="0"/>
                </a:cxn>
                <a:cxn ang="0">
                  <a:pos x="112" y="0"/>
                </a:cxn>
                <a:cxn ang="0">
                  <a:pos x="112" y="508"/>
                </a:cxn>
                <a:cxn ang="0">
                  <a:pos x="657" y="508"/>
                </a:cxn>
                <a:cxn ang="0">
                  <a:pos x="657" y="0"/>
                </a:cxn>
                <a:cxn ang="0">
                  <a:pos x="763" y="0"/>
                </a:cxn>
                <a:cxn ang="0">
                  <a:pos x="763" y="1132"/>
                </a:cxn>
                <a:cxn ang="0">
                  <a:pos x="657" y="1132"/>
                </a:cxn>
                <a:cxn ang="0">
                  <a:pos x="657" y="614"/>
                </a:cxn>
                <a:cxn ang="0">
                  <a:pos x="112" y="614"/>
                </a:cxn>
                <a:cxn ang="0">
                  <a:pos x="112" y="1132"/>
                </a:cxn>
                <a:cxn ang="0">
                  <a:pos x="0" y="1132"/>
                </a:cxn>
                <a:cxn ang="0">
                  <a:pos x="0" y="0"/>
                </a:cxn>
              </a:cxnLst>
              <a:rect l="0" t="0" r="r" b="b"/>
              <a:pathLst>
                <a:path w="763" h="1132">
                  <a:moveTo>
                    <a:pt x="0" y="0"/>
                  </a:moveTo>
                  <a:lnTo>
                    <a:pt x="112" y="0"/>
                  </a:lnTo>
                  <a:lnTo>
                    <a:pt x="112" y="508"/>
                  </a:lnTo>
                  <a:lnTo>
                    <a:pt x="657" y="508"/>
                  </a:lnTo>
                  <a:lnTo>
                    <a:pt x="657" y="0"/>
                  </a:lnTo>
                  <a:lnTo>
                    <a:pt x="763" y="0"/>
                  </a:lnTo>
                  <a:lnTo>
                    <a:pt x="763" y="1132"/>
                  </a:lnTo>
                  <a:lnTo>
                    <a:pt x="657" y="1132"/>
                  </a:lnTo>
                  <a:lnTo>
                    <a:pt x="657" y="614"/>
                  </a:lnTo>
                  <a:lnTo>
                    <a:pt x="112" y="614"/>
                  </a:lnTo>
                  <a:lnTo>
                    <a:pt x="1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4" name="Freeform 10"/>
            <p:cNvSpPr/>
            <p:nvPr userDrawn="1"/>
          </p:nvSpPr>
          <p:spPr bwMode="auto">
            <a:xfrm>
              <a:off x="7372350" y="2400300"/>
              <a:ext cx="134937" cy="180975"/>
            </a:xfrm>
            <a:custGeom>
              <a:avLst/>
              <a:gdLst/>
              <a:ahLst/>
              <a:cxnLst>
                <a:cxn ang="0">
                  <a:pos x="0" y="0"/>
                </a:cxn>
                <a:cxn ang="0">
                  <a:pos x="134" y="0"/>
                </a:cxn>
                <a:cxn ang="0">
                  <a:pos x="746" y="996"/>
                </a:cxn>
                <a:cxn ang="0">
                  <a:pos x="746" y="0"/>
                </a:cxn>
                <a:cxn ang="0">
                  <a:pos x="853" y="0"/>
                </a:cxn>
                <a:cxn ang="0">
                  <a:pos x="853" y="1132"/>
                </a:cxn>
                <a:cxn ang="0">
                  <a:pos x="718" y="1132"/>
                </a:cxn>
                <a:cxn ang="0">
                  <a:pos x="107" y="134"/>
                </a:cxn>
                <a:cxn ang="0">
                  <a:pos x="107" y="1132"/>
                </a:cxn>
                <a:cxn ang="0">
                  <a:pos x="0" y="1132"/>
                </a:cxn>
                <a:cxn ang="0">
                  <a:pos x="0" y="0"/>
                </a:cxn>
              </a:cxnLst>
              <a:rect l="0" t="0" r="r" b="b"/>
              <a:pathLst>
                <a:path w="853" h="1132">
                  <a:moveTo>
                    <a:pt x="0" y="0"/>
                  </a:moveTo>
                  <a:lnTo>
                    <a:pt x="134" y="0"/>
                  </a:lnTo>
                  <a:lnTo>
                    <a:pt x="746" y="996"/>
                  </a:lnTo>
                  <a:lnTo>
                    <a:pt x="746" y="0"/>
                  </a:lnTo>
                  <a:lnTo>
                    <a:pt x="853" y="0"/>
                  </a:lnTo>
                  <a:lnTo>
                    <a:pt x="853" y="1132"/>
                  </a:lnTo>
                  <a:lnTo>
                    <a:pt x="718" y="1132"/>
                  </a:lnTo>
                  <a:lnTo>
                    <a:pt x="107" y="134"/>
                  </a:lnTo>
                  <a:lnTo>
                    <a:pt x="10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5" name="Freeform 11"/>
            <p:cNvSpPr>
              <a:spLocks noEditPoints="1"/>
            </p:cNvSpPr>
            <p:nvPr userDrawn="1"/>
          </p:nvSpPr>
          <p:spPr bwMode="auto">
            <a:xfrm>
              <a:off x="7546975" y="2397125"/>
              <a:ext cx="184150" cy="187325"/>
            </a:xfrm>
            <a:custGeom>
              <a:avLst/>
              <a:gdLst/>
              <a:ahLst/>
              <a:cxnLst>
                <a:cxn ang="0">
                  <a:pos x="692" y="11"/>
                </a:cxn>
                <a:cxn ang="0">
                  <a:pos x="823" y="53"/>
                </a:cxn>
                <a:cxn ang="0">
                  <a:pos x="940" y="127"/>
                </a:cxn>
                <a:cxn ang="0">
                  <a:pos x="1042" y="231"/>
                </a:cxn>
                <a:cxn ang="0">
                  <a:pos x="1113" y="355"/>
                </a:cxn>
                <a:cxn ang="0">
                  <a:pos x="1150" y="493"/>
                </a:cxn>
                <a:cxn ang="0">
                  <a:pos x="1154" y="641"/>
                </a:cxn>
                <a:cxn ang="0">
                  <a:pos x="1128" y="778"/>
                </a:cxn>
                <a:cxn ang="0">
                  <a:pos x="1073" y="899"/>
                </a:cxn>
                <a:cxn ang="0">
                  <a:pos x="985" y="1010"/>
                </a:cxn>
                <a:cxn ang="0">
                  <a:pos x="865" y="1103"/>
                </a:cxn>
                <a:cxn ang="0">
                  <a:pos x="728" y="1159"/>
                </a:cxn>
                <a:cxn ang="0">
                  <a:pos x="575" y="1178"/>
                </a:cxn>
                <a:cxn ang="0">
                  <a:pos x="431" y="1161"/>
                </a:cxn>
                <a:cxn ang="0">
                  <a:pos x="301" y="1111"/>
                </a:cxn>
                <a:cxn ang="0">
                  <a:pos x="186" y="1028"/>
                </a:cxn>
                <a:cxn ang="0">
                  <a:pos x="93" y="916"/>
                </a:cxn>
                <a:cxn ang="0">
                  <a:pos x="31" y="787"/>
                </a:cxn>
                <a:cxn ang="0">
                  <a:pos x="2" y="644"/>
                </a:cxn>
                <a:cxn ang="0">
                  <a:pos x="6" y="495"/>
                </a:cxn>
                <a:cxn ang="0">
                  <a:pos x="45" y="356"/>
                </a:cxn>
                <a:cxn ang="0">
                  <a:pos x="117" y="232"/>
                </a:cxn>
                <a:cxn ang="0">
                  <a:pos x="219" y="126"/>
                </a:cxn>
                <a:cxn ang="0">
                  <a:pos x="334" y="53"/>
                </a:cxn>
                <a:cxn ang="0">
                  <a:pos x="463" y="11"/>
                </a:cxn>
                <a:cxn ang="0">
                  <a:pos x="575" y="108"/>
                </a:cxn>
                <a:cxn ang="0">
                  <a:pos x="461" y="121"/>
                </a:cxn>
                <a:cxn ang="0">
                  <a:pos x="359" y="163"/>
                </a:cxn>
                <a:cxn ang="0">
                  <a:pos x="267" y="232"/>
                </a:cxn>
                <a:cxn ang="0">
                  <a:pos x="191" y="323"/>
                </a:cxn>
                <a:cxn ang="0">
                  <a:pos x="141" y="426"/>
                </a:cxn>
                <a:cxn ang="0">
                  <a:pos x="118" y="540"/>
                </a:cxn>
                <a:cxn ang="0">
                  <a:pos x="120" y="662"/>
                </a:cxn>
                <a:cxn ang="0">
                  <a:pos x="150" y="775"/>
                </a:cxn>
                <a:cxn ang="0">
                  <a:pos x="205" y="875"/>
                </a:cxn>
                <a:cxn ang="0">
                  <a:pos x="287" y="962"/>
                </a:cxn>
                <a:cxn ang="0">
                  <a:pos x="382" y="1024"/>
                </a:cxn>
                <a:cxn ang="0">
                  <a:pos x="488" y="1060"/>
                </a:cxn>
                <a:cxn ang="0">
                  <a:pos x="608" y="1068"/>
                </a:cxn>
                <a:cxn ang="0">
                  <a:pos x="719" y="1048"/>
                </a:cxn>
                <a:cxn ang="0">
                  <a:pos x="821" y="1001"/>
                </a:cxn>
                <a:cxn ang="0">
                  <a:pos x="910" y="927"/>
                </a:cxn>
                <a:cxn ang="0">
                  <a:pos x="980" y="832"/>
                </a:cxn>
                <a:cxn ang="0">
                  <a:pos x="1025" y="726"/>
                </a:cxn>
                <a:cxn ang="0">
                  <a:pos x="1043" y="606"/>
                </a:cxn>
                <a:cxn ang="0">
                  <a:pos x="1034" y="487"/>
                </a:cxn>
                <a:cxn ang="0">
                  <a:pos x="1000" y="379"/>
                </a:cxn>
                <a:cxn ang="0">
                  <a:pos x="938" y="283"/>
                </a:cxn>
                <a:cxn ang="0">
                  <a:pos x="852" y="199"/>
                </a:cxn>
                <a:cxn ang="0">
                  <a:pos x="755" y="142"/>
                </a:cxn>
                <a:cxn ang="0">
                  <a:pos x="646" y="112"/>
                </a:cxn>
              </a:cxnLst>
              <a:rect l="0" t="0" r="r" b="b"/>
              <a:pathLst>
                <a:path w="1157" h="1178">
                  <a:moveTo>
                    <a:pt x="577" y="0"/>
                  </a:moveTo>
                  <a:lnTo>
                    <a:pt x="607" y="1"/>
                  </a:lnTo>
                  <a:lnTo>
                    <a:pt x="636" y="3"/>
                  </a:lnTo>
                  <a:lnTo>
                    <a:pt x="664" y="6"/>
                  </a:lnTo>
                  <a:lnTo>
                    <a:pt x="692" y="11"/>
                  </a:lnTo>
                  <a:lnTo>
                    <a:pt x="719" y="17"/>
                  </a:lnTo>
                  <a:lnTo>
                    <a:pt x="746" y="24"/>
                  </a:lnTo>
                  <a:lnTo>
                    <a:pt x="772" y="32"/>
                  </a:lnTo>
                  <a:lnTo>
                    <a:pt x="798" y="42"/>
                  </a:lnTo>
                  <a:lnTo>
                    <a:pt x="823" y="53"/>
                  </a:lnTo>
                  <a:lnTo>
                    <a:pt x="847" y="66"/>
                  </a:lnTo>
                  <a:lnTo>
                    <a:pt x="871" y="79"/>
                  </a:lnTo>
                  <a:lnTo>
                    <a:pt x="895" y="94"/>
                  </a:lnTo>
                  <a:lnTo>
                    <a:pt x="918" y="110"/>
                  </a:lnTo>
                  <a:lnTo>
                    <a:pt x="940" y="127"/>
                  </a:lnTo>
                  <a:lnTo>
                    <a:pt x="962" y="146"/>
                  </a:lnTo>
                  <a:lnTo>
                    <a:pt x="983" y="166"/>
                  </a:lnTo>
                  <a:lnTo>
                    <a:pt x="1004" y="187"/>
                  </a:lnTo>
                  <a:lnTo>
                    <a:pt x="1024" y="209"/>
                  </a:lnTo>
                  <a:lnTo>
                    <a:pt x="1042" y="231"/>
                  </a:lnTo>
                  <a:lnTo>
                    <a:pt x="1058" y="255"/>
                  </a:lnTo>
                  <a:lnTo>
                    <a:pt x="1074" y="279"/>
                  </a:lnTo>
                  <a:lnTo>
                    <a:pt x="1088" y="303"/>
                  </a:lnTo>
                  <a:lnTo>
                    <a:pt x="1101" y="329"/>
                  </a:lnTo>
                  <a:lnTo>
                    <a:pt x="1113" y="355"/>
                  </a:lnTo>
                  <a:lnTo>
                    <a:pt x="1123" y="381"/>
                  </a:lnTo>
                  <a:lnTo>
                    <a:pt x="1133" y="408"/>
                  </a:lnTo>
                  <a:lnTo>
                    <a:pt x="1140" y="437"/>
                  </a:lnTo>
                  <a:lnTo>
                    <a:pt x="1146" y="465"/>
                  </a:lnTo>
                  <a:lnTo>
                    <a:pt x="1150" y="493"/>
                  </a:lnTo>
                  <a:lnTo>
                    <a:pt x="1154" y="522"/>
                  </a:lnTo>
                  <a:lnTo>
                    <a:pt x="1157" y="552"/>
                  </a:lnTo>
                  <a:lnTo>
                    <a:pt x="1157" y="582"/>
                  </a:lnTo>
                  <a:lnTo>
                    <a:pt x="1157" y="612"/>
                  </a:lnTo>
                  <a:lnTo>
                    <a:pt x="1154" y="641"/>
                  </a:lnTo>
                  <a:lnTo>
                    <a:pt x="1151" y="669"/>
                  </a:lnTo>
                  <a:lnTo>
                    <a:pt x="1147" y="698"/>
                  </a:lnTo>
                  <a:lnTo>
                    <a:pt x="1142" y="725"/>
                  </a:lnTo>
                  <a:lnTo>
                    <a:pt x="1136" y="752"/>
                  </a:lnTo>
                  <a:lnTo>
                    <a:pt x="1128" y="778"/>
                  </a:lnTo>
                  <a:lnTo>
                    <a:pt x="1120" y="803"/>
                  </a:lnTo>
                  <a:lnTo>
                    <a:pt x="1110" y="828"/>
                  </a:lnTo>
                  <a:lnTo>
                    <a:pt x="1099" y="852"/>
                  </a:lnTo>
                  <a:lnTo>
                    <a:pt x="1086" y="876"/>
                  </a:lnTo>
                  <a:lnTo>
                    <a:pt x="1073" y="899"/>
                  </a:lnTo>
                  <a:lnTo>
                    <a:pt x="1058" y="922"/>
                  </a:lnTo>
                  <a:lnTo>
                    <a:pt x="1043" y="944"/>
                  </a:lnTo>
                  <a:lnTo>
                    <a:pt x="1026" y="966"/>
                  </a:lnTo>
                  <a:lnTo>
                    <a:pt x="1007" y="987"/>
                  </a:lnTo>
                  <a:lnTo>
                    <a:pt x="985" y="1010"/>
                  </a:lnTo>
                  <a:lnTo>
                    <a:pt x="963" y="1031"/>
                  </a:lnTo>
                  <a:lnTo>
                    <a:pt x="939" y="1052"/>
                  </a:lnTo>
                  <a:lnTo>
                    <a:pt x="915" y="1069"/>
                  </a:lnTo>
                  <a:lnTo>
                    <a:pt x="891" y="1087"/>
                  </a:lnTo>
                  <a:lnTo>
                    <a:pt x="865" y="1103"/>
                  </a:lnTo>
                  <a:lnTo>
                    <a:pt x="839" y="1117"/>
                  </a:lnTo>
                  <a:lnTo>
                    <a:pt x="813" y="1130"/>
                  </a:lnTo>
                  <a:lnTo>
                    <a:pt x="784" y="1141"/>
                  </a:lnTo>
                  <a:lnTo>
                    <a:pt x="756" y="1151"/>
                  </a:lnTo>
                  <a:lnTo>
                    <a:pt x="728" y="1159"/>
                  </a:lnTo>
                  <a:lnTo>
                    <a:pt x="699" y="1165"/>
                  </a:lnTo>
                  <a:lnTo>
                    <a:pt x="668" y="1171"/>
                  </a:lnTo>
                  <a:lnTo>
                    <a:pt x="638" y="1175"/>
                  </a:lnTo>
                  <a:lnTo>
                    <a:pt x="608" y="1177"/>
                  </a:lnTo>
                  <a:lnTo>
                    <a:pt x="575" y="1178"/>
                  </a:lnTo>
                  <a:lnTo>
                    <a:pt x="545" y="1177"/>
                  </a:lnTo>
                  <a:lnTo>
                    <a:pt x="516" y="1175"/>
                  </a:lnTo>
                  <a:lnTo>
                    <a:pt x="486" y="1172"/>
                  </a:lnTo>
                  <a:lnTo>
                    <a:pt x="458" y="1167"/>
                  </a:lnTo>
                  <a:lnTo>
                    <a:pt x="431" y="1161"/>
                  </a:lnTo>
                  <a:lnTo>
                    <a:pt x="404" y="1154"/>
                  </a:lnTo>
                  <a:lnTo>
                    <a:pt x="377" y="1144"/>
                  </a:lnTo>
                  <a:lnTo>
                    <a:pt x="350" y="1135"/>
                  </a:lnTo>
                  <a:lnTo>
                    <a:pt x="325" y="1124"/>
                  </a:lnTo>
                  <a:lnTo>
                    <a:pt x="301" y="1111"/>
                  </a:lnTo>
                  <a:lnTo>
                    <a:pt x="277" y="1096"/>
                  </a:lnTo>
                  <a:lnTo>
                    <a:pt x="253" y="1082"/>
                  </a:lnTo>
                  <a:lnTo>
                    <a:pt x="230" y="1065"/>
                  </a:lnTo>
                  <a:lnTo>
                    <a:pt x="208" y="1046"/>
                  </a:lnTo>
                  <a:lnTo>
                    <a:pt x="186" y="1028"/>
                  </a:lnTo>
                  <a:lnTo>
                    <a:pt x="165" y="1007"/>
                  </a:lnTo>
                  <a:lnTo>
                    <a:pt x="145" y="985"/>
                  </a:lnTo>
                  <a:lnTo>
                    <a:pt x="127" y="962"/>
                  </a:lnTo>
                  <a:lnTo>
                    <a:pt x="109" y="939"/>
                  </a:lnTo>
                  <a:lnTo>
                    <a:pt x="93" y="916"/>
                  </a:lnTo>
                  <a:lnTo>
                    <a:pt x="79" y="891"/>
                  </a:lnTo>
                  <a:lnTo>
                    <a:pt x="65" y="867"/>
                  </a:lnTo>
                  <a:lnTo>
                    <a:pt x="52" y="841"/>
                  </a:lnTo>
                  <a:lnTo>
                    <a:pt x="41" y="815"/>
                  </a:lnTo>
                  <a:lnTo>
                    <a:pt x="31" y="787"/>
                  </a:lnTo>
                  <a:lnTo>
                    <a:pt x="23" y="760"/>
                  </a:lnTo>
                  <a:lnTo>
                    <a:pt x="16" y="732"/>
                  </a:lnTo>
                  <a:lnTo>
                    <a:pt x="11" y="704"/>
                  </a:lnTo>
                  <a:lnTo>
                    <a:pt x="5" y="674"/>
                  </a:lnTo>
                  <a:lnTo>
                    <a:pt x="2" y="644"/>
                  </a:lnTo>
                  <a:lnTo>
                    <a:pt x="0" y="613"/>
                  </a:lnTo>
                  <a:lnTo>
                    <a:pt x="0" y="582"/>
                  </a:lnTo>
                  <a:lnTo>
                    <a:pt x="0" y="552"/>
                  </a:lnTo>
                  <a:lnTo>
                    <a:pt x="2" y="523"/>
                  </a:lnTo>
                  <a:lnTo>
                    <a:pt x="6" y="495"/>
                  </a:lnTo>
                  <a:lnTo>
                    <a:pt x="11" y="466"/>
                  </a:lnTo>
                  <a:lnTo>
                    <a:pt x="17" y="439"/>
                  </a:lnTo>
                  <a:lnTo>
                    <a:pt x="25" y="410"/>
                  </a:lnTo>
                  <a:lnTo>
                    <a:pt x="35" y="383"/>
                  </a:lnTo>
                  <a:lnTo>
                    <a:pt x="45" y="356"/>
                  </a:lnTo>
                  <a:lnTo>
                    <a:pt x="57" y="330"/>
                  </a:lnTo>
                  <a:lnTo>
                    <a:pt x="70" y="305"/>
                  </a:lnTo>
                  <a:lnTo>
                    <a:pt x="85" y="280"/>
                  </a:lnTo>
                  <a:lnTo>
                    <a:pt x="100" y="255"/>
                  </a:lnTo>
                  <a:lnTo>
                    <a:pt x="117" y="232"/>
                  </a:lnTo>
                  <a:lnTo>
                    <a:pt x="136" y="209"/>
                  </a:lnTo>
                  <a:lnTo>
                    <a:pt x="156" y="186"/>
                  </a:lnTo>
                  <a:lnTo>
                    <a:pt x="177" y="164"/>
                  </a:lnTo>
                  <a:lnTo>
                    <a:pt x="198" y="145"/>
                  </a:lnTo>
                  <a:lnTo>
                    <a:pt x="219" y="126"/>
                  </a:lnTo>
                  <a:lnTo>
                    <a:pt x="241" y="110"/>
                  </a:lnTo>
                  <a:lnTo>
                    <a:pt x="263" y="93"/>
                  </a:lnTo>
                  <a:lnTo>
                    <a:pt x="286" y="78"/>
                  </a:lnTo>
                  <a:lnTo>
                    <a:pt x="310" y="65"/>
                  </a:lnTo>
                  <a:lnTo>
                    <a:pt x="334" y="53"/>
                  </a:lnTo>
                  <a:lnTo>
                    <a:pt x="359" y="42"/>
                  </a:lnTo>
                  <a:lnTo>
                    <a:pt x="384" y="32"/>
                  </a:lnTo>
                  <a:lnTo>
                    <a:pt x="410" y="24"/>
                  </a:lnTo>
                  <a:lnTo>
                    <a:pt x="437" y="17"/>
                  </a:lnTo>
                  <a:lnTo>
                    <a:pt x="463" y="11"/>
                  </a:lnTo>
                  <a:lnTo>
                    <a:pt x="492" y="6"/>
                  </a:lnTo>
                  <a:lnTo>
                    <a:pt x="520" y="3"/>
                  </a:lnTo>
                  <a:lnTo>
                    <a:pt x="548" y="1"/>
                  </a:lnTo>
                  <a:lnTo>
                    <a:pt x="577" y="0"/>
                  </a:lnTo>
                  <a:close/>
                  <a:moveTo>
                    <a:pt x="575" y="108"/>
                  </a:moveTo>
                  <a:lnTo>
                    <a:pt x="552" y="108"/>
                  </a:lnTo>
                  <a:lnTo>
                    <a:pt x="529" y="110"/>
                  </a:lnTo>
                  <a:lnTo>
                    <a:pt x="506" y="113"/>
                  </a:lnTo>
                  <a:lnTo>
                    <a:pt x="483" y="116"/>
                  </a:lnTo>
                  <a:lnTo>
                    <a:pt x="461" y="121"/>
                  </a:lnTo>
                  <a:lnTo>
                    <a:pt x="440" y="127"/>
                  </a:lnTo>
                  <a:lnTo>
                    <a:pt x="419" y="135"/>
                  </a:lnTo>
                  <a:lnTo>
                    <a:pt x="398" y="143"/>
                  </a:lnTo>
                  <a:lnTo>
                    <a:pt x="379" y="153"/>
                  </a:lnTo>
                  <a:lnTo>
                    <a:pt x="359" y="163"/>
                  </a:lnTo>
                  <a:lnTo>
                    <a:pt x="340" y="174"/>
                  </a:lnTo>
                  <a:lnTo>
                    <a:pt x="321" y="187"/>
                  </a:lnTo>
                  <a:lnTo>
                    <a:pt x="302" y="201"/>
                  </a:lnTo>
                  <a:lnTo>
                    <a:pt x="285" y="215"/>
                  </a:lnTo>
                  <a:lnTo>
                    <a:pt x="267" y="232"/>
                  </a:lnTo>
                  <a:lnTo>
                    <a:pt x="250" y="249"/>
                  </a:lnTo>
                  <a:lnTo>
                    <a:pt x="234" y="266"/>
                  </a:lnTo>
                  <a:lnTo>
                    <a:pt x="219" y="285"/>
                  </a:lnTo>
                  <a:lnTo>
                    <a:pt x="204" y="304"/>
                  </a:lnTo>
                  <a:lnTo>
                    <a:pt x="191" y="323"/>
                  </a:lnTo>
                  <a:lnTo>
                    <a:pt x="179" y="343"/>
                  </a:lnTo>
                  <a:lnTo>
                    <a:pt x="168" y="362"/>
                  </a:lnTo>
                  <a:lnTo>
                    <a:pt x="158" y="383"/>
                  </a:lnTo>
                  <a:lnTo>
                    <a:pt x="150" y="404"/>
                  </a:lnTo>
                  <a:lnTo>
                    <a:pt x="141" y="426"/>
                  </a:lnTo>
                  <a:lnTo>
                    <a:pt x="135" y="448"/>
                  </a:lnTo>
                  <a:lnTo>
                    <a:pt x="129" y="470"/>
                  </a:lnTo>
                  <a:lnTo>
                    <a:pt x="125" y="493"/>
                  </a:lnTo>
                  <a:lnTo>
                    <a:pt x="120" y="517"/>
                  </a:lnTo>
                  <a:lnTo>
                    <a:pt x="118" y="540"/>
                  </a:lnTo>
                  <a:lnTo>
                    <a:pt x="116" y="565"/>
                  </a:lnTo>
                  <a:lnTo>
                    <a:pt x="116" y="589"/>
                  </a:lnTo>
                  <a:lnTo>
                    <a:pt x="116" y="614"/>
                  </a:lnTo>
                  <a:lnTo>
                    <a:pt x="118" y="638"/>
                  </a:lnTo>
                  <a:lnTo>
                    <a:pt x="120" y="662"/>
                  </a:lnTo>
                  <a:lnTo>
                    <a:pt x="125" y="686"/>
                  </a:lnTo>
                  <a:lnTo>
                    <a:pt x="129" y="709"/>
                  </a:lnTo>
                  <a:lnTo>
                    <a:pt x="135" y="732"/>
                  </a:lnTo>
                  <a:lnTo>
                    <a:pt x="141" y="754"/>
                  </a:lnTo>
                  <a:lnTo>
                    <a:pt x="150" y="775"/>
                  </a:lnTo>
                  <a:lnTo>
                    <a:pt x="159" y="796"/>
                  </a:lnTo>
                  <a:lnTo>
                    <a:pt x="168" y="817"/>
                  </a:lnTo>
                  <a:lnTo>
                    <a:pt x="180" y="836"/>
                  </a:lnTo>
                  <a:lnTo>
                    <a:pt x="191" y="856"/>
                  </a:lnTo>
                  <a:lnTo>
                    <a:pt x="205" y="875"/>
                  </a:lnTo>
                  <a:lnTo>
                    <a:pt x="220" y="894"/>
                  </a:lnTo>
                  <a:lnTo>
                    <a:pt x="234" y="912"/>
                  </a:lnTo>
                  <a:lnTo>
                    <a:pt x="251" y="929"/>
                  </a:lnTo>
                  <a:lnTo>
                    <a:pt x="269" y="946"/>
                  </a:lnTo>
                  <a:lnTo>
                    <a:pt x="287" y="962"/>
                  </a:lnTo>
                  <a:lnTo>
                    <a:pt x="304" y="977"/>
                  </a:lnTo>
                  <a:lnTo>
                    <a:pt x="323" y="991"/>
                  </a:lnTo>
                  <a:lnTo>
                    <a:pt x="342" y="1002"/>
                  </a:lnTo>
                  <a:lnTo>
                    <a:pt x="362" y="1014"/>
                  </a:lnTo>
                  <a:lnTo>
                    <a:pt x="382" y="1024"/>
                  </a:lnTo>
                  <a:lnTo>
                    <a:pt x="402" y="1034"/>
                  </a:lnTo>
                  <a:lnTo>
                    <a:pt x="424" y="1042"/>
                  </a:lnTo>
                  <a:lnTo>
                    <a:pt x="444" y="1049"/>
                  </a:lnTo>
                  <a:lnTo>
                    <a:pt x="466" y="1055"/>
                  </a:lnTo>
                  <a:lnTo>
                    <a:pt x="488" y="1060"/>
                  </a:lnTo>
                  <a:lnTo>
                    <a:pt x="511" y="1064"/>
                  </a:lnTo>
                  <a:lnTo>
                    <a:pt x="535" y="1066"/>
                  </a:lnTo>
                  <a:lnTo>
                    <a:pt x="560" y="1068"/>
                  </a:lnTo>
                  <a:lnTo>
                    <a:pt x="584" y="1068"/>
                  </a:lnTo>
                  <a:lnTo>
                    <a:pt x="608" y="1068"/>
                  </a:lnTo>
                  <a:lnTo>
                    <a:pt x="631" y="1066"/>
                  </a:lnTo>
                  <a:lnTo>
                    <a:pt x="654" y="1064"/>
                  </a:lnTo>
                  <a:lnTo>
                    <a:pt x="677" y="1060"/>
                  </a:lnTo>
                  <a:lnTo>
                    <a:pt x="699" y="1055"/>
                  </a:lnTo>
                  <a:lnTo>
                    <a:pt x="719" y="1048"/>
                  </a:lnTo>
                  <a:lnTo>
                    <a:pt x="741" y="1041"/>
                  </a:lnTo>
                  <a:lnTo>
                    <a:pt x="761" y="1034"/>
                  </a:lnTo>
                  <a:lnTo>
                    <a:pt x="782" y="1024"/>
                  </a:lnTo>
                  <a:lnTo>
                    <a:pt x="801" y="1014"/>
                  </a:lnTo>
                  <a:lnTo>
                    <a:pt x="821" y="1001"/>
                  </a:lnTo>
                  <a:lnTo>
                    <a:pt x="840" y="989"/>
                  </a:lnTo>
                  <a:lnTo>
                    <a:pt x="858" y="975"/>
                  </a:lnTo>
                  <a:lnTo>
                    <a:pt x="875" y="961"/>
                  </a:lnTo>
                  <a:lnTo>
                    <a:pt x="893" y="944"/>
                  </a:lnTo>
                  <a:lnTo>
                    <a:pt x="910" y="927"/>
                  </a:lnTo>
                  <a:lnTo>
                    <a:pt x="927" y="910"/>
                  </a:lnTo>
                  <a:lnTo>
                    <a:pt x="941" y="891"/>
                  </a:lnTo>
                  <a:lnTo>
                    <a:pt x="955" y="872"/>
                  </a:lnTo>
                  <a:lnTo>
                    <a:pt x="968" y="853"/>
                  </a:lnTo>
                  <a:lnTo>
                    <a:pt x="980" y="832"/>
                  </a:lnTo>
                  <a:lnTo>
                    <a:pt x="991" y="812"/>
                  </a:lnTo>
                  <a:lnTo>
                    <a:pt x="1001" y="792"/>
                  </a:lnTo>
                  <a:lnTo>
                    <a:pt x="1010" y="770"/>
                  </a:lnTo>
                  <a:lnTo>
                    <a:pt x="1017" y="748"/>
                  </a:lnTo>
                  <a:lnTo>
                    <a:pt x="1025" y="726"/>
                  </a:lnTo>
                  <a:lnTo>
                    <a:pt x="1030" y="703"/>
                  </a:lnTo>
                  <a:lnTo>
                    <a:pt x="1035" y="679"/>
                  </a:lnTo>
                  <a:lnTo>
                    <a:pt x="1038" y="655"/>
                  </a:lnTo>
                  <a:lnTo>
                    <a:pt x="1042" y="631"/>
                  </a:lnTo>
                  <a:lnTo>
                    <a:pt x="1043" y="606"/>
                  </a:lnTo>
                  <a:lnTo>
                    <a:pt x="1044" y="580"/>
                  </a:lnTo>
                  <a:lnTo>
                    <a:pt x="1043" y="556"/>
                  </a:lnTo>
                  <a:lnTo>
                    <a:pt x="1042" y="533"/>
                  </a:lnTo>
                  <a:lnTo>
                    <a:pt x="1038" y="510"/>
                  </a:lnTo>
                  <a:lnTo>
                    <a:pt x="1034" y="487"/>
                  </a:lnTo>
                  <a:lnTo>
                    <a:pt x="1030" y="465"/>
                  </a:lnTo>
                  <a:lnTo>
                    <a:pt x="1024" y="443"/>
                  </a:lnTo>
                  <a:lnTo>
                    <a:pt x="1016" y="421"/>
                  </a:lnTo>
                  <a:lnTo>
                    <a:pt x="1009" y="400"/>
                  </a:lnTo>
                  <a:lnTo>
                    <a:pt x="1000" y="379"/>
                  </a:lnTo>
                  <a:lnTo>
                    <a:pt x="989" y="359"/>
                  </a:lnTo>
                  <a:lnTo>
                    <a:pt x="979" y="339"/>
                  </a:lnTo>
                  <a:lnTo>
                    <a:pt x="966" y="321"/>
                  </a:lnTo>
                  <a:lnTo>
                    <a:pt x="953" y="302"/>
                  </a:lnTo>
                  <a:lnTo>
                    <a:pt x="938" y="283"/>
                  </a:lnTo>
                  <a:lnTo>
                    <a:pt x="922" y="265"/>
                  </a:lnTo>
                  <a:lnTo>
                    <a:pt x="906" y="248"/>
                  </a:lnTo>
                  <a:lnTo>
                    <a:pt x="889" y="230"/>
                  </a:lnTo>
                  <a:lnTo>
                    <a:pt x="871" y="214"/>
                  </a:lnTo>
                  <a:lnTo>
                    <a:pt x="852" y="199"/>
                  </a:lnTo>
                  <a:lnTo>
                    <a:pt x="833" y="186"/>
                  </a:lnTo>
                  <a:lnTo>
                    <a:pt x="815" y="173"/>
                  </a:lnTo>
                  <a:lnTo>
                    <a:pt x="795" y="162"/>
                  </a:lnTo>
                  <a:lnTo>
                    <a:pt x="775" y="151"/>
                  </a:lnTo>
                  <a:lnTo>
                    <a:pt x="755" y="142"/>
                  </a:lnTo>
                  <a:lnTo>
                    <a:pt x="734" y="134"/>
                  </a:lnTo>
                  <a:lnTo>
                    <a:pt x="712" y="127"/>
                  </a:lnTo>
                  <a:lnTo>
                    <a:pt x="691" y="121"/>
                  </a:lnTo>
                  <a:lnTo>
                    <a:pt x="668" y="116"/>
                  </a:lnTo>
                  <a:lnTo>
                    <a:pt x="646" y="112"/>
                  </a:lnTo>
                  <a:lnTo>
                    <a:pt x="623" y="110"/>
                  </a:lnTo>
                  <a:lnTo>
                    <a:pt x="599" y="108"/>
                  </a:lnTo>
                  <a:lnTo>
                    <a:pt x="575" y="108"/>
                  </a:lnTo>
                  <a:close/>
                </a:path>
              </a:pathLst>
            </a:custGeom>
            <a:grpFill/>
            <a:ln w="9525">
              <a:noFill/>
              <a:round/>
            </a:ln>
          </p:spPr>
          <p:txBody>
            <a:bodyPr vert="horz" wrap="square" lIns="91440" tIns="45720" rIns="91440" bIns="45720" numCol="1" anchor="t" anchorCtr="0" compatLnSpc="1"/>
            <a:lstStyle/>
            <a:p>
              <a:endParaRPr lang="en-US"/>
            </a:p>
          </p:txBody>
        </p:sp>
        <p:sp>
          <p:nvSpPr>
            <p:cNvPr id="16" name="Freeform 12"/>
            <p:cNvSpPr/>
            <p:nvPr userDrawn="1"/>
          </p:nvSpPr>
          <p:spPr bwMode="auto">
            <a:xfrm>
              <a:off x="7766050" y="2400300"/>
              <a:ext cx="82550" cy="180975"/>
            </a:xfrm>
            <a:custGeom>
              <a:avLst/>
              <a:gdLst/>
              <a:ahLst/>
              <a:cxnLst>
                <a:cxn ang="0">
                  <a:pos x="0" y="0"/>
                </a:cxn>
                <a:cxn ang="0">
                  <a:pos x="111" y="0"/>
                </a:cxn>
                <a:cxn ang="0">
                  <a:pos x="111" y="1022"/>
                </a:cxn>
                <a:cxn ang="0">
                  <a:pos x="512" y="1022"/>
                </a:cxn>
                <a:cxn ang="0">
                  <a:pos x="512" y="1132"/>
                </a:cxn>
                <a:cxn ang="0">
                  <a:pos x="0" y="1132"/>
                </a:cxn>
                <a:cxn ang="0">
                  <a:pos x="0" y="0"/>
                </a:cxn>
              </a:cxnLst>
              <a:rect l="0" t="0" r="r" b="b"/>
              <a:pathLst>
                <a:path w="512" h="1132">
                  <a:moveTo>
                    <a:pt x="0" y="0"/>
                  </a:moveTo>
                  <a:lnTo>
                    <a:pt x="111" y="0"/>
                  </a:lnTo>
                  <a:lnTo>
                    <a:pt x="111" y="1022"/>
                  </a:lnTo>
                  <a:lnTo>
                    <a:pt x="512" y="1022"/>
                  </a:lnTo>
                  <a:lnTo>
                    <a:pt x="5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7" name="Freeform 13"/>
            <p:cNvSpPr>
              <a:spLocks noEditPoints="1"/>
            </p:cNvSpPr>
            <p:nvPr userDrawn="1"/>
          </p:nvSpPr>
          <p:spPr bwMode="auto">
            <a:xfrm>
              <a:off x="7874000" y="2397125"/>
              <a:ext cx="184150" cy="187325"/>
            </a:xfrm>
            <a:custGeom>
              <a:avLst/>
              <a:gdLst/>
              <a:ahLst/>
              <a:cxnLst>
                <a:cxn ang="0">
                  <a:pos x="692" y="11"/>
                </a:cxn>
                <a:cxn ang="0">
                  <a:pos x="824" y="53"/>
                </a:cxn>
                <a:cxn ang="0">
                  <a:pos x="941" y="127"/>
                </a:cxn>
                <a:cxn ang="0">
                  <a:pos x="1042" y="231"/>
                </a:cxn>
                <a:cxn ang="0">
                  <a:pos x="1114" y="355"/>
                </a:cxn>
                <a:cxn ang="0">
                  <a:pos x="1151" y="493"/>
                </a:cxn>
                <a:cxn ang="0">
                  <a:pos x="1155" y="641"/>
                </a:cxn>
                <a:cxn ang="0">
                  <a:pos x="1129" y="778"/>
                </a:cxn>
                <a:cxn ang="0">
                  <a:pos x="1074" y="899"/>
                </a:cxn>
                <a:cxn ang="0">
                  <a:pos x="986" y="1010"/>
                </a:cxn>
                <a:cxn ang="0">
                  <a:pos x="866" y="1103"/>
                </a:cxn>
                <a:cxn ang="0">
                  <a:pos x="729" y="1159"/>
                </a:cxn>
                <a:cxn ang="0">
                  <a:pos x="576" y="1178"/>
                </a:cxn>
                <a:cxn ang="0">
                  <a:pos x="431" y="1161"/>
                </a:cxn>
                <a:cxn ang="0">
                  <a:pos x="301" y="1111"/>
                </a:cxn>
                <a:cxn ang="0">
                  <a:pos x="187" y="1028"/>
                </a:cxn>
                <a:cxn ang="0">
                  <a:pos x="94" y="916"/>
                </a:cxn>
                <a:cxn ang="0">
                  <a:pos x="32" y="787"/>
                </a:cxn>
                <a:cxn ang="0">
                  <a:pos x="3" y="644"/>
                </a:cxn>
                <a:cxn ang="0">
                  <a:pos x="6" y="495"/>
                </a:cxn>
                <a:cxn ang="0">
                  <a:pos x="46" y="356"/>
                </a:cxn>
                <a:cxn ang="0">
                  <a:pos x="118" y="232"/>
                </a:cxn>
                <a:cxn ang="0">
                  <a:pos x="220" y="126"/>
                </a:cxn>
                <a:cxn ang="0">
                  <a:pos x="335" y="53"/>
                </a:cxn>
                <a:cxn ang="0">
                  <a:pos x="464" y="11"/>
                </a:cxn>
                <a:cxn ang="0">
                  <a:pos x="576" y="108"/>
                </a:cxn>
                <a:cxn ang="0">
                  <a:pos x="462" y="121"/>
                </a:cxn>
                <a:cxn ang="0">
                  <a:pos x="360" y="163"/>
                </a:cxn>
                <a:cxn ang="0">
                  <a:pos x="268" y="232"/>
                </a:cxn>
                <a:cxn ang="0">
                  <a:pos x="192" y="323"/>
                </a:cxn>
                <a:cxn ang="0">
                  <a:pos x="142" y="426"/>
                </a:cxn>
                <a:cxn ang="0">
                  <a:pos x="118" y="540"/>
                </a:cxn>
                <a:cxn ang="0">
                  <a:pos x="121" y="662"/>
                </a:cxn>
                <a:cxn ang="0">
                  <a:pos x="151" y="775"/>
                </a:cxn>
                <a:cxn ang="0">
                  <a:pos x="206" y="875"/>
                </a:cxn>
                <a:cxn ang="0">
                  <a:pos x="286" y="962"/>
                </a:cxn>
                <a:cxn ang="0">
                  <a:pos x="383" y="1024"/>
                </a:cxn>
                <a:cxn ang="0">
                  <a:pos x="489" y="1060"/>
                </a:cxn>
                <a:cxn ang="0">
                  <a:pos x="607" y="1068"/>
                </a:cxn>
                <a:cxn ang="0">
                  <a:pos x="720" y="1048"/>
                </a:cxn>
                <a:cxn ang="0">
                  <a:pos x="822" y="1001"/>
                </a:cxn>
                <a:cxn ang="0">
                  <a:pos x="911" y="927"/>
                </a:cxn>
                <a:cxn ang="0">
                  <a:pos x="981" y="832"/>
                </a:cxn>
                <a:cxn ang="0">
                  <a:pos x="1025" y="726"/>
                </a:cxn>
                <a:cxn ang="0">
                  <a:pos x="1043" y="606"/>
                </a:cxn>
                <a:cxn ang="0">
                  <a:pos x="1035" y="487"/>
                </a:cxn>
                <a:cxn ang="0">
                  <a:pos x="1001" y="379"/>
                </a:cxn>
                <a:cxn ang="0">
                  <a:pos x="939" y="283"/>
                </a:cxn>
                <a:cxn ang="0">
                  <a:pos x="853" y="199"/>
                </a:cxn>
                <a:cxn ang="0">
                  <a:pos x="756" y="142"/>
                </a:cxn>
                <a:cxn ang="0">
                  <a:pos x="647" y="112"/>
                </a:cxn>
              </a:cxnLst>
              <a:rect l="0" t="0" r="r" b="b"/>
              <a:pathLst>
                <a:path w="1157" h="1178">
                  <a:moveTo>
                    <a:pt x="578" y="0"/>
                  </a:moveTo>
                  <a:lnTo>
                    <a:pt x="607" y="1"/>
                  </a:lnTo>
                  <a:lnTo>
                    <a:pt x="636" y="3"/>
                  </a:lnTo>
                  <a:lnTo>
                    <a:pt x="665" y="6"/>
                  </a:lnTo>
                  <a:lnTo>
                    <a:pt x="692" y="11"/>
                  </a:lnTo>
                  <a:lnTo>
                    <a:pt x="719" y="17"/>
                  </a:lnTo>
                  <a:lnTo>
                    <a:pt x="747" y="24"/>
                  </a:lnTo>
                  <a:lnTo>
                    <a:pt x="773" y="32"/>
                  </a:lnTo>
                  <a:lnTo>
                    <a:pt x="799" y="42"/>
                  </a:lnTo>
                  <a:lnTo>
                    <a:pt x="824" y="53"/>
                  </a:lnTo>
                  <a:lnTo>
                    <a:pt x="848" y="66"/>
                  </a:lnTo>
                  <a:lnTo>
                    <a:pt x="872" y="79"/>
                  </a:lnTo>
                  <a:lnTo>
                    <a:pt x="896" y="94"/>
                  </a:lnTo>
                  <a:lnTo>
                    <a:pt x="918" y="110"/>
                  </a:lnTo>
                  <a:lnTo>
                    <a:pt x="941" y="127"/>
                  </a:lnTo>
                  <a:lnTo>
                    <a:pt x="963" y="146"/>
                  </a:lnTo>
                  <a:lnTo>
                    <a:pt x="984" y="166"/>
                  </a:lnTo>
                  <a:lnTo>
                    <a:pt x="1005" y="187"/>
                  </a:lnTo>
                  <a:lnTo>
                    <a:pt x="1024" y="209"/>
                  </a:lnTo>
                  <a:lnTo>
                    <a:pt x="1042" y="231"/>
                  </a:lnTo>
                  <a:lnTo>
                    <a:pt x="1059" y="255"/>
                  </a:lnTo>
                  <a:lnTo>
                    <a:pt x="1074" y="279"/>
                  </a:lnTo>
                  <a:lnTo>
                    <a:pt x="1088" y="303"/>
                  </a:lnTo>
                  <a:lnTo>
                    <a:pt x="1102" y="329"/>
                  </a:lnTo>
                  <a:lnTo>
                    <a:pt x="1114" y="355"/>
                  </a:lnTo>
                  <a:lnTo>
                    <a:pt x="1124" y="381"/>
                  </a:lnTo>
                  <a:lnTo>
                    <a:pt x="1132" y="408"/>
                  </a:lnTo>
                  <a:lnTo>
                    <a:pt x="1141" y="437"/>
                  </a:lnTo>
                  <a:lnTo>
                    <a:pt x="1147" y="465"/>
                  </a:lnTo>
                  <a:lnTo>
                    <a:pt x="1151" y="493"/>
                  </a:lnTo>
                  <a:lnTo>
                    <a:pt x="1154" y="522"/>
                  </a:lnTo>
                  <a:lnTo>
                    <a:pt x="1156" y="552"/>
                  </a:lnTo>
                  <a:lnTo>
                    <a:pt x="1157" y="582"/>
                  </a:lnTo>
                  <a:lnTo>
                    <a:pt x="1157" y="612"/>
                  </a:lnTo>
                  <a:lnTo>
                    <a:pt x="1155" y="641"/>
                  </a:lnTo>
                  <a:lnTo>
                    <a:pt x="1152" y="669"/>
                  </a:lnTo>
                  <a:lnTo>
                    <a:pt x="1148" y="698"/>
                  </a:lnTo>
                  <a:lnTo>
                    <a:pt x="1143" y="725"/>
                  </a:lnTo>
                  <a:lnTo>
                    <a:pt x="1137" y="752"/>
                  </a:lnTo>
                  <a:lnTo>
                    <a:pt x="1129" y="778"/>
                  </a:lnTo>
                  <a:lnTo>
                    <a:pt x="1120" y="803"/>
                  </a:lnTo>
                  <a:lnTo>
                    <a:pt x="1110" y="828"/>
                  </a:lnTo>
                  <a:lnTo>
                    <a:pt x="1099" y="852"/>
                  </a:lnTo>
                  <a:lnTo>
                    <a:pt x="1087" y="876"/>
                  </a:lnTo>
                  <a:lnTo>
                    <a:pt x="1074" y="899"/>
                  </a:lnTo>
                  <a:lnTo>
                    <a:pt x="1059" y="922"/>
                  </a:lnTo>
                  <a:lnTo>
                    <a:pt x="1043" y="944"/>
                  </a:lnTo>
                  <a:lnTo>
                    <a:pt x="1027" y="966"/>
                  </a:lnTo>
                  <a:lnTo>
                    <a:pt x="1008" y="987"/>
                  </a:lnTo>
                  <a:lnTo>
                    <a:pt x="986" y="1010"/>
                  </a:lnTo>
                  <a:lnTo>
                    <a:pt x="964" y="1031"/>
                  </a:lnTo>
                  <a:lnTo>
                    <a:pt x="940" y="1052"/>
                  </a:lnTo>
                  <a:lnTo>
                    <a:pt x="916" y="1069"/>
                  </a:lnTo>
                  <a:lnTo>
                    <a:pt x="891" y="1087"/>
                  </a:lnTo>
                  <a:lnTo>
                    <a:pt x="866" y="1103"/>
                  </a:lnTo>
                  <a:lnTo>
                    <a:pt x="840" y="1117"/>
                  </a:lnTo>
                  <a:lnTo>
                    <a:pt x="812" y="1130"/>
                  </a:lnTo>
                  <a:lnTo>
                    <a:pt x="785" y="1141"/>
                  </a:lnTo>
                  <a:lnTo>
                    <a:pt x="757" y="1151"/>
                  </a:lnTo>
                  <a:lnTo>
                    <a:pt x="729" y="1159"/>
                  </a:lnTo>
                  <a:lnTo>
                    <a:pt x="699" y="1165"/>
                  </a:lnTo>
                  <a:lnTo>
                    <a:pt x="669" y="1171"/>
                  </a:lnTo>
                  <a:lnTo>
                    <a:pt x="639" y="1175"/>
                  </a:lnTo>
                  <a:lnTo>
                    <a:pt x="607" y="1177"/>
                  </a:lnTo>
                  <a:lnTo>
                    <a:pt x="576" y="1178"/>
                  </a:lnTo>
                  <a:lnTo>
                    <a:pt x="546" y="1177"/>
                  </a:lnTo>
                  <a:lnTo>
                    <a:pt x="516" y="1175"/>
                  </a:lnTo>
                  <a:lnTo>
                    <a:pt x="487" y="1172"/>
                  </a:lnTo>
                  <a:lnTo>
                    <a:pt x="459" y="1167"/>
                  </a:lnTo>
                  <a:lnTo>
                    <a:pt x="431" y="1161"/>
                  </a:lnTo>
                  <a:lnTo>
                    <a:pt x="404" y="1154"/>
                  </a:lnTo>
                  <a:lnTo>
                    <a:pt x="377" y="1144"/>
                  </a:lnTo>
                  <a:lnTo>
                    <a:pt x="351" y="1135"/>
                  </a:lnTo>
                  <a:lnTo>
                    <a:pt x="326" y="1124"/>
                  </a:lnTo>
                  <a:lnTo>
                    <a:pt x="301" y="1111"/>
                  </a:lnTo>
                  <a:lnTo>
                    <a:pt x="277" y="1096"/>
                  </a:lnTo>
                  <a:lnTo>
                    <a:pt x="254" y="1082"/>
                  </a:lnTo>
                  <a:lnTo>
                    <a:pt x="231" y="1065"/>
                  </a:lnTo>
                  <a:lnTo>
                    <a:pt x="209" y="1046"/>
                  </a:lnTo>
                  <a:lnTo>
                    <a:pt x="187" y="1028"/>
                  </a:lnTo>
                  <a:lnTo>
                    <a:pt x="166" y="1007"/>
                  </a:lnTo>
                  <a:lnTo>
                    <a:pt x="146" y="985"/>
                  </a:lnTo>
                  <a:lnTo>
                    <a:pt x="127" y="962"/>
                  </a:lnTo>
                  <a:lnTo>
                    <a:pt x="110" y="939"/>
                  </a:lnTo>
                  <a:lnTo>
                    <a:pt x="94" y="916"/>
                  </a:lnTo>
                  <a:lnTo>
                    <a:pt x="78" y="891"/>
                  </a:lnTo>
                  <a:lnTo>
                    <a:pt x="65" y="867"/>
                  </a:lnTo>
                  <a:lnTo>
                    <a:pt x="53" y="841"/>
                  </a:lnTo>
                  <a:lnTo>
                    <a:pt x="42" y="815"/>
                  </a:lnTo>
                  <a:lnTo>
                    <a:pt x="32" y="787"/>
                  </a:lnTo>
                  <a:lnTo>
                    <a:pt x="24" y="760"/>
                  </a:lnTo>
                  <a:lnTo>
                    <a:pt x="17" y="732"/>
                  </a:lnTo>
                  <a:lnTo>
                    <a:pt x="10" y="704"/>
                  </a:lnTo>
                  <a:lnTo>
                    <a:pt x="6" y="674"/>
                  </a:lnTo>
                  <a:lnTo>
                    <a:pt x="3" y="644"/>
                  </a:lnTo>
                  <a:lnTo>
                    <a:pt x="1" y="613"/>
                  </a:lnTo>
                  <a:lnTo>
                    <a:pt x="0" y="582"/>
                  </a:lnTo>
                  <a:lnTo>
                    <a:pt x="1" y="552"/>
                  </a:lnTo>
                  <a:lnTo>
                    <a:pt x="3" y="523"/>
                  </a:lnTo>
                  <a:lnTo>
                    <a:pt x="6" y="495"/>
                  </a:lnTo>
                  <a:lnTo>
                    <a:pt x="11" y="466"/>
                  </a:lnTo>
                  <a:lnTo>
                    <a:pt x="18" y="439"/>
                  </a:lnTo>
                  <a:lnTo>
                    <a:pt x="26" y="410"/>
                  </a:lnTo>
                  <a:lnTo>
                    <a:pt x="34" y="383"/>
                  </a:lnTo>
                  <a:lnTo>
                    <a:pt x="46" y="356"/>
                  </a:lnTo>
                  <a:lnTo>
                    <a:pt x="57" y="330"/>
                  </a:lnTo>
                  <a:lnTo>
                    <a:pt x="71" y="305"/>
                  </a:lnTo>
                  <a:lnTo>
                    <a:pt x="86" y="280"/>
                  </a:lnTo>
                  <a:lnTo>
                    <a:pt x="101" y="255"/>
                  </a:lnTo>
                  <a:lnTo>
                    <a:pt x="118" y="232"/>
                  </a:lnTo>
                  <a:lnTo>
                    <a:pt x="137" y="209"/>
                  </a:lnTo>
                  <a:lnTo>
                    <a:pt x="157" y="186"/>
                  </a:lnTo>
                  <a:lnTo>
                    <a:pt x="178" y="164"/>
                  </a:lnTo>
                  <a:lnTo>
                    <a:pt x="199" y="145"/>
                  </a:lnTo>
                  <a:lnTo>
                    <a:pt x="220" y="126"/>
                  </a:lnTo>
                  <a:lnTo>
                    <a:pt x="241" y="110"/>
                  </a:lnTo>
                  <a:lnTo>
                    <a:pt x="263" y="93"/>
                  </a:lnTo>
                  <a:lnTo>
                    <a:pt x="286" y="78"/>
                  </a:lnTo>
                  <a:lnTo>
                    <a:pt x="310" y="65"/>
                  </a:lnTo>
                  <a:lnTo>
                    <a:pt x="335" y="53"/>
                  </a:lnTo>
                  <a:lnTo>
                    <a:pt x="360" y="42"/>
                  </a:lnTo>
                  <a:lnTo>
                    <a:pt x="385" y="32"/>
                  </a:lnTo>
                  <a:lnTo>
                    <a:pt x="411" y="24"/>
                  </a:lnTo>
                  <a:lnTo>
                    <a:pt x="437" y="17"/>
                  </a:lnTo>
                  <a:lnTo>
                    <a:pt x="464" y="11"/>
                  </a:lnTo>
                  <a:lnTo>
                    <a:pt x="492" y="6"/>
                  </a:lnTo>
                  <a:lnTo>
                    <a:pt x="520" y="3"/>
                  </a:lnTo>
                  <a:lnTo>
                    <a:pt x="549" y="1"/>
                  </a:lnTo>
                  <a:lnTo>
                    <a:pt x="578" y="0"/>
                  </a:lnTo>
                  <a:close/>
                  <a:moveTo>
                    <a:pt x="576" y="108"/>
                  </a:moveTo>
                  <a:lnTo>
                    <a:pt x="552" y="108"/>
                  </a:lnTo>
                  <a:lnTo>
                    <a:pt x="529" y="110"/>
                  </a:lnTo>
                  <a:lnTo>
                    <a:pt x="506" y="113"/>
                  </a:lnTo>
                  <a:lnTo>
                    <a:pt x="484" y="116"/>
                  </a:lnTo>
                  <a:lnTo>
                    <a:pt x="462" y="121"/>
                  </a:lnTo>
                  <a:lnTo>
                    <a:pt x="441" y="127"/>
                  </a:lnTo>
                  <a:lnTo>
                    <a:pt x="420" y="135"/>
                  </a:lnTo>
                  <a:lnTo>
                    <a:pt x="399" y="143"/>
                  </a:lnTo>
                  <a:lnTo>
                    <a:pt x="379" y="153"/>
                  </a:lnTo>
                  <a:lnTo>
                    <a:pt x="360" y="163"/>
                  </a:lnTo>
                  <a:lnTo>
                    <a:pt x="340" y="174"/>
                  </a:lnTo>
                  <a:lnTo>
                    <a:pt x="321" y="187"/>
                  </a:lnTo>
                  <a:lnTo>
                    <a:pt x="303" y="201"/>
                  </a:lnTo>
                  <a:lnTo>
                    <a:pt x="285" y="215"/>
                  </a:lnTo>
                  <a:lnTo>
                    <a:pt x="268" y="232"/>
                  </a:lnTo>
                  <a:lnTo>
                    <a:pt x="251" y="249"/>
                  </a:lnTo>
                  <a:lnTo>
                    <a:pt x="234" y="266"/>
                  </a:lnTo>
                  <a:lnTo>
                    <a:pt x="220" y="285"/>
                  </a:lnTo>
                  <a:lnTo>
                    <a:pt x="205" y="304"/>
                  </a:lnTo>
                  <a:lnTo>
                    <a:pt x="192" y="323"/>
                  </a:lnTo>
                  <a:lnTo>
                    <a:pt x="180" y="343"/>
                  </a:lnTo>
                  <a:lnTo>
                    <a:pt x="168" y="362"/>
                  </a:lnTo>
                  <a:lnTo>
                    <a:pt x="159" y="383"/>
                  </a:lnTo>
                  <a:lnTo>
                    <a:pt x="149" y="404"/>
                  </a:lnTo>
                  <a:lnTo>
                    <a:pt x="142" y="426"/>
                  </a:lnTo>
                  <a:lnTo>
                    <a:pt x="135" y="448"/>
                  </a:lnTo>
                  <a:lnTo>
                    <a:pt x="130" y="470"/>
                  </a:lnTo>
                  <a:lnTo>
                    <a:pt x="124" y="493"/>
                  </a:lnTo>
                  <a:lnTo>
                    <a:pt x="121" y="517"/>
                  </a:lnTo>
                  <a:lnTo>
                    <a:pt x="118" y="540"/>
                  </a:lnTo>
                  <a:lnTo>
                    <a:pt x="117" y="565"/>
                  </a:lnTo>
                  <a:lnTo>
                    <a:pt x="116" y="589"/>
                  </a:lnTo>
                  <a:lnTo>
                    <a:pt x="117" y="614"/>
                  </a:lnTo>
                  <a:lnTo>
                    <a:pt x="118" y="638"/>
                  </a:lnTo>
                  <a:lnTo>
                    <a:pt x="121" y="662"/>
                  </a:lnTo>
                  <a:lnTo>
                    <a:pt x="124" y="686"/>
                  </a:lnTo>
                  <a:lnTo>
                    <a:pt x="130" y="709"/>
                  </a:lnTo>
                  <a:lnTo>
                    <a:pt x="135" y="732"/>
                  </a:lnTo>
                  <a:lnTo>
                    <a:pt x="142" y="754"/>
                  </a:lnTo>
                  <a:lnTo>
                    <a:pt x="151" y="775"/>
                  </a:lnTo>
                  <a:lnTo>
                    <a:pt x="159" y="796"/>
                  </a:lnTo>
                  <a:lnTo>
                    <a:pt x="169" y="817"/>
                  </a:lnTo>
                  <a:lnTo>
                    <a:pt x="181" y="836"/>
                  </a:lnTo>
                  <a:lnTo>
                    <a:pt x="192" y="856"/>
                  </a:lnTo>
                  <a:lnTo>
                    <a:pt x="206" y="875"/>
                  </a:lnTo>
                  <a:lnTo>
                    <a:pt x="221" y="894"/>
                  </a:lnTo>
                  <a:lnTo>
                    <a:pt x="235" y="912"/>
                  </a:lnTo>
                  <a:lnTo>
                    <a:pt x="252" y="929"/>
                  </a:lnTo>
                  <a:lnTo>
                    <a:pt x="269" y="946"/>
                  </a:lnTo>
                  <a:lnTo>
                    <a:pt x="286" y="962"/>
                  </a:lnTo>
                  <a:lnTo>
                    <a:pt x="305" y="977"/>
                  </a:lnTo>
                  <a:lnTo>
                    <a:pt x="323" y="991"/>
                  </a:lnTo>
                  <a:lnTo>
                    <a:pt x="343" y="1002"/>
                  </a:lnTo>
                  <a:lnTo>
                    <a:pt x="362" y="1014"/>
                  </a:lnTo>
                  <a:lnTo>
                    <a:pt x="383" y="1024"/>
                  </a:lnTo>
                  <a:lnTo>
                    <a:pt x="402" y="1034"/>
                  </a:lnTo>
                  <a:lnTo>
                    <a:pt x="423" y="1042"/>
                  </a:lnTo>
                  <a:lnTo>
                    <a:pt x="445" y="1049"/>
                  </a:lnTo>
                  <a:lnTo>
                    <a:pt x="467" y="1055"/>
                  </a:lnTo>
                  <a:lnTo>
                    <a:pt x="489" y="1060"/>
                  </a:lnTo>
                  <a:lnTo>
                    <a:pt x="512" y="1064"/>
                  </a:lnTo>
                  <a:lnTo>
                    <a:pt x="535" y="1066"/>
                  </a:lnTo>
                  <a:lnTo>
                    <a:pt x="559" y="1068"/>
                  </a:lnTo>
                  <a:lnTo>
                    <a:pt x="584" y="1068"/>
                  </a:lnTo>
                  <a:lnTo>
                    <a:pt x="607" y="1068"/>
                  </a:lnTo>
                  <a:lnTo>
                    <a:pt x="631" y="1066"/>
                  </a:lnTo>
                  <a:lnTo>
                    <a:pt x="654" y="1064"/>
                  </a:lnTo>
                  <a:lnTo>
                    <a:pt x="676" y="1060"/>
                  </a:lnTo>
                  <a:lnTo>
                    <a:pt x="698" y="1055"/>
                  </a:lnTo>
                  <a:lnTo>
                    <a:pt x="720" y="1048"/>
                  </a:lnTo>
                  <a:lnTo>
                    <a:pt x="741" y="1041"/>
                  </a:lnTo>
                  <a:lnTo>
                    <a:pt x="762" y="1034"/>
                  </a:lnTo>
                  <a:lnTo>
                    <a:pt x="782" y="1024"/>
                  </a:lnTo>
                  <a:lnTo>
                    <a:pt x="802" y="1014"/>
                  </a:lnTo>
                  <a:lnTo>
                    <a:pt x="822" y="1001"/>
                  </a:lnTo>
                  <a:lnTo>
                    <a:pt x="841" y="989"/>
                  </a:lnTo>
                  <a:lnTo>
                    <a:pt x="858" y="975"/>
                  </a:lnTo>
                  <a:lnTo>
                    <a:pt x="876" y="961"/>
                  </a:lnTo>
                  <a:lnTo>
                    <a:pt x="894" y="944"/>
                  </a:lnTo>
                  <a:lnTo>
                    <a:pt x="911" y="927"/>
                  </a:lnTo>
                  <a:lnTo>
                    <a:pt x="926" y="910"/>
                  </a:lnTo>
                  <a:lnTo>
                    <a:pt x="942" y="891"/>
                  </a:lnTo>
                  <a:lnTo>
                    <a:pt x="956" y="872"/>
                  </a:lnTo>
                  <a:lnTo>
                    <a:pt x="969" y="853"/>
                  </a:lnTo>
                  <a:lnTo>
                    <a:pt x="981" y="832"/>
                  </a:lnTo>
                  <a:lnTo>
                    <a:pt x="992" y="812"/>
                  </a:lnTo>
                  <a:lnTo>
                    <a:pt x="1002" y="792"/>
                  </a:lnTo>
                  <a:lnTo>
                    <a:pt x="1010" y="770"/>
                  </a:lnTo>
                  <a:lnTo>
                    <a:pt x="1018" y="748"/>
                  </a:lnTo>
                  <a:lnTo>
                    <a:pt x="1025" y="726"/>
                  </a:lnTo>
                  <a:lnTo>
                    <a:pt x="1031" y="703"/>
                  </a:lnTo>
                  <a:lnTo>
                    <a:pt x="1035" y="679"/>
                  </a:lnTo>
                  <a:lnTo>
                    <a:pt x="1039" y="655"/>
                  </a:lnTo>
                  <a:lnTo>
                    <a:pt x="1041" y="631"/>
                  </a:lnTo>
                  <a:lnTo>
                    <a:pt x="1043" y="606"/>
                  </a:lnTo>
                  <a:lnTo>
                    <a:pt x="1043" y="580"/>
                  </a:lnTo>
                  <a:lnTo>
                    <a:pt x="1043" y="556"/>
                  </a:lnTo>
                  <a:lnTo>
                    <a:pt x="1041" y="533"/>
                  </a:lnTo>
                  <a:lnTo>
                    <a:pt x="1039" y="510"/>
                  </a:lnTo>
                  <a:lnTo>
                    <a:pt x="1035" y="487"/>
                  </a:lnTo>
                  <a:lnTo>
                    <a:pt x="1031" y="465"/>
                  </a:lnTo>
                  <a:lnTo>
                    <a:pt x="1025" y="443"/>
                  </a:lnTo>
                  <a:lnTo>
                    <a:pt x="1017" y="421"/>
                  </a:lnTo>
                  <a:lnTo>
                    <a:pt x="1010" y="400"/>
                  </a:lnTo>
                  <a:lnTo>
                    <a:pt x="1001" y="379"/>
                  </a:lnTo>
                  <a:lnTo>
                    <a:pt x="990" y="359"/>
                  </a:lnTo>
                  <a:lnTo>
                    <a:pt x="979" y="339"/>
                  </a:lnTo>
                  <a:lnTo>
                    <a:pt x="967" y="321"/>
                  </a:lnTo>
                  <a:lnTo>
                    <a:pt x="954" y="302"/>
                  </a:lnTo>
                  <a:lnTo>
                    <a:pt x="939" y="283"/>
                  </a:lnTo>
                  <a:lnTo>
                    <a:pt x="923" y="265"/>
                  </a:lnTo>
                  <a:lnTo>
                    <a:pt x="906" y="248"/>
                  </a:lnTo>
                  <a:lnTo>
                    <a:pt x="890" y="230"/>
                  </a:lnTo>
                  <a:lnTo>
                    <a:pt x="871" y="214"/>
                  </a:lnTo>
                  <a:lnTo>
                    <a:pt x="853" y="199"/>
                  </a:lnTo>
                  <a:lnTo>
                    <a:pt x="834" y="186"/>
                  </a:lnTo>
                  <a:lnTo>
                    <a:pt x="816" y="173"/>
                  </a:lnTo>
                  <a:lnTo>
                    <a:pt x="796" y="162"/>
                  </a:lnTo>
                  <a:lnTo>
                    <a:pt x="776" y="151"/>
                  </a:lnTo>
                  <a:lnTo>
                    <a:pt x="756" y="142"/>
                  </a:lnTo>
                  <a:lnTo>
                    <a:pt x="735" y="134"/>
                  </a:lnTo>
                  <a:lnTo>
                    <a:pt x="713" y="127"/>
                  </a:lnTo>
                  <a:lnTo>
                    <a:pt x="691" y="121"/>
                  </a:lnTo>
                  <a:lnTo>
                    <a:pt x="669" y="116"/>
                  </a:lnTo>
                  <a:lnTo>
                    <a:pt x="647" y="112"/>
                  </a:lnTo>
                  <a:lnTo>
                    <a:pt x="623" y="110"/>
                  </a:lnTo>
                  <a:lnTo>
                    <a:pt x="600" y="108"/>
                  </a:lnTo>
                  <a:lnTo>
                    <a:pt x="576" y="108"/>
                  </a:lnTo>
                  <a:close/>
                </a:path>
              </a:pathLst>
            </a:custGeom>
            <a:grpFill/>
            <a:ln w="9525">
              <a:noFill/>
              <a:round/>
            </a:ln>
          </p:spPr>
          <p:txBody>
            <a:bodyPr vert="horz" wrap="square" lIns="91440" tIns="45720" rIns="91440" bIns="45720" numCol="1" anchor="t" anchorCtr="0" compatLnSpc="1"/>
            <a:lstStyle/>
            <a:p>
              <a:endParaRPr lang="en-US"/>
            </a:p>
          </p:txBody>
        </p:sp>
        <p:sp>
          <p:nvSpPr>
            <p:cNvPr id="18" name="Freeform 14"/>
            <p:cNvSpPr/>
            <p:nvPr userDrawn="1"/>
          </p:nvSpPr>
          <p:spPr bwMode="auto">
            <a:xfrm>
              <a:off x="8089900" y="2397125"/>
              <a:ext cx="182562" cy="187325"/>
            </a:xfrm>
            <a:custGeom>
              <a:avLst/>
              <a:gdLst/>
              <a:ahLst/>
              <a:cxnLst>
                <a:cxn ang="0">
                  <a:pos x="918" y="259"/>
                </a:cxn>
                <a:cxn ang="0">
                  <a:pos x="831" y="185"/>
                </a:cxn>
                <a:cxn ang="0">
                  <a:pos x="737" y="138"/>
                </a:cxn>
                <a:cxn ang="0">
                  <a:pos x="632" y="115"/>
                </a:cxn>
                <a:cxn ang="0">
                  <a:pos x="527" y="114"/>
                </a:cxn>
                <a:cxn ang="0">
                  <a:pos x="438" y="132"/>
                </a:cxn>
                <a:cxn ang="0">
                  <a:pos x="358" y="166"/>
                </a:cxn>
                <a:cxn ang="0">
                  <a:pos x="284" y="219"/>
                </a:cxn>
                <a:cxn ang="0">
                  <a:pos x="219" y="287"/>
                </a:cxn>
                <a:cxn ang="0">
                  <a:pos x="168" y="364"/>
                </a:cxn>
                <a:cxn ang="0">
                  <a:pos x="135" y="449"/>
                </a:cxn>
                <a:cxn ang="0">
                  <a:pos x="118" y="542"/>
                </a:cxn>
                <a:cxn ang="0">
                  <a:pos x="118" y="640"/>
                </a:cxn>
                <a:cxn ang="0">
                  <a:pos x="135" y="734"/>
                </a:cxn>
                <a:cxn ang="0">
                  <a:pos x="168" y="819"/>
                </a:cxn>
                <a:cxn ang="0">
                  <a:pos x="220" y="896"/>
                </a:cxn>
                <a:cxn ang="0">
                  <a:pos x="286" y="965"/>
                </a:cxn>
                <a:cxn ang="0">
                  <a:pos x="361" y="1017"/>
                </a:cxn>
                <a:cxn ang="0">
                  <a:pos x="445" y="1052"/>
                </a:cxn>
                <a:cxn ang="0">
                  <a:pos x="534" y="1068"/>
                </a:cxn>
                <a:cxn ang="0">
                  <a:pos x="621" y="1069"/>
                </a:cxn>
                <a:cxn ang="0">
                  <a:pos x="694" y="1057"/>
                </a:cxn>
                <a:cxn ang="0">
                  <a:pos x="765" y="1032"/>
                </a:cxn>
                <a:cxn ang="0">
                  <a:pos x="830" y="994"/>
                </a:cxn>
                <a:cxn ang="0">
                  <a:pos x="891" y="945"/>
                </a:cxn>
                <a:cxn ang="0">
                  <a:pos x="941" y="888"/>
                </a:cxn>
                <a:cxn ang="0">
                  <a:pos x="982" y="823"/>
                </a:cxn>
                <a:cxn ang="0">
                  <a:pos x="1011" y="751"/>
                </a:cxn>
                <a:cxn ang="0">
                  <a:pos x="451" y="612"/>
                </a:cxn>
                <a:cxn ang="0">
                  <a:pos x="1144" y="702"/>
                </a:cxn>
                <a:cxn ang="0">
                  <a:pos x="1114" y="812"/>
                </a:cxn>
                <a:cxn ang="0">
                  <a:pos x="1065" y="911"/>
                </a:cxn>
                <a:cxn ang="0">
                  <a:pos x="997" y="999"/>
                </a:cxn>
                <a:cxn ang="0">
                  <a:pos x="913" y="1073"/>
                </a:cxn>
                <a:cxn ang="0">
                  <a:pos x="820" y="1128"/>
                </a:cxn>
                <a:cxn ang="0">
                  <a:pos x="716" y="1162"/>
                </a:cxn>
                <a:cxn ang="0">
                  <a:pos x="605" y="1177"/>
                </a:cxn>
                <a:cxn ang="0">
                  <a:pos x="486" y="1172"/>
                </a:cxn>
                <a:cxn ang="0">
                  <a:pos x="377" y="1146"/>
                </a:cxn>
                <a:cxn ang="0">
                  <a:pos x="276" y="1096"/>
                </a:cxn>
                <a:cxn ang="0">
                  <a:pos x="186" y="1028"/>
                </a:cxn>
                <a:cxn ang="0">
                  <a:pos x="109" y="940"/>
                </a:cxn>
                <a:cxn ang="0">
                  <a:pos x="52" y="842"/>
                </a:cxn>
                <a:cxn ang="0">
                  <a:pos x="16" y="732"/>
                </a:cxn>
                <a:cxn ang="0">
                  <a:pos x="1" y="613"/>
                </a:cxn>
                <a:cxn ang="0">
                  <a:pos x="6" y="495"/>
                </a:cxn>
                <a:cxn ang="0">
                  <a:pos x="35" y="384"/>
                </a:cxn>
                <a:cxn ang="0">
                  <a:pos x="85" y="280"/>
                </a:cxn>
                <a:cxn ang="0">
                  <a:pos x="156" y="186"/>
                </a:cxn>
                <a:cxn ang="0">
                  <a:pos x="241" y="109"/>
                </a:cxn>
                <a:cxn ang="0">
                  <a:pos x="334" y="52"/>
                </a:cxn>
                <a:cxn ang="0">
                  <a:pos x="436" y="17"/>
                </a:cxn>
                <a:cxn ang="0">
                  <a:pos x="546" y="1"/>
                </a:cxn>
                <a:cxn ang="0">
                  <a:pos x="639" y="3"/>
                </a:cxn>
                <a:cxn ang="0">
                  <a:pos x="720" y="15"/>
                </a:cxn>
                <a:cxn ang="0">
                  <a:pos x="795" y="37"/>
                </a:cxn>
                <a:cxn ang="0">
                  <a:pos x="865" y="68"/>
                </a:cxn>
                <a:cxn ang="0">
                  <a:pos x="929" y="110"/>
                </a:cxn>
                <a:cxn ang="0">
                  <a:pos x="986" y="160"/>
                </a:cxn>
                <a:cxn ang="0">
                  <a:pos x="1038" y="219"/>
                </a:cxn>
                <a:cxn ang="0">
                  <a:pos x="1084" y="287"/>
                </a:cxn>
              </a:cxnLst>
              <a:rect l="0" t="0" r="r" b="b"/>
              <a:pathLst>
                <a:path w="1156" h="1178">
                  <a:moveTo>
                    <a:pt x="1095" y="306"/>
                  </a:moveTo>
                  <a:lnTo>
                    <a:pt x="959" y="306"/>
                  </a:lnTo>
                  <a:lnTo>
                    <a:pt x="938" y="282"/>
                  </a:lnTo>
                  <a:lnTo>
                    <a:pt x="918" y="259"/>
                  </a:lnTo>
                  <a:lnTo>
                    <a:pt x="897" y="238"/>
                  </a:lnTo>
                  <a:lnTo>
                    <a:pt x="875" y="218"/>
                  </a:lnTo>
                  <a:lnTo>
                    <a:pt x="853" y="201"/>
                  </a:lnTo>
                  <a:lnTo>
                    <a:pt x="831" y="185"/>
                  </a:lnTo>
                  <a:lnTo>
                    <a:pt x="808" y="170"/>
                  </a:lnTo>
                  <a:lnTo>
                    <a:pt x="785" y="158"/>
                  </a:lnTo>
                  <a:lnTo>
                    <a:pt x="762" y="147"/>
                  </a:lnTo>
                  <a:lnTo>
                    <a:pt x="737" y="138"/>
                  </a:lnTo>
                  <a:lnTo>
                    <a:pt x="712" y="130"/>
                  </a:lnTo>
                  <a:lnTo>
                    <a:pt x="686" y="123"/>
                  </a:lnTo>
                  <a:lnTo>
                    <a:pt x="659" y="118"/>
                  </a:lnTo>
                  <a:lnTo>
                    <a:pt x="632" y="115"/>
                  </a:lnTo>
                  <a:lnTo>
                    <a:pt x="603" y="113"/>
                  </a:lnTo>
                  <a:lnTo>
                    <a:pt x="573" y="112"/>
                  </a:lnTo>
                  <a:lnTo>
                    <a:pt x="550" y="112"/>
                  </a:lnTo>
                  <a:lnTo>
                    <a:pt x="527" y="114"/>
                  </a:lnTo>
                  <a:lnTo>
                    <a:pt x="504" y="117"/>
                  </a:lnTo>
                  <a:lnTo>
                    <a:pt x="482" y="120"/>
                  </a:lnTo>
                  <a:lnTo>
                    <a:pt x="460" y="125"/>
                  </a:lnTo>
                  <a:lnTo>
                    <a:pt x="438" y="132"/>
                  </a:lnTo>
                  <a:lnTo>
                    <a:pt x="417" y="139"/>
                  </a:lnTo>
                  <a:lnTo>
                    <a:pt x="397" y="146"/>
                  </a:lnTo>
                  <a:lnTo>
                    <a:pt x="378" y="156"/>
                  </a:lnTo>
                  <a:lnTo>
                    <a:pt x="358" y="166"/>
                  </a:lnTo>
                  <a:lnTo>
                    <a:pt x="339" y="178"/>
                  </a:lnTo>
                  <a:lnTo>
                    <a:pt x="320" y="190"/>
                  </a:lnTo>
                  <a:lnTo>
                    <a:pt x="301" y="204"/>
                  </a:lnTo>
                  <a:lnTo>
                    <a:pt x="284" y="219"/>
                  </a:lnTo>
                  <a:lnTo>
                    <a:pt x="267" y="235"/>
                  </a:lnTo>
                  <a:lnTo>
                    <a:pt x="249" y="252"/>
                  </a:lnTo>
                  <a:lnTo>
                    <a:pt x="233" y="269"/>
                  </a:lnTo>
                  <a:lnTo>
                    <a:pt x="219" y="287"/>
                  </a:lnTo>
                  <a:lnTo>
                    <a:pt x="204" y="306"/>
                  </a:lnTo>
                  <a:lnTo>
                    <a:pt x="192" y="325"/>
                  </a:lnTo>
                  <a:lnTo>
                    <a:pt x="179" y="345"/>
                  </a:lnTo>
                  <a:lnTo>
                    <a:pt x="168" y="364"/>
                  </a:lnTo>
                  <a:lnTo>
                    <a:pt x="158" y="385"/>
                  </a:lnTo>
                  <a:lnTo>
                    <a:pt x="150" y="406"/>
                  </a:lnTo>
                  <a:lnTo>
                    <a:pt x="141" y="428"/>
                  </a:lnTo>
                  <a:lnTo>
                    <a:pt x="135" y="449"/>
                  </a:lnTo>
                  <a:lnTo>
                    <a:pt x="129" y="472"/>
                  </a:lnTo>
                  <a:lnTo>
                    <a:pt x="125" y="495"/>
                  </a:lnTo>
                  <a:lnTo>
                    <a:pt x="120" y="518"/>
                  </a:lnTo>
                  <a:lnTo>
                    <a:pt x="118" y="542"/>
                  </a:lnTo>
                  <a:lnTo>
                    <a:pt x="116" y="566"/>
                  </a:lnTo>
                  <a:lnTo>
                    <a:pt x="116" y="590"/>
                  </a:lnTo>
                  <a:lnTo>
                    <a:pt x="116" y="615"/>
                  </a:lnTo>
                  <a:lnTo>
                    <a:pt x="118" y="640"/>
                  </a:lnTo>
                  <a:lnTo>
                    <a:pt x="120" y="664"/>
                  </a:lnTo>
                  <a:lnTo>
                    <a:pt x="125" y="688"/>
                  </a:lnTo>
                  <a:lnTo>
                    <a:pt x="130" y="711"/>
                  </a:lnTo>
                  <a:lnTo>
                    <a:pt x="135" y="734"/>
                  </a:lnTo>
                  <a:lnTo>
                    <a:pt x="142" y="756"/>
                  </a:lnTo>
                  <a:lnTo>
                    <a:pt x="150" y="777"/>
                  </a:lnTo>
                  <a:lnTo>
                    <a:pt x="159" y="799"/>
                  </a:lnTo>
                  <a:lnTo>
                    <a:pt x="168" y="819"/>
                  </a:lnTo>
                  <a:lnTo>
                    <a:pt x="180" y="840"/>
                  </a:lnTo>
                  <a:lnTo>
                    <a:pt x="193" y="858"/>
                  </a:lnTo>
                  <a:lnTo>
                    <a:pt x="205" y="878"/>
                  </a:lnTo>
                  <a:lnTo>
                    <a:pt x="220" y="896"/>
                  </a:lnTo>
                  <a:lnTo>
                    <a:pt x="235" y="915"/>
                  </a:lnTo>
                  <a:lnTo>
                    <a:pt x="251" y="933"/>
                  </a:lnTo>
                  <a:lnTo>
                    <a:pt x="269" y="949"/>
                  </a:lnTo>
                  <a:lnTo>
                    <a:pt x="286" y="965"/>
                  </a:lnTo>
                  <a:lnTo>
                    <a:pt x="304" y="980"/>
                  </a:lnTo>
                  <a:lnTo>
                    <a:pt x="323" y="993"/>
                  </a:lnTo>
                  <a:lnTo>
                    <a:pt x="342" y="1006"/>
                  </a:lnTo>
                  <a:lnTo>
                    <a:pt x="361" y="1017"/>
                  </a:lnTo>
                  <a:lnTo>
                    <a:pt x="381" y="1026"/>
                  </a:lnTo>
                  <a:lnTo>
                    <a:pt x="402" y="1036"/>
                  </a:lnTo>
                  <a:lnTo>
                    <a:pt x="423" y="1044"/>
                  </a:lnTo>
                  <a:lnTo>
                    <a:pt x="445" y="1052"/>
                  </a:lnTo>
                  <a:lnTo>
                    <a:pt x="467" y="1057"/>
                  </a:lnTo>
                  <a:lnTo>
                    <a:pt x="488" y="1062"/>
                  </a:lnTo>
                  <a:lnTo>
                    <a:pt x="511" y="1066"/>
                  </a:lnTo>
                  <a:lnTo>
                    <a:pt x="534" y="1068"/>
                  </a:lnTo>
                  <a:lnTo>
                    <a:pt x="559" y="1070"/>
                  </a:lnTo>
                  <a:lnTo>
                    <a:pt x="583" y="1070"/>
                  </a:lnTo>
                  <a:lnTo>
                    <a:pt x="601" y="1070"/>
                  </a:lnTo>
                  <a:lnTo>
                    <a:pt x="621" y="1069"/>
                  </a:lnTo>
                  <a:lnTo>
                    <a:pt x="640" y="1067"/>
                  </a:lnTo>
                  <a:lnTo>
                    <a:pt x="658" y="1064"/>
                  </a:lnTo>
                  <a:lnTo>
                    <a:pt x="677" y="1061"/>
                  </a:lnTo>
                  <a:lnTo>
                    <a:pt x="694" y="1057"/>
                  </a:lnTo>
                  <a:lnTo>
                    <a:pt x="712" y="1052"/>
                  </a:lnTo>
                  <a:lnTo>
                    <a:pt x="730" y="1046"/>
                  </a:lnTo>
                  <a:lnTo>
                    <a:pt x="747" y="1039"/>
                  </a:lnTo>
                  <a:lnTo>
                    <a:pt x="765" y="1032"/>
                  </a:lnTo>
                  <a:lnTo>
                    <a:pt x="781" y="1023"/>
                  </a:lnTo>
                  <a:lnTo>
                    <a:pt x="798" y="1015"/>
                  </a:lnTo>
                  <a:lnTo>
                    <a:pt x="814" y="1005"/>
                  </a:lnTo>
                  <a:lnTo>
                    <a:pt x="830" y="994"/>
                  </a:lnTo>
                  <a:lnTo>
                    <a:pt x="846" y="984"/>
                  </a:lnTo>
                  <a:lnTo>
                    <a:pt x="861" y="971"/>
                  </a:lnTo>
                  <a:lnTo>
                    <a:pt x="876" y="959"/>
                  </a:lnTo>
                  <a:lnTo>
                    <a:pt x="891" y="945"/>
                  </a:lnTo>
                  <a:lnTo>
                    <a:pt x="905" y="931"/>
                  </a:lnTo>
                  <a:lnTo>
                    <a:pt x="917" y="918"/>
                  </a:lnTo>
                  <a:lnTo>
                    <a:pt x="930" y="903"/>
                  </a:lnTo>
                  <a:lnTo>
                    <a:pt x="941" y="888"/>
                  </a:lnTo>
                  <a:lnTo>
                    <a:pt x="953" y="873"/>
                  </a:lnTo>
                  <a:lnTo>
                    <a:pt x="963" y="856"/>
                  </a:lnTo>
                  <a:lnTo>
                    <a:pt x="973" y="841"/>
                  </a:lnTo>
                  <a:lnTo>
                    <a:pt x="982" y="823"/>
                  </a:lnTo>
                  <a:lnTo>
                    <a:pt x="990" y="806"/>
                  </a:lnTo>
                  <a:lnTo>
                    <a:pt x="998" y="788"/>
                  </a:lnTo>
                  <a:lnTo>
                    <a:pt x="1005" y="770"/>
                  </a:lnTo>
                  <a:lnTo>
                    <a:pt x="1011" y="751"/>
                  </a:lnTo>
                  <a:lnTo>
                    <a:pt x="1016" y="732"/>
                  </a:lnTo>
                  <a:lnTo>
                    <a:pt x="1022" y="712"/>
                  </a:lnTo>
                  <a:lnTo>
                    <a:pt x="451" y="712"/>
                  </a:lnTo>
                  <a:lnTo>
                    <a:pt x="451" y="612"/>
                  </a:lnTo>
                  <a:lnTo>
                    <a:pt x="1156" y="612"/>
                  </a:lnTo>
                  <a:lnTo>
                    <a:pt x="1152" y="642"/>
                  </a:lnTo>
                  <a:lnTo>
                    <a:pt x="1149" y="673"/>
                  </a:lnTo>
                  <a:lnTo>
                    <a:pt x="1144" y="702"/>
                  </a:lnTo>
                  <a:lnTo>
                    <a:pt x="1139" y="731"/>
                  </a:lnTo>
                  <a:lnTo>
                    <a:pt x="1132" y="758"/>
                  </a:lnTo>
                  <a:lnTo>
                    <a:pt x="1123" y="785"/>
                  </a:lnTo>
                  <a:lnTo>
                    <a:pt x="1114" y="812"/>
                  </a:lnTo>
                  <a:lnTo>
                    <a:pt x="1103" y="837"/>
                  </a:lnTo>
                  <a:lnTo>
                    <a:pt x="1092" y="863"/>
                  </a:lnTo>
                  <a:lnTo>
                    <a:pt x="1078" y="888"/>
                  </a:lnTo>
                  <a:lnTo>
                    <a:pt x="1065" y="911"/>
                  </a:lnTo>
                  <a:lnTo>
                    <a:pt x="1049" y="935"/>
                  </a:lnTo>
                  <a:lnTo>
                    <a:pt x="1033" y="957"/>
                  </a:lnTo>
                  <a:lnTo>
                    <a:pt x="1015" y="978"/>
                  </a:lnTo>
                  <a:lnTo>
                    <a:pt x="997" y="999"/>
                  </a:lnTo>
                  <a:lnTo>
                    <a:pt x="977" y="1019"/>
                  </a:lnTo>
                  <a:lnTo>
                    <a:pt x="956" y="1038"/>
                  </a:lnTo>
                  <a:lnTo>
                    <a:pt x="935" y="1057"/>
                  </a:lnTo>
                  <a:lnTo>
                    <a:pt x="913" y="1073"/>
                  </a:lnTo>
                  <a:lnTo>
                    <a:pt x="891" y="1088"/>
                  </a:lnTo>
                  <a:lnTo>
                    <a:pt x="867" y="1103"/>
                  </a:lnTo>
                  <a:lnTo>
                    <a:pt x="844" y="1116"/>
                  </a:lnTo>
                  <a:lnTo>
                    <a:pt x="820" y="1128"/>
                  </a:lnTo>
                  <a:lnTo>
                    <a:pt x="795" y="1138"/>
                  </a:lnTo>
                  <a:lnTo>
                    <a:pt x="770" y="1148"/>
                  </a:lnTo>
                  <a:lnTo>
                    <a:pt x="744" y="1156"/>
                  </a:lnTo>
                  <a:lnTo>
                    <a:pt x="716" y="1162"/>
                  </a:lnTo>
                  <a:lnTo>
                    <a:pt x="689" y="1167"/>
                  </a:lnTo>
                  <a:lnTo>
                    <a:pt x="662" y="1173"/>
                  </a:lnTo>
                  <a:lnTo>
                    <a:pt x="634" y="1176"/>
                  </a:lnTo>
                  <a:lnTo>
                    <a:pt x="605" y="1177"/>
                  </a:lnTo>
                  <a:lnTo>
                    <a:pt x="575" y="1178"/>
                  </a:lnTo>
                  <a:lnTo>
                    <a:pt x="545" y="1177"/>
                  </a:lnTo>
                  <a:lnTo>
                    <a:pt x="516" y="1175"/>
                  </a:lnTo>
                  <a:lnTo>
                    <a:pt x="486" y="1172"/>
                  </a:lnTo>
                  <a:lnTo>
                    <a:pt x="458" y="1167"/>
                  </a:lnTo>
                  <a:lnTo>
                    <a:pt x="430" y="1161"/>
                  </a:lnTo>
                  <a:lnTo>
                    <a:pt x="403" y="1154"/>
                  </a:lnTo>
                  <a:lnTo>
                    <a:pt x="377" y="1146"/>
                  </a:lnTo>
                  <a:lnTo>
                    <a:pt x="350" y="1135"/>
                  </a:lnTo>
                  <a:lnTo>
                    <a:pt x="325" y="1124"/>
                  </a:lnTo>
                  <a:lnTo>
                    <a:pt x="300" y="1111"/>
                  </a:lnTo>
                  <a:lnTo>
                    <a:pt x="276" y="1096"/>
                  </a:lnTo>
                  <a:lnTo>
                    <a:pt x="252" y="1082"/>
                  </a:lnTo>
                  <a:lnTo>
                    <a:pt x="230" y="1065"/>
                  </a:lnTo>
                  <a:lnTo>
                    <a:pt x="207" y="1046"/>
                  </a:lnTo>
                  <a:lnTo>
                    <a:pt x="186" y="1028"/>
                  </a:lnTo>
                  <a:lnTo>
                    <a:pt x="165" y="1007"/>
                  </a:lnTo>
                  <a:lnTo>
                    <a:pt x="145" y="985"/>
                  </a:lnTo>
                  <a:lnTo>
                    <a:pt x="127" y="963"/>
                  </a:lnTo>
                  <a:lnTo>
                    <a:pt x="109" y="940"/>
                  </a:lnTo>
                  <a:lnTo>
                    <a:pt x="93" y="916"/>
                  </a:lnTo>
                  <a:lnTo>
                    <a:pt x="79" y="892"/>
                  </a:lnTo>
                  <a:lnTo>
                    <a:pt x="65" y="867"/>
                  </a:lnTo>
                  <a:lnTo>
                    <a:pt x="52" y="842"/>
                  </a:lnTo>
                  <a:lnTo>
                    <a:pt x="41" y="815"/>
                  </a:lnTo>
                  <a:lnTo>
                    <a:pt x="32" y="788"/>
                  </a:lnTo>
                  <a:lnTo>
                    <a:pt x="23" y="760"/>
                  </a:lnTo>
                  <a:lnTo>
                    <a:pt x="16" y="732"/>
                  </a:lnTo>
                  <a:lnTo>
                    <a:pt x="11" y="704"/>
                  </a:lnTo>
                  <a:lnTo>
                    <a:pt x="6" y="675"/>
                  </a:lnTo>
                  <a:lnTo>
                    <a:pt x="2" y="644"/>
                  </a:lnTo>
                  <a:lnTo>
                    <a:pt x="1" y="613"/>
                  </a:lnTo>
                  <a:lnTo>
                    <a:pt x="0" y="582"/>
                  </a:lnTo>
                  <a:lnTo>
                    <a:pt x="1" y="552"/>
                  </a:lnTo>
                  <a:lnTo>
                    <a:pt x="3" y="524"/>
                  </a:lnTo>
                  <a:lnTo>
                    <a:pt x="6" y="495"/>
                  </a:lnTo>
                  <a:lnTo>
                    <a:pt x="12" y="467"/>
                  </a:lnTo>
                  <a:lnTo>
                    <a:pt x="18" y="439"/>
                  </a:lnTo>
                  <a:lnTo>
                    <a:pt x="25" y="411"/>
                  </a:lnTo>
                  <a:lnTo>
                    <a:pt x="35" y="384"/>
                  </a:lnTo>
                  <a:lnTo>
                    <a:pt x="45" y="357"/>
                  </a:lnTo>
                  <a:lnTo>
                    <a:pt x="58" y="331"/>
                  </a:lnTo>
                  <a:lnTo>
                    <a:pt x="70" y="305"/>
                  </a:lnTo>
                  <a:lnTo>
                    <a:pt x="85" y="280"/>
                  </a:lnTo>
                  <a:lnTo>
                    <a:pt x="101" y="256"/>
                  </a:lnTo>
                  <a:lnTo>
                    <a:pt x="117" y="232"/>
                  </a:lnTo>
                  <a:lnTo>
                    <a:pt x="136" y="209"/>
                  </a:lnTo>
                  <a:lnTo>
                    <a:pt x="156" y="186"/>
                  </a:lnTo>
                  <a:lnTo>
                    <a:pt x="177" y="164"/>
                  </a:lnTo>
                  <a:lnTo>
                    <a:pt x="198" y="144"/>
                  </a:lnTo>
                  <a:lnTo>
                    <a:pt x="219" y="126"/>
                  </a:lnTo>
                  <a:lnTo>
                    <a:pt x="241" y="109"/>
                  </a:lnTo>
                  <a:lnTo>
                    <a:pt x="263" y="93"/>
                  </a:lnTo>
                  <a:lnTo>
                    <a:pt x="286" y="78"/>
                  </a:lnTo>
                  <a:lnTo>
                    <a:pt x="310" y="65"/>
                  </a:lnTo>
                  <a:lnTo>
                    <a:pt x="334" y="52"/>
                  </a:lnTo>
                  <a:lnTo>
                    <a:pt x="359" y="42"/>
                  </a:lnTo>
                  <a:lnTo>
                    <a:pt x="384" y="32"/>
                  </a:lnTo>
                  <a:lnTo>
                    <a:pt x="410" y="23"/>
                  </a:lnTo>
                  <a:lnTo>
                    <a:pt x="436" y="17"/>
                  </a:lnTo>
                  <a:lnTo>
                    <a:pt x="462" y="11"/>
                  </a:lnTo>
                  <a:lnTo>
                    <a:pt x="491" y="6"/>
                  </a:lnTo>
                  <a:lnTo>
                    <a:pt x="518" y="3"/>
                  </a:lnTo>
                  <a:lnTo>
                    <a:pt x="546" y="1"/>
                  </a:lnTo>
                  <a:lnTo>
                    <a:pt x="575" y="0"/>
                  </a:lnTo>
                  <a:lnTo>
                    <a:pt x="597" y="1"/>
                  </a:lnTo>
                  <a:lnTo>
                    <a:pt x="618" y="1"/>
                  </a:lnTo>
                  <a:lnTo>
                    <a:pt x="639" y="3"/>
                  </a:lnTo>
                  <a:lnTo>
                    <a:pt x="660" y="5"/>
                  </a:lnTo>
                  <a:lnTo>
                    <a:pt x="681" y="8"/>
                  </a:lnTo>
                  <a:lnTo>
                    <a:pt x="701" y="12"/>
                  </a:lnTo>
                  <a:lnTo>
                    <a:pt x="720" y="15"/>
                  </a:lnTo>
                  <a:lnTo>
                    <a:pt x="739" y="20"/>
                  </a:lnTo>
                  <a:lnTo>
                    <a:pt x="758" y="25"/>
                  </a:lnTo>
                  <a:lnTo>
                    <a:pt x="777" y="30"/>
                  </a:lnTo>
                  <a:lnTo>
                    <a:pt x="795" y="37"/>
                  </a:lnTo>
                  <a:lnTo>
                    <a:pt x="813" y="44"/>
                  </a:lnTo>
                  <a:lnTo>
                    <a:pt x="830" y="51"/>
                  </a:lnTo>
                  <a:lnTo>
                    <a:pt x="848" y="60"/>
                  </a:lnTo>
                  <a:lnTo>
                    <a:pt x="865" y="68"/>
                  </a:lnTo>
                  <a:lnTo>
                    <a:pt x="882" y="77"/>
                  </a:lnTo>
                  <a:lnTo>
                    <a:pt x="897" y="88"/>
                  </a:lnTo>
                  <a:lnTo>
                    <a:pt x="913" y="98"/>
                  </a:lnTo>
                  <a:lnTo>
                    <a:pt x="929" y="110"/>
                  </a:lnTo>
                  <a:lnTo>
                    <a:pt x="943" y="121"/>
                  </a:lnTo>
                  <a:lnTo>
                    <a:pt x="958" y="134"/>
                  </a:lnTo>
                  <a:lnTo>
                    <a:pt x="973" y="146"/>
                  </a:lnTo>
                  <a:lnTo>
                    <a:pt x="986" y="160"/>
                  </a:lnTo>
                  <a:lnTo>
                    <a:pt x="1000" y="173"/>
                  </a:lnTo>
                  <a:lnTo>
                    <a:pt x="1013" y="188"/>
                  </a:lnTo>
                  <a:lnTo>
                    <a:pt x="1026" y="204"/>
                  </a:lnTo>
                  <a:lnTo>
                    <a:pt x="1038" y="219"/>
                  </a:lnTo>
                  <a:lnTo>
                    <a:pt x="1050" y="235"/>
                  </a:lnTo>
                  <a:lnTo>
                    <a:pt x="1061" y="252"/>
                  </a:lnTo>
                  <a:lnTo>
                    <a:pt x="1073" y="269"/>
                  </a:lnTo>
                  <a:lnTo>
                    <a:pt x="1084" y="287"/>
                  </a:lnTo>
                  <a:lnTo>
                    <a:pt x="1095" y="306"/>
                  </a:lnTo>
                  <a:close/>
                </a:path>
              </a:pathLst>
            </a:custGeom>
            <a:grpFill/>
            <a:ln w="9525">
              <a:noFill/>
              <a:round/>
            </a:ln>
          </p:spPr>
          <p:txBody>
            <a:bodyPr vert="horz" wrap="square" lIns="91440" tIns="45720" rIns="91440" bIns="45720" numCol="1" anchor="t" anchorCtr="0" compatLnSpc="1"/>
            <a:lstStyle/>
            <a:p>
              <a:endParaRPr lang="en-US"/>
            </a:p>
          </p:txBody>
        </p:sp>
        <p:sp>
          <p:nvSpPr>
            <p:cNvPr id="19" name="Rectangle 15"/>
            <p:cNvSpPr>
              <a:spLocks noChangeArrowheads="1"/>
            </p:cNvSpPr>
            <p:nvPr userDrawn="1"/>
          </p:nvSpPr>
          <p:spPr bwMode="auto">
            <a:xfrm>
              <a:off x="8305800" y="2400300"/>
              <a:ext cx="17462" cy="180975"/>
            </a:xfrm>
            <a:prstGeom prst="rect">
              <a:avLst/>
            </a:prstGeom>
            <a:grpFill/>
            <a:ln w="9525">
              <a:noFill/>
              <a:miter lim="800000"/>
            </a:ln>
          </p:spPr>
          <p:txBody>
            <a:bodyPr vert="horz" wrap="square" lIns="91440" tIns="45720" rIns="91440" bIns="45720" numCol="1" anchor="t" anchorCtr="0" compatLnSpc="1"/>
            <a:lstStyle/>
            <a:p>
              <a:endParaRPr lang="en-US"/>
            </a:p>
          </p:txBody>
        </p:sp>
        <p:sp>
          <p:nvSpPr>
            <p:cNvPr id="20" name="Freeform 16"/>
            <p:cNvSpPr/>
            <p:nvPr userDrawn="1"/>
          </p:nvSpPr>
          <p:spPr bwMode="auto">
            <a:xfrm>
              <a:off x="8359775" y="2400300"/>
              <a:ext cx="93662" cy="180975"/>
            </a:xfrm>
            <a:custGeom>
              <a:avLst/>
              <a:gdLst/>
              <a:ahLst/>
              <a:cxnLst>
                <a:cxn ang="0">
                  <a:pos x="0" y="0"/>
                </a:cxn>
                <a:cxn ang="0">
                  <a:pos x="589" y="0"/>
                </a:cxn>
                <a:cxn ang="0">
                  <a:pos x="589" y="108"/>
                </a:cxn>
                <a:cxn ang="0">
                  <a:pos x="111" y="108"/>
                </a:cxn>
                <a:cxn ang="0">
                  <a:pos x="111" y="510"/>
                </a:cxn>
                <a:cxn ang="0">
                  <a:pos x="588" y="510"/>
                </a:cxn>
                <a:cxn ang="0">
                  <a:pos x="588" y="618"/>
                </a:cxn>
                <a:cxn ang="0">
                  <a:pos x="111" y="618"/>
                </a:cxn>
                <a:cxn ang="0">
                  <a:pos x="111" y="1025"/>
                </a:cxn>
                <a:cxn ang="0">
                  <a:pos x="588" y="1025"/>
                </a:cxn>
                <a:cxn ang="0">
                  <a:pos x="588" y="1132"/>
                </a:cxn>
                <a:cxn ang="0">
                  <a:pos x="0" y="1132"/>
                </a:cxn>
                <a:cxn ang="0">
                  <a:pos x="0" y="0"/>
                </a:cxn>
              </a:cxnLst>
              <a:rect l="0" t="0" r="r" b="b"/>
              <a:pathLst>
                <a:path w="589" h="1132">
                  <a:moveTo>
                    <a:pt x="0" y="0"/>
                  </a:moveTo>
                  <a:lnTo>
                    <a:pt x="589" y="0"/>
                  </a:lnTo>
                  <a:lnTo>
                    <a:pt x="589" y="108"/>
                  </a:lnTo>
                  <a:lnTo>
                    <a:pt x="111" y="108"/>
                  </a:lnTo>
                  <a:lnTo>
                    <a:pt x="111" y="510"/>
                  </a:lnTo>
                  <a:lnTo>
                    <a:pt x="588" y="510"/>
                  </a:lnTo>
                  <a:lnTo>
                    <a:pt x="588" y="618"/>
                  </a:lnTo>
                  <a:lnTo>
                    <a:pt x="111" y="618"/>
                  </a:lnTo>
                  <a:lnTo>
                    <a:pt x="111" y="1025"/>
                  </a:lnTo>
                  <a:lnTo>
                    <a:pt x="588" y="1025"/>
                  </a:lnTo>
                  <a:lnTo>
                    <a:pt x="588"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1" name="Freeform 17"/>
            <p:cNvSpPr/>
            <p:nvPr userDrawn="1"/>
          </p:nvSpPr>
          <p:spPr bwMode="auto">
            <a:xfrm>
              <a:off x="8480425" y="2397125"/>
              <a:ext cx="103187" cy="187325"/>
            </a:xfrm>
            <a:custGeom>
              <a:avLst/>
              <a:gdLst/>
              <a:ahLst/>
              <a:cxnLst>
                <a:cxn ang="0">
                  <a:pos x="502" y="236"/>
                </a:cxn>
                <a:cxn ang="0">
                  <a:pos x="459" y="158"/>
                </a:cxn>
                <a:cxn ang="0">
                  <a:pos x="388" y="115"/>
                </a:cxn>
                <a:cxn ang="0">
                  <a:pos x="293" y="111"/>
                </a:cxn>
                <a:cxn ang="0">
                  <a:pos x="209" y="148"/>
                </a:cxn>
                <a:cxn ang="0">
                  <a:pos x="156" y="224"/>
                </a:cxn>
                <a:cxn ang="0">
                  <a:pos x="142" y="311"/>
                </a:cxn>
                <a:cxn ang="0">
                  <a:pos x="151" y="361"/>
                </a:cxn>
                <a:cxn ang="0">
                  <a:pos x="173" y="403"/>
                </a:cxn>
                <a:cxn ang="0">
                  <a:pos x="209" y="437"/>
                </a:cxn>
                <a:cxn ang="0">
                  <a:pos x="280" y="472"/>
                </a:cxn>
                <a:cxn ang="0">
                  <a:pos x="399" y="513"/>
                </a:cxn>
                <a:cxn ang="0">
                  <a:pos x="506" y="563"/>
                </a:cxn>
                <a:cxn ang="0">
                  <a:pos x="592" y="646"/>
                </a:cxn>
                <a:cxn ang="0">
                  <a:pos x="638" y="756"/>
                </a:cxn>
                <a:cxn ang="0">
                  <a:pos x="644" y="868"/>
                </a:cxn>
                <a:cxn ang="0">
                  <a:pos x="628" y="949"/>
                </a:cxn>
                <a:cxn ang="0">
                  <a:pos x="595" y="1022"/>
                </a:cxn>
                <a:cxn ang="0">
                  <a:pos x="543" y="1087"/>
                </a:cxn>
                <a:cxn ang="0">
                  <a:pos x="480" y="1136"/>
                </a:cxn>
                <a:cxn ang="0">
                  <a:pos x="403" y="1165"/>
                </a:cxn>
                <a:cxn ang="0">
                  <a:pos x="317" y="1176"/>
                </a:cxn>
                <a:cxn ang="0">
                  <a:pos x="235" y="1167"/>
                </a:cxn>
                <a:cxn ang="0">
                  <a:pos x="163" y="1138"/>
                </a:cxn>
                <a:cxn ang="0">
                  <a:pos x="101" y="1092"/>
                </a:cxn>
                <a:cxn ang="0">
                  <a:pos x="51" y="1029"/>
                </a:cxn>
                <a:cxn ang="0">
                  <a:pos x="18" y="955"/>
                </a:cxn>
                <a:cxn ang="0">
                  <a:pos x="2" y="868"/>
                </a:cxn>
                <a:cxn ang="0">
                  <a:pos x="114" y="881"/>
                </a:cxn>
                <a:cxn ang="0">
                  <a:pos x="138" y="958"/>
                </a:cxn>
                <a:cxn ang="0">
                  <a:pos x="168" y="1002"/>
                </a:cxn>
                <a:cxn ang="0">
                  <a:pos x="208" y="1036"/>
                </a:cxn>
                <a:cxn ang="0">
                  <a:pos x="255" y="1058"/>
                </a:cxn>
                <a:cxn ang="0">
                  <a:pos x="309" y="1066"/>
                </a:cxn>
                <a:cxn ang="0">
                  <a:pos x="366" y="1062"/>
                </a:cxn>
                <a:cxn ang="0">
                  <a:pos x="416" y="1046"/>
                </a:cxn>
                <a:cxn ang="0">
                  <a:pos x="459" y="1017"/>
                </a:cxn>
                <a:cxn ang="0">
                  <a:pos x="493" y="975"/>
                </a:cxn>
                <a:cxn ang="0">
                  <a:pos x="516" y="926"/>
                </a:cxn>
                <a:cxn ang="0">
                  <a:pos x="530" y="810"/>
                </a:cxn>
                <a:cxn ang="0">
                  <a:pos x="497" y="722"/>
                </a:cxn>
                <a:cxn ang="0">
                  <a:pos x="418" y="651"/>
                </a:cxn>
                <a:cxn ang="0">
                  <a:pos x="291" y="596"/>
                </a:cxn>
                <a:cxn ang="0">
                  <a:pos x="182" y="555"/>
                </a:cxn>
                <a:cxn ang="0">
                  <a:pos x="100" y="497"/>
                </a:cxn>
                <a:cxn ang="0">
                  <a:pos x="67" y="454"/>
                </a:cxn>
                <a:cxn ang="0">
                  <a:pos x="33" y="358"/>
                </a:cxn>
                <a:cxn ang="0">
                  <a:pos x="33" y="259"/>
                </a:cxn>
                <a:cxn ang="0">
                  <a:pos x="51" y="185"/>
                </a:cxn>
                <a:cxn ang="0">
                  <a:pos x="87" y="121"/>
                </a:cxn>
                <a:cxn ang="0">
                  <a:pos x="137" y="67"/>
                </a:cxn>
                <a:cxn ang="0">
                  <a:pos x="198" y="28"/>
                </a:cxn>
                <a:cxn ang="0">
                  <a:pos x="270" y="6"/>
                </a:cxn>
                <a:cxn ang="0">
                  <a:pos x="349" y="1"/>
                </a:cxn>
                <a:cxn ang="0">
                  <a:pos x="422" y="12"/>
                </a:cxn>
                <a:cxn ang="0">
                  <a:pos x="484" y="38"/>
                </a:cxn>
                <a:cxn ang="0">
                  <a:pos x="537" y="80"/>
                </a:cxn>
                <a:cxn ang="0">
                  <a:pos x="577" y="135"/>
                </a:cxn>
                <a:cxn ang="0">
                  <a:pos x="605" y="202"/>
                </a:cxn>
                <a:cxn ang="0">
                  <a:pos x="620" y="282"/>
                </a:cxn>
              </a:cxnLst>
              <a:rect l="0" t="0" r="r" b="b"/>
              <a:pathLst>
                <a:path w="645" h="1176">
                  <a:moveTo>
                    <a:pt x="621" y="300"/>
                  </a:moveTo>
                  <a:lnTo>
                    <a:pt x="514" y="300"/>
                  </a:lnTo>
                  <a:lnTo>
                    <a:pt x="511" y="278"/>
                  </a:lnTo>
                  <a:lnTo>
                    <a:pt x="507" y="256"/>
                  </a:lnTo>
                  <a:lnTo>
                    <a:pt x="502" y="236"/>
                  </a:lnTo>
                  <a:lnTo>
                    <a:pt x="495" y="218"/>
                  </a:lnTo>
                  <a:lnTo>
                    <a:pt x="488" y="201"/>
                  </a:lnTo>
                  <a:lnTo>
                    <a:pt x="480" y="185"/>
                  </a:lnTo>
                  <a:lnTo>
                    <a:pt x="469" y="170"/>
                  </a:lnTo>
                  <a:lnTo>
                    <a:pt x="459" y="158"/>
                  </a:lnTo>
                  <a:lnTo>
                    <a:pt x="446" y="146"/>
                  </a:lnTo>
                  <a:lnTo>
                    <a:pt x="433" y="136"/>
                  </a:lnTo>
                  <a:lnTo>
                    <a:pt x="419" y="128"/>
                  </a:lnTo>
                  <a:lnTo>
                    <a:pt x="403" y="120"/>
                  </a:lnTo>
                  <a:lnTo>
                    <a:pt x="388" y="115"/>
                  </a:lnTo>
                  <a:lnTo>
                    <a:pt x="371" y="111"/>
                  </a:lnTo>
                  <a:lnTo>
                    <a:pt x="352" y="109"/>
                  </a:lnTo>
                  <a:lnTo>
                    <a:pt x="333" y="108"/>
                  </a:lnTo>
                  <a:lnTo>
                    <a:pt x="312" y="109"/>
                  </a:lnTo>
                  <a:lnTo>
                    <a:pt x="293" y="111"/>
                  </a:lnTo>
                  <a:lnTo>
                    <a:pt x="274" y="115"/>
                  </a:lnTo>
                  <a:lnTo>
                    <a:pt x="256" y="121"/>
                  </a:lnTo>
                  <a:lnTo>
                    <a:pt x="239" y="129"/>
                  </a:lnTo>
                  <a:lnTo>
                    <a:pt x="223" y="138"/>
                  </a:lnTo>
                  <a:lnTo>
                    <a:pt x="209" y="148"/>
                  </a:lnTo>
                  <a:lnTo>
                    <a:pt x="195" y="162"/>
                  </a:lnTo>
                  <a:lnTo>
                    <a:pt x="183" y="176"/>
                  </a:lnTo>
                  <a:lnTo>
                    <a:pt x="171" y="190"/>
                  </a:lnTo>
                  <a:lnTo>
                    <a:pt x="163" y="206"/>
                  </a:lnTo>
                  <a:lnTo>
                    <a:pt x="156" y="224"/>
                  </a:lnTo>
                  <a:lnTo>
                    <a:pt x="149" y="241"/>
                  </a:lnTo>
                  <a:lnTo>
                    <a:pt x="145" y="260"/>
                  </a:lnTo>
                  <a:lnTo>
                    <a:pt x="143" y="279"/>
                  </a:lnTo>
                  <a:lnTo>
                    <a:pt x="142" y="300"/>
                  </a:lnTo>
                  <a:lnTo>
                    <a:pt x="142" y="311"/>
                  </a:lnTo>
                  <a:lnTo>
                    <a:pt x="143" y="322"/>
                  </a:lnTo>
                  <a:lnTo>
                    <a:pt x="144" y="332"/>
                  </a:lnTo>
                  <a:lnTo>
                    <a:pt x="146" y="343"/>
                  </a:lnTo>
                  <a:lnTo>
                    <a:pt x="148" y="352"/>
                  </a:lnTo>
                  <a:lnTo>
                    <a:pt x="151" y="361"/>
                  </a:lnTo>
                  <a:lnTo>
                    <a:pt x="154" y="370"/>
                  </a:lnTo>
                  <a:lnTo>
                    <a:pt x="159" y="379"/>
                  </a:lnTo>
                  <a:lnTo>
                    <a:pt x="163" y="388"/>
                  </a:lnTo>
                  <a:lnTo>
                    <a:pt x="168" y="395"/>
                  </a:lnTo>
                  <a:lnTo>
                    <a:pt x="173" y="403"/>
                  </a:lnTo>
                  <a:lnTo>
                    <a:pt x="180" y="411"/>
                  </a:lnTo>
                  <a:lnTo>
                    <a:pt x="186" y="417"/>
                  </a:lnTo>
                  <a:lnTo>
                    <a:pt x="193" y="424"/>
                  </a:lnTo>
                  <a:lnTo>
                    <a:pt x="200" y="430"/>
                  </a:lnTo>
                  <a:lnTo>
                    <a:pt x="209" y="437"/>
                  </a:lnTo>
                  <a:lnTo>
                    <a:pt x="219" y="444"/>
                  </a:lnTo>
                  <a:lnTo>
                    <a:pt x="231" y="450"/>
                  </a:lnTo>
                  <a:lnTo>
                    <a:pt x="245" y="458"/>
                  </a:lnTo>
                  <a:lnTo>
                    <a:pt x="262" y="465"/>
                  </a:lnTo>
                  <a:lnTo>
                    <a:pt x="280" y="472"/>
                  </a:lnTo>
                  <a:lnTo>
                    <a:pt x="301" y="480"/>
                  </a:lnTo>
                  <a:lnTo>
                    <a:pt x="324" y="488"/>
                  </a:lnTo>
                  <a:lnTo>
                    <a:pt x="348" y="496"/>
                  </a:lnTo>
                  <a:lnTo>
                    <a:pt x="375" y="504"/>
                  </a:lnTo>
                  <a:lnTo>
                    <a:pt x="399" y="513"/>
                  </a:lnTo>
                  <a:lnTo>
                    <a:pt x="419" y="520"/>
                  </a:lnTo>
                  <a:lnTo>
                    <a:pt x="436" y="526"/>
                  </a:lnTo>
                  <a:lnTo>
                    <a:pt x="461" y="537"/>
                  </a:lnTo>
                  <a:lnTo>
                    <a:pt x="484" y="549"/>
                  </a:lnTo>
                  <a:lnTo>
                    <a:pt x="506" y="563"/>
                  </a:lnTo>
                  <a:lnTo>
                    <a:pt x="526" y="578"/>
                  </a:lnTo>
                  <a:lnTo>
                    <a:pt x="545" y="593"/>
                  </a:lnTo>
                  <a:lnTo>
                    <a:pt x="561" y="610"/>
                  </a:lnTo>
                  <a:lnTo>
                    <a:pt x="577" y="628"/>
                  </a:lnTo>
                  <a:lnTo>
                    <a:pt x="592" y="646"/>
                  </a:lnTo>
                  <a:lnTo>
                    <a:pt x="604" y="666"/>
                  </a:lnTo>
                  <a:lnTo>
                    <a:pt x="615" y="687"/>
                  </a:lnTo>
                  <a:lnTo>
                    <a:pt x="624" y="709"/>
                  </a:lnTo>
                  <a:lnTo>
                    <a:pt x="631" y="732"/>
                  </a:lnTo>
                  <a:lnTo>
                    <a:pt x="638" y="756"/>
                  </a:lnTo>
                  <a:lnTo>
                    <a:pt x="642" y="780"/>
                  </a:lnTo>
                  <a:lnTo>
                    <a:pt x="644" y="806"/>
                  </a:lnTo>
                  <a:lnTo>
                    <a:pt x="645" y="833"/>
                  </a:lnTo>
                  <a:lnTo>
                    <a:pt x="645" y="851"/>
                  </a:lnTo>
                  <a:lnTo>
                    <a:pt x="644" y="868"/>
                  </a:lnTo>
                  <a:lnTo>
                    <a:pt x="642" y="886"/>
                  </a:lnTo>
                  <a:lnTo>
                    <a:pt x="640" y="901"/>
                  </a:lnTo>
                  <a:lnTo>
                    <a:pt x="637" y="918"/>
                  </a:lnTo>
                  <a:lnTo>
                    <a:pt x="632" y="934"/>
                  </a:lnTo>
                  <a:lnTo>
                    <a:pt x="628" y="949"/>
                  </a:lnTo>
                  <a:lnTo>
                    <a:pt x="623" y="965"/>
                  </a:lnTo>
                  <a:lnTo>
                    <a:pt x="617" y="980"/>
                  </a:lnTo>
                  <a:lnTo>
                    <a:pt x="610" y="994"/>
                  </a:lnTo>
                  <a:lnTo>
                    <a:pt x="603" y="1009"/>
                  </a:lnTo>
                  <a:lnTo>
                    <a:pt x="595" y="1022"/>
                  </a:lnTo>
                  <a:lnTo>
                    <a:pt x="586" y="1036"/>
                  </a:lnTo>
                  <a:lnTo>
                    <a:pt x="577" y="1050"/>
                  </a:lnTo>
                  <a:lnTo>
                    <a:pt x="566" y="1062"/>
                  </a:lnTo>
                  <a:lnTo>
                    <a:pt x="555" y="1076"/>
                  </a:lnTo>
                  <a:lnTo>
                    <a:pt x="543" y="1087"/>
                  </a:lnTo>
                  <a:lnTo>
                    <a:pt x="532" y="1099"/>
                  </a:lnTo>
                  <a:lnTo>
                    <a:pt x="519" y="1109"/>
                  </a:lnTo>
                  <a:lnTo>
                    <a:pt x="506" y="1120"/>
                  </a:lnTo>
                  <a:lnTo>
                    <a:pt x="493" y="1128"/>
                  </a:lnTo>
                  <a:lnTo>
                    <a:pt x="480" y="1136"/>
                  </a:lnTo>
                  <a:lnTo>
                    <a:pt x="465" y="1144"/>
                  </a:lnTo>
                  <a:lnTo>
                    <a:pt x="450" y="1151"/>
                  </a:lnTo>
                  <a:lnTo>
                    <a:pt x="435" y="1156"/>
                  </a:lnTo>
                  <a:lnTo>
                    <a:pt x="419" y="1161"/>
                  </a:lnTo>
                  <a:lnTo>
                    <a:pt x="403" y="1165"/>
                  </a:lnTo>
                  <a:lnTo>
                    <a:pt x="387" y="1170"/>
                  </a:lnTo>
                  <a:lnTo>
                    <a:pt x="370" y="1173"/>
                  </a:lnTo>
                  <a:lnTo>
                    <a:pt x="352" y="1174"/>
                  </a:lnTo>
                  <a:lnTo>
                    <a:pt x="334" y="1176"/>
                  </a:lnTo>
                  <a:lnTo>
                    <a:pt x="317" y="1176"/>
                  </a:lnTo>
                  <a:lnTo>
                    <a:pt x="299" y="1176"/>
                  </a:lnTo>
                  <a:lnTo>
                    <a:pt x="282" y="1174"/>
                  </a:lnTo>
                  <a:lnTo>
                    <a:pt x="266" y="1173"/>
                  </a:lnTo>
                  <a:lnTo>
                    <a:pt x="250" y="1170"/>
                  </a:lnTo>
                  <a:lnTo>
                    <a:pt x="235" y="1167"/>
                  </a:lnTo>
                  <a:lnTo>
                    <a:pt x="219" y="1162"/>
                  </a:lnTo>
                  <a:lnTo>
                    <a:pt x="205" y="1157"/>
                  </a:lnTo>
                  <a:lnTo>
                    <a:pt x="190" y="1152"/>
                  </a:lnTo>
                  <a:lnTo>
                    <a:pt x="176" y="1146"/>
                  </a:lnTo>
                  <a:lnTo>
                    <a:pt x="163" y="1138"/>
                  </a:lnTo>
                  <a:lnTo>
                    <a:pt x="149" y="1131"/>
                  </a:lnTo>
                  <a:lnTo>
                    <a:pt x="137" y="1123"/>
                  </a:lnTo>
                  <a:lnTo>
                    <a:pt x="124" y="1113"/>
                  </a:lnTo>
                  <a:lnTo>
                    <a:pt x="113" y="1103"/>
                  </a:lnTo>
                  <a:lnTo>
                    <a:pt x="101" y="1092"/>
                  </a:lnTo>
                  <a:lnTo>
                    <a:pt x="90" y="1081"/>
                  </a:lnTo>
                  <a:lnTo>
                    <a:pt x="79" y="1068"/>
                  </a:lnTo>
                  <a:lnTo>
                    <a:pt x="69" y="1056"/>
                  </a:lnTo>
                  <a:lnTo>
                    <a:pt x="59" y="1042"/>
                  </a:lnTo>
                  <a:lnTo>
                    <a:pt x="51" y="1029"/>
                  </a:lnTo>
                  <a:lnTo>
                    <a:pt x="44" y="1015"/>
                  </a:lnTo>
                  <a:lnTo>
                    <a:pt x="36" y="1000"/>
                  </a:lnTo>
                  <a:lnTo>
                    <a:pt x="29" y="986"/>
                  </a:lnTo>
                  <a:lnTo>
                    <a:pt x="23" y="970"/>
                  </a:lnTo>
                  <a:lnTo>
                    <a:pt x="18" y="955"/>
                  </a:lnTo>
                  <a:lnTo>
                    <a:pt x="13" y="938"/>
                  </a:lnTo>
                  <a:lnTo>
                    <a:pt x="9" y="921"/>
                  </a:lnTo>
                  <a:lnTo>
                    <a:pt x="6" y="904"/>
                  </a:lnTo>
                  <a:lnTo>
                    <a:pt x="4" y="887"/>
                  </a:lnTo>
                  <a:lnTo>
                    <a:pt x="2" y="868"/>
                  </a:lnTo>
                  <a:lnTo>
                    <a:pt x="0" y="850"/>
                  </a:lnTo>
                  <a:lnTo>
                    <a:pt x="0" y="830"/>
                  </a:lnTo>
                  <a:lnTo>
                    <a:pt x="108" y="830"/>
                  </a:lnTo>
                  <a:lnTo>
                    <a:pt x="111" y="856"/>
                  </a:lnTo>
                  <a:lnTo>
                    <a:pt x="114" y="881"/>
                  </a:lnTo>
                  <a:lnTo>
                    <a:pt x="118" y="904"/>
                  </a:lnTo>
                  <a:lnTo>
                    <a:pt x="125" y="926"/>
                  </a:lnTo>
                  <a:lnTo>
                    <a:pt x="128" y="937"/>
                  </a:lnTo>
                  <a:lnTo>
                    <a:pt x="134" y="947"/>
                  </a:lnTo>
                  <a:lnTo>
                    <a:pt x="138" y="958"/>
                  </a:lnTo>
                  <a:lnTo>
                    <a:pt x="143" y="967"/>
                  </a:lnTo>
                  <a:lnTo>
                    <a:pt x="149" y="976"/>
                  </a:lnTo>
                  <a:lnTo>
                    <a:pt x="154" y="985"/>
                  </a:lnTo>
                  <a:lnTo>
                    <a:pt x="162" y="993"/>
                  </a:lnTo>
                  <a:lnTo>
                    <a:pt x="168" y="1002"/>
                  </a:lnTo>
                  <a:lnTo>
                    <a:pt x="175" y="1010"/>
                  </a:lnTo>
                  <a:lnTo>
                    <a:pt x="183" y="1017"/>
                  </a:lnTo>
                  <a:lnTo>
                    <a:pt x="191" y="1023"/>
                  </a:lnTo>
                  <a:lnTo>
                    <a:pt x="199" y="1030"/>
                  </a:lnTo>
                  <a:lnTo>
                    <a:pt x="208" y="1036"/>
                  </a:lnTo>
                  <a:lnTo>
                    <a:pt x="216" y="1041"/>
                  </a:lnTo>
                  <a:lnTo>
                    <a:pt x="226" y="1046"/>
                  </a:lnTo>
                  <a:lnTo>
                    <a:pt x="235" y="1051"/>
                  </a:lnTo>
                  <a:lnTo>
                    <a:pt x="244" y="1054"/>
                  </a:lnTo>
                  <a:lnTo>
                    <a:pt x="255" y="1058"/>
                  </a:lnTo>
                  <a:lnTo>
                    <a:pt x="265" y="1060"/>
                  </a:lnTo>
                  <a:lnTo>
                    <a:pt x="276" y="1062"/>
                  </a:lnTo>
                  <a:lnTo>
                    <a:pt x="286" y="1064"/>
                  </a:lnTo>
                  <a:lnTo>
                    <a:pt x="298" y="1065"/>
                  </a:lnTo>
                  <a:lnTo>
                    <a:pt x="309" y="1066"/>
                  </a:lnTo>
                  <a:lnTo>
                    <a:pt x="321" y="1066"/>
                  </a:lnTo>
                  <a:lnTo>
                    <a:pt x="333" y="1066"/>
                  </a:lnTo>
                  <a:lnTo>
                    <a:pt x="345" y="1065"/>
                  </a:lnTo>
                  <a:lnTo>
                    <a:pt x="355" y="1064"/>
                  </a:lnTo>
                  <a:lnTo>
                    <a:pt x="366" y="1062"/>
                  </a:lnTo>
                  <a:lnTo>
                    <a:pt x="377" y="1060"/>
                  </a:lnTo>
                  <a:lnTo>
                    <a:pt x="387" y="1058"/>
                  </a:lnTo>
                  <a:lnTo>
                    <a:pt x="397" y="1054"/>
                  </a:lnTo>
                  <a:lnTo>
                    <a:pt x="406" y="1051"/>
                  </a:lnTo>
                  <a:lnTo>
                    <a:pt x="416" y="1046"/>
                  </a:lnTo>
                  <a:lnTo>
                    <a:pt x="425" y="1041"/>
                  </a:lnTo>
                  <a:lnTo>
                    <a:pt x="434" y="1036"/>
                  </a:lnTo>
                  <a:lnTo>
                    <a:pt x="442" y="1030"/>
                  </a:lnTo>
                  <a:lnTo>
                    <a:pt x="450" y="1023"/>
                  </a:lnTo>
                  <a:lnTo>
                    <a:pt x="459" y="1017"/>
                  </a:lnTo>
                  <a:lnTo>
                    <a:pt x="466" y="1010"/>
                  </a:lnTo>
                  <a:lnTo>
                    <a:pt x="473" y="1002"/>
                  </a:lnTo>
                  <a:lnTo>
                    <a:pt x="481" y="993"/>
                  </a:lnTo>
                  <a:lnTo>
                    <a:pt x="487" y="985"/>
                  </a:lnTo>
                  <a:lnTo>
                    <a:pt x="493" y="975"/>
                  </a:lnTo>
                  <a:lnTo>
                    <a:pt x="498" y="967"/>
                  </a:lnTo>
                  <a:lnTo>
                    <a:pt x="504" y="957"/>
                  </a:lnTo>
                  <a:lnTo>
                    <a:pt x="509" y="947"/>
                  </a:lnTo>
                  <a:lnTo>
                    <a:pt x="513" y="937"/>
                  </a:lnTo>
                  <a:lnTo>
                    <a:pt x="516" y="926"/>
                  </a:lnTo>
                  <a:lnTo>
                    <a:pt x="523" y="904"/>
                  </a:lnTo>
                  <a:lnTo>
                    <a:pt x="528" y="880"/>
                  </a:lnTo>
                  <a:lnTo>
                    <a:pt x="530" y="856"/>
                  </a:lnTo>
                  <a:lnTo>
                    <a:pt x="531" y="830"/>
                  </a:lnTo>
                  <a:lnTo>
                    <a:pt x="530" y="810"/>
                  </a:lnTo>
                  <a:lnTo>
                    <a:pt x="528" y="791"/>
                  </a:lnTo>
                  <a:lnTo>
                    <a:pt x="523" y="773"/>
                  </a:lnTo>
                  <a:lnTo>
                    <a:pt x="516" y="755"/>
                  </a:lnTo>
                  <a:lnTo>
                    <a:pt x="508" y="737"/>
                  </a:lnTo>
                  <a:lnTo>
                    <a:pt x="497" y="722"/>
                  </a:lnTo>
                  <a:lnTo>
                    <a:pt x="485" y="706"/>
                  </a:lnTo>
                  <a:lnTo>
                    <a:pt x="471" y="690"/>
                  </a:lnTo>
                  <a:lnTo>
                    <a:pt x="456" y="677"/>
                  </a:lnTo>
                  <a:lnTo>
                    <a:pt x="438" y="663"/>
                  </a:lnTo>
                  <a:lnTo>
                    <a:pt x="418" y="651"/>
                  </a:lnTo>
                  <a:lnTo>
                    <a:pt x="396" y="638"/>
                  </a:lnTo>
                  <a:lnTo>
                    <a:pt x="373" y="627"/>
                  </a:lnTo>
                  <a:lnTo>
                    <a:pt x="348" y="616"/>
                  </a:lnTo>
                  <a:lnTo>
                    <a:pt x="321" y="606"/>
                  </a:lnTo>
                  <a:lnTo>
                    <a:pt x="291" y="596"/>
                  </a:lnTo>
                  <a:lnTo>
                    <a:pt x="276" y="592"/>
                  </a:lnTo>
                  <a:lnTo>
                    <a:pt x="264" y="588"/>
                  </a:lnTo>
                  <a:lnTo>
                    <a:pt x="235" y="578"/>
                  </a:lnTo>
                  <a:lnTo>
                    <a:pt x="207" y="566"/>
                  </a:lnTo>
                  <a:lnTo>
                    <a:pt x="182" y="555"/>
                  </a:lnTo>
                  <a:lnTo>
                    <a:pt x="158" y="541"/>
                  </a:lnTo>
                  <a:lnTo>
                    <a:pt x="137" y="527"/>
                  </a:lnTo>
                  <a:lnTo>
                    <a:pt x="118" y="513"/>
                  </a:lnTo>
                  <a:lnTo>
                    <a:pt x="108" y="506"/>
                  </a:lnTo>
                  <a:lnTo>
                    <a:pt x="100" y="497"/>
                  </a:lnTo>
                  <a:lnTo>
                    <a:pt x="93" y="489"/>
                  </a:lnTo>
                  <a:lnTo>
                    <a:pt x="85" y="480"/>
                  </a:lnTo>
                  <a:lnTo>
                    <a:pt x="79" y="472"/>
                  </a:lnTo>
                  <a:lnTo>
                    <a:pt x="73" y="464"/>
                  </a:lnTo>
                  <a:lnTo>
                    <a:pt x="67" y="454"/>
                  </a:lnTo>
                  <a:lnTo>
                    <a:pt x="61" y="445"/>
                  </a:lnTo>
                  <a:lnTo>
                    <a:pt x="52" y="425"/>
                  </a:lnTo>
                  <a:lnTo>
                    <a:pt x="44" y="404"/>
                  </a:lnTo>
                  <a:lnTo>
                    <a:pt x="38" y="382"/>
                  </a:lnTo>
                  <a:lnTo>
                    <a:pt x="33" y="358"/>
                  </a:lnTo>
                  <a:lnTo>
                    <a:pt x="31" y="334"/>
                  </a:lnTo>
                  <a:lnTo>
                    <a:pt x="30" y="308"/>
                  </a:lnTo>
                  <a:lnTo>
                    <a:pt x="30" y="291"/>
                  </a:lnTo>
                  <a:lnTo>
                    <a:pt x="31" y="276"/>
                  </a:lnTo>
                  <a:lnTo>
                    <a:pt x="33" y="259"/>
                  </a:lnTo>
                  <a:lnTo>
                    <a:pt x="35" y="243"/>
                  </a:lnTo>
                  <a:lnTo>
                    <a:pt x="38" y="229"/>
                  </a:lnTo>
                  <a:lnTo>
                    <a:pt x="43" y="214"/>
                  </a:lnTo>
                  <a:lnTo>
                    <a:pt x="47" y="200"/>
                  </a:lnTo>
                  <a:lnTo>
                    <a:pt x="51" y="185"/>
                  </a:lnTo>
                  <a:lnTo>
                    <a:pt x="57" y="171"/>
                  </a:lnTo>
                  <a:lnTo>
                    <a:pt x="64" y="159"/>
                  </a:lnTo>
                  <a:lnTo>
                    <a:pt x="70" y="145"/>
                  </a:lnTo>
                  <a:lnTo>
                    <a:pt x="78" y="133"/>
                  </a:lnTo>
                  <a:lnTo>
                    <a:pt x="87" y="121"/>
                  </a:lnTo>
                  <a:lnTo>
                    <a:pt x="95" y="109"/>
                  </a:lnTo>
                  <a:lnTo>
                    <a:pt x="104" y="98"/>
                  </a:lnTo>
                  <a:lnTo>
                    <a:pt x="115" y="87"/>
                  </a:lnTo>
                  <a:lnTo>
                    <a:pt x="125" y="76"/>
                  </a:lnTo>
                  <a:lnTo>
                    <a:pt x="137" y="67"/>
                  </a:lnTo>
                  <a:lnTo>
                    <a:pt x="148" y="58"/>
                  </a:lnTo>
                  <a:lnTo>
                    <a:pt x="160" y="49"/>
                  </a:lnTo>
                  <a:lnTo>
                    <a:pt x="172" y="41"/>
                  </a:lnTo>
                  <a:lnTo>
                    <a:pt x="185" y="35"/>
                  </a:lnTo>
                  <a:lnTo>
                    <a:pt x="198" y="28"/>
                  </a:lnTo>
                  <a:lnTo>
                    <a:pt x="212" y="22"/>
                  </a:lnTo>
                  <a:lnTo>
                    <a:pt x="226" y="17"/>
                  </a:lnTo>
                  <a:lnTo>
                    <a:pt x="240" y="13"/>
                  </a:lnTo>
                  <a:lnTo>
                    <a:pt x="255" y="9"/>
                  </a:lnTo>
                  <a:lnTo>
                    <a:pt x="270" y="6"/>
                  </a:lnTo>
                  <a:lnTo>
                    <a:pt x="285" y="3"/>
                  </a:lnTo>
                  <a:lnTo>
                    <a:pt x="301" y="2"/>
                  </a:lnTo>
                  <a:lnTo>
                    <a:pt x="317" y="1"/>
                  </a:lnTo>
                  <a:lnTo>
                    <a:pt x="333" y="0"/>
                  </a:lnTo>
                  <a:lnTo>
                    <a:pt x="349" y="1"/>
                  </a:lnTo>
                  <a:lnTo>
                    <a:pt x="365" y="2"/>
                  </a:lnTo>
                  <a:lnTo>
                    <a:pt x="379" y="3"/>
                  </a:lnTo>
                  <a:lnTo>
                    <a:pt x="394" y="5"/>
                  </a:lnTo>
                  <a:lnTo>
                    <a:pt x="409" y="9"/>
                  </a:lnTo>
                  <a:lnTo>
                    <a:pt x="422" y="12"/>
                  </a:lnTo>
                  <a:lnTo>
                    <a:pt x="435" y="16"/>
                  </a:lnTo>
                  <a:lnTo>
                    <a:pt x="448" y="20"/>
                  </a:lnTo>
                  <a:lnTo>
                    <a:pt x="461" y="25"/>
                  </a:lnTo>
                  <a:lnTo>
                    <a:pt x="472" y="31"/>
                  </a:lnTo>
                  <a:lnTo>
                    <a:pt x="484" y="38"/>
                  </a:lnTo>
                  <a:lnTo>
                    <a:pt x="495" y="45"/>
                  </a:lnTo>
                  <a:lnTo>
                    <a:pt x="507" y="52"/>
                  </a:lnTo>
                  <a:lnTo>
                    <a:pt x="517" y="61"/>
                  </a:lnTo>
                  <a:lnTo>
                    <a:pt x="527" y="69"/>
                  </a:lnTo>
                  <a:lnTo>
                    <a:pt x="537" y="80"/>
                  </a:lnTo>
                  <a:lnTo>
                    <a:pt x="546" y="89"/>
                  </a:lnTo>
                  <a:lnTo>
                    <a:pt x="555" y="99"/>
                  </a:lnTo>
                  <a:lnTo>
                    <a:pt x="562" y="111"/>
                  </a:lnTo>
                  <a:lnTo>
                    <a:pt x="571" y="122"/>
                  </a:lnTo>
                  <a:lnTo>
                    <a:pt x="577" y="135"/>
                  </a:lnTo>
                  <a:lnTo>
                    <a:pt x="584" y="147"/>
                  </a:lnTo>
                  <a:lnTo>
                    <a:pt x="591" y="160"/>
                  </a:lnTo>
                  <a:lnTo>
                    <a:pt x="596" y="173"/>
                  </a:lnTo>
                  <a:lnTo>
                    <a:pt x="601" y="187"/>
                  </a:lnTo>
                  <a:lnTo>
                    <a:pt x="605" y="202"/>
                  </a:lnTo>
                  <a:lnTo>
                    <a:pt x="609" y="217"/>
                  </a:lnTo>
                  <a:lnTo>
                    <a:pt x="612" y="233"/>
                  </a:lnTo>
                  <a:lnTo>
                    <a:pt x="616" y="249"/>
                  </a:lnTo>
                  <a:lnTo>
                    <a:pt x="618" y="265"/>
                  </a:lnTo>
                  <a:lnTo>
                    <a:pt x="620" y="282"/>
                  </a:lnTo>
                  <a:lnTo>
                    <a:pt x="621" y="300"/>
                  </a:lnTo>
                  <a:close/>
                </a:path>
              </a:pathLst>
            </a:custGeom>
            <a:grpFill/>
            <a:ln w="9525">
              <a:noFill/>
              <a:round/>
            </a:ln>
          </p:spPr>
          <p:txBody>
            <a:bodyPr vert="horz" wrap="square" lIns="91440" tIns="45720" rIns="91440" bIns="45720" numCol="1" anchor="t" anchorCtr="0" compatLnSpc="1"/>
            <a:lstStyle/>
            <a:p>
              <a:endParaRPr lang="en-US"/>
            </a:p>
          </p:txBody>
        </p:sp>
        <p:sp>
          <p:nvSpPr>
            <p:cNvPr id="22" name="Freeform 18"/>
            <p:cNvSpPr>
              <a:spLocks noEditPoints="1"/>
            </p:cNvSpPr>
            <p:nvPr userDrawn="1"/>
          </p:nvSpPr>
          <p:spPr bwMode="auto">
            <a:xfrm>
              <a:off x="6302375" y="1695450"/>
              <a:ext cx="717550" cy="690563"/>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9"/>
            <p:cNvSpPr>
              <a:spLocks noEditPoints="1"/>
            </p:cNvSpPr>
            <p:nvPr userDrawn="1"/>
          </p:nvSpPr>
          <p:spPr bwMode="auto">
            <a:xfrm>
              <a:off x="6938963" y="1954213"/>
              <a:ext cx="363537" cy="377825"/>
            </a:xfrm>
            <a:custGeom>
              <a:avLst/>
              <a:gdLst/>
              <a:ahLst/>
              <a:cxnLst>
                <a:cxn ang="0">
                  <a:pos x="1761" y="1"/>
                </a:cxn>
                <a:cxn ang="0">
                  <a:pos x="1882" y="11"/>
                </a:cxn>
                <a:cxn ang="0">
                  <a:pos x="2003" y="36"/>
                </a:cxn>
                <a:cxn ang="0">
                  <a:pos x="2113" y="79"/>
                </a:cxn>
                <a:cxn ang="0">
                  <a:pos x="2204" y="145"/>
                </a:cxn>
                <a:cxn ang="0">
                  <a:pos x="2268" y="237"/>
                </a:cxn>
                <a:cxn ang="0">
                  <a:pos x="2294" y="360"/>
                </a:cxn>
                <a:cxn ang="0">
                  <a:pos x="2276" y="517"/>
                </a:cxn>
                <a:cxn ang="0">
                  <a:pos x="2227" y="662"/>
                </a:cxn>
                <a:cxn ang="0">
                  <a:pos x="2174" y="760"/>
                </a:cxn>
                <a:cxn ang="0">
                  <a:pos x="2108" y="849"/>
                </a:cxn>
                <a:cxn ang="0">
                  <a:pos x="2031" y="928"/>
                </a:cxn>
                <a:cxn ang="0">
                  <a:pos x="1943" y="996"/>
                </a:cxn>
                <a:cxn ang="0">
                  <a:pos x="1848" y="1053"/>
                </a:cxn>
                <a:cxn ang="0">
                  <a:pos x="1744" y="1098"/>
                </a:cxn>
                <a:cxn ang="0">
                  <a:pos x="1635" y="1131"/>
                </a:cxn>
                <a:cxn ang="0">
                  <a:pos x="1605" y="1153"/>
                </a:cxn>
                <a:cxn ang="0">
                  <a:pos x="1711" y="1177"/>
                </a:cxn>
                <a:cxn ang="0">
                  <a:pos x="1798" y="1217"/>
                </a:cxn>
                <a:cxn ang="0">
                  <a:pos x="1868" y="1272"/>
                </a:cxn>
                <a:cxn ang="0">
                  <a:pos x="1920" y="1341"/>
                </a:cxn>
                <a:cxn ang="0">
                  <a:pos x="1950" y="1420"/>
                </a:cxn>
                <a:cxn ang="0">
                  <a:pos x="1960" y="1511"/>
                </a:cxn>
                <a:cxn ang="0">
                  <a:pos x="1949" y="1611"/>
                </a:cxn>
                <a:cxn ang="0">
                  <a:pos x="1904" y="1747"/>
                </a:cxn>
                <a:cxn ang="0">
                  <a:pos x="1799" y="1937"/>
                </a:cxn>
                <a:cxn ang="0">
                  <a:pos x="1671" y="2086"/>
                </a:cxn>
                <a:cxn ang="0">
                  <a:pos x="1525" y="2199"/>
                </a:cxn>
                <a:cxn ang="0">
                  <a:pos x="1371" y="2279"/>
                </a:cxn>
                <a:cxn ang="0">
                  <a:pos x="1215" y="2333"/>
                </a:cxn>
                <a:cxn ang="0">
                  <a:pos x="1063" y="2364"/>
                </a:cxn>
                <a:cxn ang="0">
                  <a:pos x="924" y="2379"/>
                </a:cxn>
                <a:cxn ang="0">
                  <a:pos x="0" y="2381"/>
                </a:cxn>
                <a:cxn ang="0">
                  <a:pos x="882" y="2005"/>
                </a:cxn>
                <a:cxn ang="0">
                  <a:pos x="1038" y="1989"/>
                </a:cxn>
                <a:cxn ang="0">
                  <a:pos x="1127" y="1967"/>
                </a:cxn>
                <a:cxn ang="0">
                  <a:pos x="1213" y="1935"/>
                </a:cxn>
                <a:cxn ang="0">
                  <a:pos x="1292" y="1888"/>
                </a:cxn>
                <a:cxn ang="0">
                  <a:pos x="1362" y="1826"/>
                </a:cxn>
                <a:cxn ang="0">
                  <a:pos x="1420" y="1747"/>
                </a:cxn>
                <a:cxn ang="0">
                  <a:pos x="1463" y="1647"/>
                </a:cxn>
                <a:cxn ang="0">
                  <a:pos x="1482" y="1547"/>
                </a:cxn>
                <a:cxn ang="0">
                  <a:pos x="1473" y="1470"/>
                </a:cxn>
                <a:cxn ang="0">
                  <a:pos x="1442" y="1412"/>
                </a:cxn>
                <a:cxn ang="0">
                  <a:pos x="1390" y="1370"/>
                </a:cxn>
                <a:cxn ang="0">
                  <a:pos x="1323" y="1342"/>
                </a:cxn>
                <a:cxn ang="0">
                  <a:pos x="1244" y="1326"/>
                </a:cxn>
                <a:cxn ang="0">
                  <a:pos x="1137" y="1317"/>
                </a:cxn>
                <a:cxn ang="0">
                  <a:pos x="995" y="962"/>
                </a:cxn>
                <a:cxn ang="0">
                  <a:pos x="1309" y="956"/>
                </a:cxn>
                <a:cxn ang="0">
                  <a:pos x="1412" y="940"/>
                </a:cxn>
                <a:cxn ang="0">
                  <a:pos x="1491" y="916"/>
                </a:cxn>
                <a:cxn ang="0">
                  <a:pos x="1566" y="882"/>
                </a:cxn>
                <a:cxn ang="0">
                  <a:pos x="1635" y="834"/>
                </a:cxn>
                <a:cxn ang="0">
                  <a:pos x="1693" y="773"/>
                </a:cxn>
                <a:cxn ang="0">
                  <a:pos x="1738" y="694"/>
                </a:cxn>
                <a:cxn ang="0">
                  <a:pos x="1767" y="600"/>
                </a:cxn>
                <a:cxn ang="0">
                  <a:pos x="1768" y="524"/>
                </a:cxn>
                <a:cxn ang="0">
                  <a:pos x="1746" y="468"/>
                </a:cxn>
                <a:cxn ang="0">
                  <a:pos x="1703" y="427"/>
                </a:cxn>
                <a:cxn ang="0">
                  <a:pos x="1645" y="401"/>
                </a:cxn>
                <a:cxn ang="0">
                  <a:pos x="1575" y="385"/>
                </a:cxn>
                <a:cxn ang="0">
                  <a:pos x="1435" y="375"/>
                </a:cxn>
              </a:cxnLst>
              <a:rect l="0" t="0" r="r" b="b"/>
              <a:pathLst>
                <a:path w="2294" h="2381">
                  <a:moveTo>
                    <a:pt x="868" y="0"/>
                  </a:moveTo>
                  <a:lnTo>
                    <a:pt x="1701" y="0"/>
                  </a:lnTo>
                  <a:lnTo>
                    <a:pt x="1730" y="0"/>
                  </a:lnTo>
                  <a:lnTo>
                    <a:pt x="1761" y="1"/>
                  </a:lnTo>
                  <a:lnTo>
                    <a:pt x="1791" y="2"/>
                  </a:lnTo>
                  <a:lnTo>
                    <a:pt x="1821" y="4"/>
                  </a:lnTo>
                  <a:lnTo>
                    <a:pt x="1852" y="7"/>
                  </a:lnTo>
                  <a:lnTo>
                    <a:pt x="1882" y="11"/>
                  </a:lnTo>
                  <a:lnTo>
                    <a:pt x="1913" y="16"/>
                  </a:lnTo>
                  <a:lnTo>
                    <a:pt x="1944" y="22"/>
                  </a:lnTo>
                  <a:lnTo>
                    <a:pt x="1973" y="28"/>
                  </a:lnTo>
                  <a:lnTo>
                    <a:pt x="2003" y="36"/>
                  </a:lnTo>
                  <a:lnTo>
                    <a:pt x="2032" y="45"/>
                  </a:lnTo>
                  <a:lnTo>
                    <a:pt x="2060" y="55"/>
                  </a:lnTo>
                  <a:lnTo>
                    <a:pt x="2087" y="67"/>
                  </a:lnTo>
                  <a:lnTo>
                    <a:pt x="2113" y="79"/>
                  </a:lnTo>
                  <a:lnTo>
                    <a:pt x="2138" y="94"/>
                  </a:lnTo>
                  <a:lnTo>
                    <a:pt x="2161" y="110"/>
                  </a:lnTo>
                  <a:lnTo>
                    <a:pt x="2183" y="126"/>
                  </a:lnTo>
                  <a:lnTo>
                    <a:pt x="2204" y="145"/>
                  </a:lnTo>
                  <a:lnTo>
                    <a:pt x="2223" y="165"/>
                  </a:lnTo>
                  <a:lnTo>
                    <a:pt x="2240" y="188"/>
                  </a:lnTo>
                  <a:lnTo>
                    <a:pt x="2254" y="212"/>
                  </a:lnTo>
                  <a:lnTo>
                    <a:pt x="2268" y="237"/>
                  </a:lnTo>
                  <a:lnTo>
                    <a:pt x="2278" y="265"/>
                  </a:lnTo>
                  <a:lnTo>
                    <a:pt x="2286" y="294"/>
                  </a:lnTo>
                  <a:lnTo>
                    <a:pt x="2292" y="326"/>
                  </a:lnTo>
                  <a:lnTo>
                    <a:pt x="2294" y="360"/>
                  </a:lnTo>
                  <a:lnTo>
                    <a:pt x="2294" y="396"/>
                  </a:lnTo>
                  <a:lnTo>
                    <a:pt x="2292" y="434"/>
                  </a:lnTo>
                  <a:lnTo>
                    <a:pt x="2286" y="474"/>
                  </a:lnTo>
                  <a:lnTo>
                    <a:pt x="2276" y="517"/>
                  </a:lnTo>
                  <a:lnTo>
                    <a:pt x="2264" y="563"/>
                  </a:lnTo>
                  <a:lnTo>
                    <a:pt x="2248" y="610"/>
                  </a:lnTo>
                  <a:lnTo>
                    <a:pt x="2238" y="637"/>
                  </a:lnTo>
                  <a:lnTo>
                    <a:pt x="2227" y="662"/>
                  </a:lnTo>
                  <a:lnTo>
                    <a:pt x="2215" y="687"/>
                  </a:lnTo>
                  <a:lnTo>
                    <a:pt x="2202" y="712"/>
                  </a:lnTo>
                  <a:lnTo>
                    <a:pt x="2188" y="736"/>
                  </a:lnTo>
                  <a:lnTo>
                    <a:pt x="2174" y="760"/>
                  </a:lnTo>
                  <a:lnTo>
                    <a:pt x="2158" y="783"/>
                  </a:lnTo>
                  <a:lnTo>
                    <a:pt x="2142" y="806"/>
                  </a:lnTo>
                  <a:lnTo>
                    <a:pt x="2126" y="828"/>
                  </a:lnTo>
                  <a:lnTo>
                    <a:pt x="2108" y="849"/>
                  </a:lnTo>
                  <a:lnTo>
                    <a:pt x="2089" y="870"/>
                  </a:lnTo>
                  <a:lnTo>
                    <a:pt x="2070" y="890"/>
                  </a:lnTo>
                  <a:lnTo>
                    <a:pt x="2050" y="909"/>
                  </a:lnTo>
                  <a:lnTo>
                    <a:pt x="2031" y="928"/>
                  </a:lnTo>
                  <a:lnTo>
                    <a:pt x="2010" y="946"/>
                  </a:lnTo>
                  <a:lnTo>
                    <a:pt x="1988" y="964"/>
                  </a:lnTo>
                  <a:lnTo>
                    <a:pt x="1966" y="980"/>
                  </a:lnTo>
                  <a:lnTo>
                    <a:pt x="1943" y="996"/>
                  </a:lnTo>
                  <a:lnTo>
                    <a:pt x="1920" y="1012"/>
                  </a:lnTo>
                  <a:lnTo>
                    <a:pt x="1896" y="1026"/>
                  </a:lnTo>
                  <a:lnTo>
                    <a:pt x="1872" y="1040"/>
                  </a:lnTo>
                  <a:lnTo>
                    <a:pt x="1848" y="1053"/>
                  </a:lnTo>
                  <a:lnTo>
                    <a:pt x="1822" y="1066"/>
                  </a:lnTo>
                  <a:lnTo>
                    <a:pt x="1796" y="1078"/>
                  </a:lnTo>
                  <a:lnTo>
                    <a:pt x="1770" y="1088"/>
                  </a:lnTo>
                  <a:lnTo>
                    <a:pt x="1744" y="1098"/>
                  </a:lnTo>
                  <a:lnTo>
                    <a:pt x="1717" y="1108"/>
                  </a:lnTo>
                  <a:lnTo>
                    <a:pt x="1690" y="1116"/>
                  </a:lnTo>
                  <a:lnTo>
                    <a:pt x="1662" y="1124"/>
                  </a:lnTo>
                  <a:lnTo>
                    <a:pt x="1635" y="1131"/>
                  </a:lnTo>
                  <a:lnTo>
                    <a:pt x="1607" y="1137"/>
                  </a:lnTo>
                  <a:lnTo>
                    <a:pt x="1579" y="1142"/>
                  </a:lnTo>
                  <a:lnTo>
                    <a:pt x="1577" y="1150"/>
                  </a:lnTo>
                  <a:lnTo>
                    <a:pt x="1605" y="1153"/>
                  </a:lnTo>
                  <a:lnTo>
                    <a:pt x="1633" y="1157"/>
                  </a:lnTo>
                  <a:lnTo>
                    <a:pt x="1660" y="1163"/>
                  </a:lnTo>
                  <a:lnTo>
                    <a:pt x="1685" y="1169"/>
                  </a:lnTo>
                  <a:lnTo>
                    <a:pt x="1711" y="1177"/>
                  </a:lnTo>
                  <a:lnTo>
                    <a:pt x="1735" y="1185"/>
                  </a:lnTo>
                  <a:lnTo>
                    <a:pt x="1757" y="1195"/>
                  </a:lnTo>
                  <a:lnTo>
                    <a:pt x="1779" y="1206"/>
                  </a:lnTo>
                  <a:lnTo>
                    <a:pt x="1798" y="1217"/>
                  </a:lnTo>
                  <a:lnTo>
                    <a:pt x="1818" y="1230"/>
                  </a:lnTo>
                  <a:lnTo>
                    <a:pt x="1836" y="1242"/>
                  </a:lnTo>
                  <a:lnTo>
                    <a:pt x="1853" y="1257"/>
                  </a:lnTo>
                  <a:lnTo>
                    <a:pt x="1868" y="1272"/>
                  </a:lnTo>
                  <a:lnTo>
                    <a:pt x="1883" y="1287"/>
                  </a:lnTo>
                  <a:lnTo>
                    <a:pt x="1897" y="1304"/>
                  </a:lnTo>
                  <a:lnTo>
                    <a:pt x="1908" y="1322"/>
                  </a:lnTo>
                  <a:lnTo>
                    <a:pt x="1920" y="1341"/>
                  </a:lnTo>
                  <a:lnTo>
                    <a:pt x="1929" y="1359"/>
                  </a:lnTo>
                  <a:lnTo>
                    <a:pt x="1937" y="1379"/>
                  </a:lnTo>
                  <a:lnTo>
                    <a:pt x="1945" y="1399"/>
                  </a:lnTo>
                  <a:lnTo>
                    <a:pt x="1950" y="1420"/>
                  </a:lnTo>
                  <a:lnTo>
                    <a:pt x="1955" y="1442"/>
                  </a:lnTo>
                  <a:lnTo>
                    <a:pt x="1958" y="1465"/>
                  </a:lnTo>
                  <a:lnTo>
                    <a:pt x="1960" y="1488"/>
                  </a:lnTo>
                  <a:lnTo>
                    <a:pt x="1960" y="1511"/>
                  </a:lnTo>
                  <a:lnTo>
                    <a:pt x="1959" y="1535"/>
                  </a:lnTo>
                  <a:lnTo>
                    <a:pt x="1957" y="1560"/>
                  </a:lnTo>
                  <a:lnTo>
                    <a:pt x="1954" y="1585"/>
                  </a:lnTo>
                  <a:lnTo>
                    <a:pt x="1949" y="1611"/>
                  </a:lnTo>
                  <a:lnTo>
                    <a:pt x="1943" y="1637"/>
                  </a:lnTo>
                  <a:lnTo>
                    <a:pt x="1934" y="1664"/>
                  </a:lnTo>
                  <a:lnTo>
                    <a:pt x="1926" y="1691"/>
                  </a:lnTo>
                  <a:lnTo>
                    <a:pt x="1904" y="1747"/>
                  </a:lnTo>
                  <a:lnTo>
                    <a:pt x="1880" y="1798"/>
                  </a:lnTo>
                  <a:lnTo>
                    <a:pt x="1855" y="1847"/>
                  </a:lnTo>
                  <a:lnTo>
                    <a:pt x="1828" y="1894"/>
                  </a:lnTo>
                  <a:lnTo>
                    <a:pt x="1799" y="1937"/>
                  </a:lnTo>
                  <a:lnTo>
                    <a:pt x="1769" y="1979"/>
                  </a:lnTo>
                  <a:lnTo>
                    <a:pt x="1738" y="2017"/>
                  </a:lnTo>
                  <a:lnTo>
                    <a:pt x="1705" y="2053"/>
                  </a:lnTo>
                  <a:lnTo>
                    <a:pt x="1671" y="2086"/>
                  </a:lnTo>
                  <a:lnTo>
                    <a:pt x="1636" y="2118"/>
                  </a:lnTo>
                  <a:lnTo>
                    <a:pt x="1600" y="2147"/>
                  </a:lnTo>
                  <a:lnTo>
                    <a:pt x="1563" y="2174"/>
                  </a:lnTo>
                  <a:lnTo>
                    <a:pt x="1525" y="2199"/>
                  </a:lnTo>
                  <a:lnTo>
                    <a:pt x="1488" y="2222"/>
                  </a:lnTo>
                  <a:lnTo>
                    <a:pt x="1449" y="2243"/>
                  </a:lnTo>
                  <a:lnTo>
                    <a:pt x="1410" y="2262"/>
                  </a:lnTo>
                  <a:lnTo>
                    <a:pt x="1371" y="2279"/>
                  </a:lnTo>
                  <a:lnTo>
                    <a:pt x="1332" y="2295"/>
                  </a:lnTo>
                  <a:lnTo>
                    <a:pt x="1292" y="2309"/>
                  </a:lnTo>
                  <a:lnTo>
                    <a:pt x="1254" y="2321"/>
                  </a:lnTo>
                  <a:lnTo>
                    <a:pt x="1215" y="2333"/>
                  </a:lnTo>
                  <a:lnTo>
                    <a:pt x="1176" y="2342"/>
                  </a:lnTo>
                  <a:lnTo>
                    <a:pt x="1138" y="2350"/>
                  </a:lnTo>
                  <a:lnTo>
                    <a:pt x="1100" y="2358"/>
                  </a:lnTo>
                  <a:lnTo>
                    <a:pt x="1063" y="2364"/>
                  </a:lnTo>
                  <a:lnTo>
                    <a:pt x="1027" y="2369"/>
                  </a:lnTo>
                  <a:lnTo>
                    <a:pt x="992" y="2372"/>
                  </a:lnTo>
                  <a:lnTo>
                    <a:pt x="958" y="2375"/>
                  </a:lnTo>
                  <a:lnTo>
                    <a:pt x="924" y="2379"/>
                  </a:lnTo>
                  <a:lnTo>
                    <a:pt x="893" y="2380"/>
                  </a:lnTo>
                  <a:lnTo>
                    <a:pt x="863" y="2381"/>
                  </a:lnTo>
                  <a:lnTo>
                    <a:pt x="833" y="2381"/>
                  </a:lnTo>
                  <a:lnTo>
                    <a:pt x="0" y="2381"/>
                  </a:lnTo>
                  <a:lnTo>
                    <a:pt x="868" y="0"/>
                  </a:lnTo>
                  <a:close/>
                  <a:moveTo>
                    <a:pt x="615" y="2006"/>
                  </a:moveTo>
                  <a:lnTo>
                    <a:pt x="841" y="2006"/>
                  </a:lnTo>
                  <a:lnTo>
                    <a:pt x="882" y="2005"/>
                  </a:lnTo>
                  <a:lnTo>
                    <a:pt x="926" y="2003"/>
                  </a:lnTo>
                  <a:lnTo>
                    <a:pt x="971" y="1998"/>
                  </a:lnTo>
                  <a:lnTo>
                    <a:pt x="1015" y="1993"/>
                  </a:lnTo>
                  <a:lnTo>
                    <a:pt x="1038" y="1989"/>
                  </a:lnTo>
                  <a:lnTo>
                    <a:pt x="1060" y="1985"/>
                  </a:lnTo>
                  <a:lnTo>
                    <a:pt x="1083" y="1980"/>
                  </a:lnTo>
                  <a:lnTo>
                    <a:pt x="1105" y="1973"/>
                  </a:lnTo>
                  <a:lnTo>
                    <a:pt x="1127" y="1967"/>
                  </a:lnTo>
                  <a:lnTo>
                    <a:pt x="1149" y="1960"/>
                  </a:lnTo>
                  <a:lnTo>
                    <a:pt x="1171" y="1953"/>
                  </a:lnTo>
                  <a:lnTo>
                    <a:pt x="1192" y="1944"/>
                  </a:lnTo>
                  <a:lnTo>
                    <a:pt x="1213" y="1935"/>
                  </a:lnTo>
                  <a:lnTo>
                    <a:pt x="1234" y="1924"/>
                  </a:lnTo>
                  <a:lnTo>
                    <a:pt x="1254" y="1913"/>
                  </a:lnTo>
                  <a:lnTo>
                    <a:pt x="1273" y="1901"/>
                  </a:lnTo>
                  <a:lnTo>
                    <a:pt x="1292" y="1888"/>
                  </a:lnTo>
                  <a:lnTo>
                    <a:pt x="1311" y="1874"/>
                  </a:lnTo>
                  <a:lnTo>
                    <a:pt x="1329" y="1859"/>
                  </a:lnTo>
                  <a:lnTo>
                    <a:pt x="1346" y="1843"/>
                  </a:lnTo>
                  <a:lnTo>
                    <a:pt x="1362" y="1826"/>
                  </a:lnTo>
                  <a:lnTo>
                    <a:pt x="1378" y="1807"/>
                  </a:lnTo>
                  <a:lnTo>
                    <a:pt x="1393" y="1789"/>
                  </a:lnTo>
                  <a:lnTo>
                    <a:pt x="1407" y="1769"/>
                  </a:lnTo>
                  <a:lnTo>
                    <a:pt x="1420" y="1747"/>
                  </a:lnTo>
                  <a:lnTo>
                    <a:pt x="1432" y="1724"/>
                  </a:lnTo>
                  <a:lnTo>
                    <a:pt x="1443" y="1700"/>
                  </a:lnTo>
                  <a:lnTo>
                    <a:pt x="1453" y="1675"/>
                  </a:lnTo>
                  <a:lnTo>
                    <a:pt x="1463" y="1647"/>
                  </a:lnTo>
                  <a:lnTo>
                    <a:pt x="1470" y="1619"/>
                  </a:lnTo>
                  <a:lnTo>
                    <a:pt x="1476" y="1594"/>
                  </a:lnTo>
                  <a:lnTo>
                    <a:pt x="1479" y="1570"/>
                  </a:lnTo>
                  <a:lnTo>
                    <a:pt x="1482" y="1547"/>
                  </a:lnTo>
                  <a:lnTo>
                    <a:pt x="1483" y="1527"/>
                  </a:lnTo>
                  <a:lnTo>
                    <a:pt x="1481" y="1507"/>
                  </a:lnTo>
                  <a:lnTo>
                    <a:pt x="1478" y="1488"/>
                  </a:lnTo>
                  <a:lnTo>
                    <a:pt x="1473" y="1470"/>
                  </a:lnTo>
                  <a:lnTo>
                    <a:pt x="1468" y="1454"/>
                  </a:lnTo>
                  <a:lnTo>
                    <a:pt x="1461" y="1439"/>
                  </a:lnTo>
                  <a:lnTo>
                    <a:pt x="1451" y="1425"/>
                  </a:lnTo>
                  <a:lnTo>
                    <a:pt x="1442" y="1412"/>
                  </a:lnTo>
                  <a:lnTo>
                    <a:pt x="1430" y="1400"/>
                  </a:lnTo>
                  <a:lnTo>
                    <a:pt x="1418" y="1389"/>
                  </a:lnTo>
                  <a:lnTo>
                    <a:pt x="1404" y="1379"/>
                  </a:lnTo>
                  <a:lnTo>
                    <a:pt x="1390" y="1370"/>
                  </a:lnTo>
                  <a:lnTo>
                    <a:pt x="1375" y="1362"/>
                  </a:lnTo>
                  <a:lnTo>
                    <a:pt x="1358" y="1354"/>
                  </a:lnTo>
                  <a:lnTo>
                    <a:pt x="1340" y="1348"/>
                  </a:lnTo>
                  <a:lnTo>
                    <a:pt x="1323" y="1342"/>
                  </a:lnTo>
                  <a:lnTo>
                    <a:pt x="1304" y="1338"/>
                  </a:lnTo>
                  <a:lnTo>
                    <a:pt x="1285" y="1332"/>
                  </a:lnTo>
                  <a:lnTo>
                    <a:pt x="1265" y="1329"/>
                  </a:lnTo>
                  <a:lnTo>
                    <a:pt x="1244" y="1326"/>
                  </a:lnTo>
                  <a:lnTo>
                    <a:pt x="1223" y="1323"/>
                  </a:lnTo>
                  <a:lnTo>
                    <a:pt x="1202" y="1321"/>
                  </a:lnTo>
                  <a:lnTo>
                    <a:pt x="1180" y="1319"/>
                  </a:lnTo>
                  <a:lnTo>
                    <a:pt x="1137" y="1317"/>
                  </a:lnTo>
                  <a:lnTo>
                    <a:pt x="1092" y="1317"/>
                  </a:lnTo>
                  <a:lnTo>
                    <a:pt x="866" y="1317"/>
                  </a:lnTo>
                  <a:lnTo>
                    <a:pt x="615" y="2006"/>
                  </a:lnTo>
                  <a:close/>
                  <a:moveTo>
                    <a:pt x="995" y="962"/>
                  </a:moveTo>
                  <a:lnTo>
                    <a:pt x="1190" y="962"/>
                  </a:lnTo>
                  <a:lnTo>
                    <a:pt x="1229" y="961"/>
                  </a:lnTo>
                  <a:lnTo>
                    <a:pt x="1268" y="960"/>
                  </a:lnTo>
                  <a:lnTo>
                    <a:pt x="1309" y="956"/>
                  </a:lnTo>
                  <a:lnTo>
                    <a:pt x="1350" y="951"/>
                  </a:lnTo>
                  <a:lnTo>
                    <a:pt x="1370" y="948"/>
                  </a:lnTo>
                  <a:lnTo>
                    <a:pt x="1391" y="944"/>
                  </a:lnTo>
                  <a:lnTo>
                    <a:pt x="1412" y="940"/>
                  </a:lnTo>
                  <a:lnTo>
                    <a:pt x="1431" y="934"/>
                  </a:lnTo>
                  <a:lnTo>
                    <a:pt x="1451" y="929"/>
                  </a:lnTo>
                  <a:lnTo>
                    <a:pt x="1471" y="923"/>
                  </a:lnTo>
                  <a:lnTo>
                    <a:pt x="1491" y="916"/>
                  </a:lnTo>
                  <a:lnTo>
                    <a:pt x="1511" y="908"/>
                  </a:lnTo>
                  <a:lnTo>
                    <a:pt x="1530" y="900"/>
                  </a:lnTo>
                  <a:lnTo>
                    <a:pt x="1548" y="892"/>
                  </a:lnTo>
                  <a:lnTo>
                    <a:pt x="1566" y="882"/>
                  </a:lnTo>
                  <a:lnTo>
                    <a:pt x="1585" y="871"/>
                  </a:lnTo>
                  <a:lnTo>
                    <a:pt x="1602" y="860"/>
                  </a:lnTo>
                  <a:lnTo>
                    <a:pt x="1619" y="848"/>
                  </a:lnTo>
                  <a:lnTo>
                    <a:pt x="1635" y="834"/>
                  </a:lnTo>
                  <a:lnTo>
                    <a:pt x="1651" y="821"/>
                  </a:lnTo>
                  <a:lnTo>
                    <a:pt x="1666" y="805"/>
                  </a:lnTo>
                  <a:lnTo>
                    <a:pt x="1679" y="789"/>
                  </a:lnTo>
                  <a:lnTo>
                    <a:pt x="1693" y="773"/>
                  </a:lnTo>
                  <a:lnTo>
                    <a:pt x="1705" y="755"/>
                  </a:lnTo>
                  <a:lnTo>
                    <a:pt x="1718" y="735"/>
                  </a:lnTo>
                  <a:lnTo>
                    <a:pt x="1728" y="715"/>
                  </a:lnTo>
                  <a:lnTo>
                    <a:pt x="1738" y="694"/>
                  </a:lnTo>
                  <a:lnTo>
                    <a:pt x="1747" y="671"/>
                  </a:lnTo>
                  <a:lnTo>
                    <a:pt x="1756" y="646"/>
                  </a:lnTo>
                  <a:lnTo>
                    <a:pt x="1762" y="622"/>
                  </a:lnTo>
                  <a:lnTo>
                    <a:pt x="1767" y="600"/>
                  </a:lnTo>
                  <a:lnTo>
                    <a:pt x="1770" y="579"/>
                  </a:lnTo>
                  <a:lnTo>
                    <a:pt x="1771" y="560"/>
                  </a:lnTo>
                  <a:lnTo>
                    <a:pt x="1770" y="542"/>
                  </a:lnTo>
                  <a:lnTo>
                    <a:pt x="1768" y="524"/>
                  </a:lnTo>
                  <a:lnTo>
                    <a:pt x="1765" y="508"/>
                  </a:lnTo>
                  <a:lnTo>
                    <a:pt x="1760" y="494"/>
                  </a:lnTo>
                  <a:lnTo>
                    <a:pt x="1753" y="480"/>
                  </a:lnTo>
                  <a:lnTo>
                    <a:pt x="1746" y="468"/>
                  </a:lnTo>
                  <a:lnTo>
                    <a:pt x="1737" y="456"/>
                  </a:lnTo>
                  <a:lnTo>
                    <a:pt x="1727" y="446"/>
                  </a:lnTo>
                  <a:lnTo>
                    <a:pt x="1716" y="436"/>
                  </a:lnTo>
                  <a:lnTo>
                    <a:pt x="1703" y="427"/>
                  </a:lnTo>
                  <a:lnTo>
                    <a:pt x="1690" y="420"/>
                  </a:lnTo>
                  <a:lnTo>
                    <a:pt x="1676" y="412"/>
                  </a:lnTo>
                  <a:lnTo>
                    <a:pt x="1660" y="406"/>
                  </a:lnTo>
                  <a:lnTo>
                    <a:pt x="1645" y="401"/>
                  </a:lnTo>
                  <a:lnTo>
                    <a:pt x="1628" y="396"/>
                  </a:lnTo>
                  <a:lnTo>
                    <a:pt x="1611" y="391"/>
                  </a:lnTo>
                  <a:lnTo>
                    <a:pt x="1592" y="388"/>
                  </a:lnTo>
                  <a:lnTo>
                    <a:pt x="1575" y="385"/>
                  </a:lnTo>
                  <a:lnTo>
                    <a:pt x="1556" y="382"/>
                  </a:lnTo>
                  <a:lnTo>
                    <a:pt x="1516" y="378"/>
                  </a:lnTo>
                  <a:lnTo>
                    <a:pt x="1475" y="376"/>
                  </a:lnTo>
                  <a:lnTo>
                    <a:pt x="1435" y="375"/>
                  </a:lnTo>
                  <a:lnTo>
                    <a:pt x="1394" y="375"/>
                  </a:lnTo>
                  <a:lnTo>
                    <a:pt x="1209" y="375"/>
                  </a:lnTo>
                  <a:lnTo>
                    <a:pt x="995" y="962"/>
                  </a:ln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20"/>
            <p:cNvSpPr/>
            <p:nvPr userDrawn="1"/>
          </p:nvSpPr>
          <p:spPr bwMode="auto">
            <a:xfrm>
              <a:off x="7234238" y="1954213"/>
              <a:ext cx="315912" cy="392113"/>
            </a:xfrm>
            <a:custGeom>
              <a:avLst/>
              <a:gdLst/>
              <a:ahLst/>
              <a:cxnLst>
                <a:cxn ang="0">
                  <a:pos x="180" y="1924"/>
                </a:cxn>
                <a:cxn ang="0">
                  <a:pos x="228" y="1939"/>
                </a:cxn>
                <a:cxn ang="0">
                  <a:pos x="282" y="1950"/>
                </a:cxn>
                <a:cxn ang="0">
                  <a:pos x="346" y="1956"/>
                </a:cxn>
                <a:cxn ang="0">
                  <a:pos x="412" y="1956"/>
                </a:cxn>
                <a:cxn ang="0">
                  <a:pos x="470" y="1951"/>
                </a:cxn>
                <a:cxn ang="0">
                  <a:pos x="522" y="1943"/>
                </a:cxn>
                <a:cxn ang="0">
                  <a:pos x="571" y="1931"/>
                </a:cxn>
                <a:cxn ang="0">
                  <a:pos x="617" y="1914"/>
                </a:cxn>
                <a:cxn ang="0">
                  <a:pos x="659" y="1895"/>
                </a:cxn>
                <a:cxn ang="0">
                  <a:pos x="698" y="1873"/>
                </a:cxn>
                <a:cxn ang="0">
                  <a:pos x="732" y="1848"/>
                </a:cxn>
                <a:cxn ang="0">
                  <a:pos x="764" y="1822"/>
                </a:cxn>
                <a:cxn ang="0">
                  <a:pos x="793" y="1793"/>
                </a:cxn>
                <a:cxn ang="0">
                  <a:pos x="819" y="1764"/>
                </a:cxn>
                <a:cxn ang="0">
                  <a:pos x="843" y="1732"/>
                </a:cxn>
                <a:cxn ang="0">
                  <a:pos x="863" y="1700"/>
                </a:cxn>
                <a:cxn ang="0">
                  <a:pos x="882" y="1667"/>
                </a:cxn>
                <a:cxn ang="0">
                  <a:pos x="906" y="1618"/>
                </a:cxn>
                <a:cxn ang="0">
                  <a:pos x="1487" y="0"/>
                </a:cxn>
                <a:cxn ang="0">
                  <a:pos x="1333" y="1815"/>
                </a:cxn>
                <a:cxn ang="0">
                  <a:pos x="1312" y="1864"/>
                </a:cxn>
                <a:cxn ang="0">
                  <a:pos x="1287" y="1915"/>
                </a:cxn>
                <a:cxn ang="0">
                  <a:pos x="1257" y="1969"/>
                </a:cxn>
                <a:cxn ang="0">
                  <a:pos x="1221" y="2024"/>
                </a:cxn>
                <a:cxn ang="0">
                  <a:pos x="1181" y="2079"/>
                </a:cxn>
                <a:cxn ang="0">
                  <a:pos x="1136" y="2133"/>
                </a:cxn>
                <a:cxn ang="0">
                  <a:pos x="1085" y="2186"/>
                </a:cxn>
                <a:cxn ang="0">
                  <a:pos x="1031" y="2238"/>
                </a:cxn>
                <a:cxn ang="0">
                  <a:pos x="970" y="2286"/>
                </a:cxn>
                <a:cxn ang="0">
                  <a:pos x="906" y="2329"/>
                </a:cxn>
                <a:cxn ang="0">
                  <a:pos x="837" y="2369"/>
                </a:cxn>
                <a:cxn ang="0">
                  <a:pos x="762" y="2404"/>
                </a:cxn>
                <a:cxn ang="0">
                  <a:pos x="683" y="2432"/>
                </a:cxn>
                <a:cxn ang="0">
                  <a:pos x="598" y="2453"/>
                </a:cxn>
                <a:cxn ang="0">
                  <a:pos x="509" y="2466"/>
                </a:cxn>
                <a:cxn ang="0">
                  <a:pos x="415" y="2471"/>
                </a:cxn>
                <a:cxn ang="0">
                  <a:pos x="311" y="2468"/>
                </a:cxn>
                <a:cxn ang="0">
                  <a:pos x="204" y="2462"/>
                </a:cxn>
                <a:cxn ang="0">
                  <a:pos x="98" y="2447"/>
                </a:cxn>
                <a:cxn ang="0">
                  <a:pos x="48" y="2438"/>
                </a:cxn>
                <a:cxn ang="0">
                  <a:pos x="0" y="2427"/>
                </a:cxn>
              </a:cxnLst>
              <a:rect l="0" t="0" r="r" b="b"/>
              <a:pathLst>
                <a:path w="1989" h="2471">
                  <a:moveTo>
                    <a:pt x="158" y="1916"/>
                  </a:moveTo>
                  <a:lnTo>
                    <a:pt x="180" y="1924"/>
                  </a:lnTo>
                  <a:lnTo>
                    <a:pt x="203" y="1932"/>
                  </a:lnTo>
                  <a:lnTo>
                    <a:pt x="228" y="1939"/>
                  </a:lnTo>
                  <a:lnTo>
                    <a:pt x="254" y="1945"/>
                  </a:lnTo>
                  <a:lnTo>
                    <a:pt x="282" y="1950"/>
                  </a:lnTo>
                  <a:lnTo>
                    <a:pt x="313" y="1954"/>
                  </a:lnTo>
                  <a:lnTo>
                    <a:pt x="346" y="1956"/>
                  </a:lnTo>
                  <a:lnTo>
                    <a:pt x="382" y="1957"/>
                  </a:lnTo>
                  <a:lnTo>
                    <a:pt x="412" y="1956"/>
                  </a:lnTo>
                  <a:lnTo>
                    <a:pt x="441" y="1955"/>
                  </a:lnTo>
                  <a:lnTo>
                    <a:pt x="470" y="1951"/>
                  </a:lnTo>
                  <a:lnTo>
                    <a:pt x="497" y="1947"/>
                  </a:lnTo>
                  <a:lnTo>
                    <a:pt x="522" y="1943"/>
                  </a:lnTo>
                  <a:lnTo>
                    <a:pt x="547" y="1937"/>
                  </a:lnTo>
                  <a:lnTo>
                    <a:pt x="571" y="1931"/>
                  </a:lnTo>
                  <a:lnTo>
                    <a:pt x="595" y="1922"/>
                  </a:lnTo>
                  <a:lnTo>
                    <a:pt x="617" y="1914"/>
                  </a:lnTo>
                  <a:lnTo>
                    <a:pt x="638" y="1904"/>
                  </a:lnTo>
                  <a:lnTo>
                    <a:pt x="659" y="1895"/>
                  </a:lnTo>
                  <a:lnTo>
                    <a:pt x="679" y="1885"/>
                  </a:lnTo>
                  <a:lnTo>
                    <a:pt x="698" y="1873"/>
                  </a:lnTo>
                  <a:lnTo>
                    <a:pt x="715" y="1861"/>
                  </a:lnTo>
                  <a:lnTo>
                    <a:pt x="732" y="1848"/>
                  </a:lnTo>
                  <a:lnTo>
                    <a:pt x="749" y="1836"/>
                  </a:lnTo>
                  <a:lnTo>
                    <a:pt x="764" y="1822"/>
                  </a:lnTo>
                  <a:lnTo>
                    <a:pt x="779" y="1807"/>
                  </a:lnTo>
                  <a:lnTo>
                    <a:pt x="793" y="1793"/>
                  </a:lnTo>
                  <a:lnTo>
                    <a:pt x="806" y="1778"/>
                  </a:lnTo>
                  <a:lnTo>
                    <a:pt x="819" y="1764"/>
                  </a:lnTo>
                  <a:lnTo>
                    <a:pt x="831" y="1748"/>
                  </a:lnTo>
                  <a:lnTo>
                    <a:pt x="843" y="1732"/>
                  </a:lnTo>
                  <a:lnTo>
                    <a:pt x="853" y="1716"/>
                  </a:lnTo>
                  <a:lnTo>
                    <a:pt x="863" y="1700"/>
                  </a:lnTo>
                  <a:lnTo>
                    <a:pt x="873" y="1683"/>
                  </a:lnTo>
                  <a:lnTo>
                    <a:pt x="882" y="1667"/>
                  </a:lnTo>
                  <a:lnTo>
                    <a:pt x="890" y="1651"/>
                  </a:lnTo>
                  <a:lnTo>
                    <a:pt x="906" y="1618"/>
                  </a:lnTo>
                  <a:lnTo>
                    <a:pt x="918" y="1586"/>
                  </a:lnTo>
                  <a:lnTo>
                    <a:pt x="1487" y="0"/>
                  </a:lnTo>
                  <a:lnTo>
                    <a:pt x="1989" y="0"/>
                  </a:lnTo>
                  <a:lnTo>
                    <a:pt x="1333" y="1815"/>
                  </a:lnTo>
                  <a:lnTo>
                    <a:pt x="1324" y="1839"/>
                  </a:lnTo>
                  <a:lnTo>
                    <a:pt x="1312" y="1864"/>
                  </a:lnTo>
                  <a:lnTo>
                    <a:pt x="1301" y="1889"/>
                  </a:lnTo>
                  <a:lnTo>
                    <a:pt x="1287" y="1915"/>
                  </a:lnTo>
                  <a:lnTo>
                    <a:pt x="1273" y="1942"/>
                  </a:lnTo>
                  <a:lnTo>
                    <a:pt x="1257" y="1969"/>
                  </a:lnTo>
                  <a:lnTo>
                    <a:pt x="1239" y="1996"/>
                  </a:lnTo>
                  <a:lnTo>
                    <a:pt x="1221" y="2024"/>
                  </a:lnTo>
                  <a:lnTo>
                    <a:pt x="1202" y="2052"/>
                  </a:lnTo>
                  <a:lnTo>
                    <a:pt x="1181" y="2079"/>
                  </a:lnTo>
                  <a:lnTo>
                    <a:pt x="1159" y="2106"/>
                  </a:lnTo>
                  <a:lnTo>
                    <a:pt x="1136" y="2133"/>
                  </a:lnTo>
                  <a:lnTo>
                    <a:pt x="1112" y="2160"/>
                  </a:lnTo>
                  <a:lnTo>
                    <a:pt x="1085" y="2186"/>
                  </a:lnTo>
                  <a:lnTo>
                    <a:pt x="1059" y="2213"/>
                  </a:lnTo>
                  <a:lnTo>
                    <a:pt x="1031" y="2238"/>
                  </a:lnTo>
                  <a:lnTo>
                    <a:pt x="1002" y="2262"/>
                  </a:lnTo>
                  <a:lnTo>
                    <a:pt x="970" y="2286"/>
                  </a:lnTo>
                  <a:lnTo>
                    <a:pt x="939" y="2309"/>
                  </a:lnTo>
                  <a:lnTo>
                    <a:pt x="906" y="2329"/>
                  </a:lnTo>
                  <a:lnTo>
                    <a:pt x="872" y="2350"/>
                  </a:lnTo>
                  <a:lnTo>
                    <a:pt x="837" y="2369"/>
                  </a:lnTo>
                  <a:lnTo>
                    <a:pt x="800" y="2388"/>
                  </a:lnTo>
                  <a:lnTo>
                    <a:pt x="762" y="2404"/>
                  </a:lnTo>
                  <a:lnTo>
                    <a:pt x="723" y="2419"/>
                  </a:lnTo>
                  <a:lnTo>
                    <a:pt x="683" y="2432"/>
                  </a:lnTo>
                  <a:lnTo>
                    <a:pt x="641" y="2443"/>
                  </a:lnTo>
                  <a:lnTo>
                    <a:pt x="598" y="2453"/>
                  </a:lnTo>
                  <a:lnTo>
                    <a:pt x="554" y="2461"/>
                  </a:lnTo>
                  <a:lnTo>
                    <a:pt x="509" y="2466"/>
                  </a:lnTo>
                  <a:lnTo>
                    <a:pt x="463" y="2469"/>
                  </a:lnTo>
                  <a:lnTo>
                    <a:pt x="415" y="2471"/>
                  </a:lnTo>
                  <a:lnTo>
                    <a:pt x="364" y="2470"/>
                  </a:lnTo>
                  <a:lnTo>
                    <a:pt x="311" y="2468"/>
                  </a:lnTo>
                  <a:lnTo>
                    <a:pt x="257" y="2466"/>
                  </a:lnTo>
                  <a:lnTo>
                    <a:pt x="204" y="2462"/>
                  </a:lnTo>
                  <a:lnTo>
                    <a:pt x="151" y="2456"/>
                  </a:lnTo>
                  <a:lnTo>
                    <a:pt x="98" y="2447"/>
                  </a:lnTo>
                  <a:lnTo>
                    <a:pt x="73" y="2443"/>
                  </a:lnTo>
                  <a:lnTo>
                    <a:pt x="48" y="2438"/>
                  </a:lnTo>
                  <a:lnTo>
                    <a:pt x="24" y="2433"/>
                  </a:lnTo>
                  <a:lnTo>
                    <a:pt x="0" y="2427"/>
                  </a:lnTo>
                  <a:lnTo>
                    <a:pt x="158" y="1916"/>
                  </a:ln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21"/>
            <p:cNvSpPr/>
            <p:nvPr userDrawn="1"/>
          </p:nvSpPr>
          <p:spPr bwMode="auto">
            <a:xfrm>
              <a:off x="7502525" y="1954213"/>
              <a:ext cx="369887" cy="377825"/>
            </a:xfrm>
            <a:custGeom>
              <a:avLst/>
              <a:gdLst/>
              <a:ahLst/>
              <a:cxnLst>
                <a:cxn ang="0">
                  <a:pos x="868" y="0"/>
                </a:cxn>
                <a:cxn ang="0">
                  <a:pos x="2323" y="0"/>
                </a:cxn>
                <a:cxn ang="0">
                  <a:pos x="2186" y="469"/>
                </a:cxn>
                <a:cxn ang="0">
                  <a:pos x="1210" y="469"/>
                </a:cxn>
                <a:cxn ang="0">
                  <a:pos x="1078" y="923"/>
                </a:cxn>
                <a:cxn ang="0">
                  <a:pos x="1847" y="923"/>
                </a:cxn>
                <a:cxn ang="0">
                  <a:pos x="1710" y="1399"/>
                </a:cxn>
                <a:cxn ang="0">
                  <a:pos x="860" y="1399"/>
                </a:cxn>
                <a:cxn ang="0">
                  <a:pos x="710" y="1904"/>
                </a:cxn>
                <a:cxn ang="0">
                  <a:pos x="1630" y="1904"/>
                </a:cxn>
                <a:cxn ang="0">
                  <a:pos x="1493" y="2381"/>
                </a:cxn>
                <a:cxn ang="0">
                  <a:pos x="0" y="2381"/>
                </a:cxn>
                <a:cxn ang="0">
                  <a:pos x="868" y="0"/>
                </a:cxn>
              </a:cxnLst>
              <a:rect l="0" t="0" r="r" b="b"/>
              <a:pathLst>
                <a:path w="2323" h="2381">
                  <a:moveTo>
                    <a:pt x="868" y="0"/>
                  </a:moveTo>
                  <a:lnTo>
                    <a:pt x="2323" y="0"/>
                  </a:lnTo>
                  <a:lnTo>
                    <a:pt x="2186" y="469"/>
                  </a:lnTo>
                  <a:lnTo>
                    <a:pt x="1210" y="469"/>
                  </a:lnTo>
                  <a:lnTo>
                    <a:pt x="1078" y="923"/>
                  </a:lnTo>
                  <a:lnTo>
                    <a:pt x="1847" y="923"/>
                  </a:lnTo>
                  <a:lnTo>
                    <a:pt x="1710" y="1399"/>
                  </a:lnTo>
                  <a:lnTo>
                    <a:pt x="860" y="1399"/>
                  </a:lnTo>
                  <a:lnTo>
                    <a:pt x="710" y="1904"/>
                  </a:lnTo>
                  <a:lnTo>
                    <a:pt x="1630" y="1904"/>
                  </a:lnTo>
                  <a:lnTo>
                    <a:pt x="1493" y="2381"/>
                  </a:lnTo>
                  <a:lnTo>
                    <a:pt x="0" y="2381"/>
                  </a:lnTo>
                  <a:lnTo>
                    <a:pt x="868" y="0"/>
                  </a:ln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22"/>
            <p:cNvSpPr/>
            <p:nvPr userDrawn="1"/>
          </p:nvSpPr>
          <p:spPr bwMode="auto">
            <a:xfrm>
              <a:off x="8234363" y="1954213"/>
              <a:ext cx="352425" cy="377825"/>
            </a:xfrm>
            <a:custGeom>
              <a:avLst/>
              <a:gdLst/>
              <a:ahLst/>
              <a:cxnLst>
                <a:cxn ang="0">
                  <a:pos x="732" y="476"/>
                </a:cxn>
                <a:cxn ang="0">
                  <a:pos x="1" y="476"/>
                </a:cxn>
                <a:cxn ang="0">
                  <a:pos x="138" y="0"/>
                </a:cxn>
                <a:cxn ang="0">
                  <a:pos x="2219" y="0"/>
                </a:cxn>
                <a:cxn ang="0">
                  <a:pos x="2082" y="476"/>
                </a:cxn>
                <a:cxn ang="0">
                  <a:pos x="1320" y="476"/>
                </a:cxn>
                <a:cxn ang="0">
                  <a:pos x="589" y="2381"/>
                </a:cxn>
                <a:cxn ang="0">
                  <a:pos x="0" y="2381"/>
                </a:cxn>
                <a:cxn ang="0">
                  <a:pos x="732" y="476"/>
                </a:cxn>
              </a:cxnLst>
              <a:rect l="0" t="0" r="r" b="b"/>
              <a:pathLst>
                <a:path w="2219" h="2381">
                  <a:moveTo>
                    <a:pt x="732" y="476"/>
                  </a:moveTo>
                  <a:lnTo>
                    <a:pt x="1" y="476"/>
                  </a:lnTo>
                  <a:lnTo>
                    <a:pt x="138" y="0"/>
                  </a:lnTo>
                  <a:lnTo>
                    <a:pt x="2219" y="0"/>
                  </a:lnTo>
                  <a:lnTo>
                    <a:pt x="2082" y="476"/>
                  </a:lnTo>
                  <a:lnTo>
                    <a:pt x="1320" y="476"/>
                  </a:lnTo>
                  <a:lnTo>
                    <a:pt x="589" y="2381"/>
                  </a:lnTo>
                  <a:lnTo>
                    <a:pt x="0" y="2381"/>
                  </a:lnTo>
                  <a:lnTo>
                    <a:pt x="732" y="476"/>
                  </a:ln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23"/>
            <p:cNvSpPr/>
            <p:nvPr userDrawn="1"/>
          </p:nvSpPr>
          <p:spPr bwMode="auto">
            <a:xfrm>
              <a:off x="7839075" y="1938338"/>
              <a:ext cx="390525" cy="406400"/>
            </a:xfrm>
            <a:custGeom>
              <a:avLst/>
              <a:gdLst/>
              <a:ahLst/>
              <a:cxnLst>
                <a:cxn ang="0">
                  <a:pos x="2433" y="204"/>
                </a:cxn>
                <a:cxn ang="0">
                  <a:pos x="2294" y="116"/>
                </a:cxn>
                <a:cxn ang="0">
                  <a:pos x="2162" y="51"/>
                </a:cxn>
                <a:cxn ang="0">
                  <a:pos x="2042" y="13"/>
                </a:cxn>
                <a:cxn ang="0">
                  <a:pos x="1893" y="1"/>
                </a:cxn>
                <a:cxn ang="0">
                  <a:pos x="1683" y="9"/>
                </a:cxn>
                <a:cxn ang="0">
                  <a:pos x="1429" y="51"/>
                </a:cxn>
                <a:cxn ang="0">
                  <a:pos x="1148" y="139"/>
                </a:cxn>
                <a:cxn ang="0">
                  <a:pos x="860" y="284"/>
                </a:cxn>
                <a:cxn ang="0">
                  <a:pos x="581" y="499"/>
                </a:cxn>
                <a:cxn ang="0">
                  <a:pos x="329" y="795"/>
                </a:cxn>
                <a:cxn ang="0">
                  <a:pos x="127" y="1167"/>
                </a:cxn>
                <a:cxn ang="0">
                  <a:pos x="21" y="1511"/>
                </a:cxn>
                <a:cxn ang="0">
                  <a:pos x="2" y="1807"/>
                </a:cxn>
                <a:cxn ang="0">
                  <a:pos x="57" y="2056"/>
                </a:cxn>
                <a:cxn ang="0">
                  <a:pos x="166" y="2256"/>
                </a:cxn>
                <a:cxn ang="0">
                  <a:pos x="318" y="2407"/>
                </a:cxn>
                <a:cxn ang="0">
                  <a:pos x="495" y="2508"/>
                </a:cxn>
                <a:cxn ang="0">
                  <a:pos x="681" y="2559"/>
                </a:cxn>
                <a:cxn ang="0">
                  <a:pos x="864" y="2563"/>
                </a:cxn>
                <a:cxn ang="0">
                  <a:pos x="1037" y="2544"/>
                </a:cxn>
                <a:cxn ang="0">
                  <a:pos x="1197" y="2511"/>
                </a:cxn>
                <a:cxn ang="0">
                  <a:pos x="1342" y="2470"/>
                </a:cxn>
                <a:cxn ang="0">
                  <a:pos x="1517" y="2405"/>
                </a:cxn>
                <a:cxn ang="0">
                  <a:pos x="1655" y="2341"/>
                </a:cxn>
                <a:cxn ang="0">
                  <a:pos x="1935" y="1725"/>
                </a:cxn>
                <a:cxn ang="0">
                  <a:pos x="1811" y="1794"/>
                </a:cxn>
                <a:cxn ang="0">
                  <a:pos x="1574" y="1908"/>
                </a:cxn>
                <a:cxn ang="0">
                  <a:pos x="1396" y="1976"/>
                </a:cxn>
                <a:cxn ang="0">
                  <a:pos x="1249" y="2018"/>
                </a:cxn>
                <a:cxn ang="0">
                  <a:pos x="1105" y="2040"/>
                </a:cxn>
                <a:cxn ang="0">
                  <a:pos x="975" y="2035"/>
                </a:cxn>
                <a:cxn ang="0">
                  <a:pos x="861" y="1997"/>
                </a:cxn>
                <a:cxn ang="0">
                  <a:pos x="767" y="1931"/>
                </a:cxn>
                <a:cxn ang="0">
                  <a:pos x="693" y="1842"/>
                </a:cxn>
                <a:cxn ang="0">
                  <a:pos x="643" y="1731"/>
                </a:cxn>
                <a:cxn ang="0">
                  <a:pos x="617" y="1602"/>
                </a:cxn>
                <a:cxn ang="0">
                  <a:pos x="617" y="1459"/>
                </a:cxn>
                <a:cxn ang="0">
                  <a:pos x="644" y="1307"/>
                </a:cxn>
                <a:cxn ang="0">
                  <a:pos x="701" y="1151"/>
                </a:cxn>
                <a:cxn ang="0">
                  <a:pos x="780" y="1006"/>
                </a:cxn>
                <a:cxn ang="0">
                  <a:pos x="880" y="874"/>
                </a:cxn>
                <a:cxn ang="0">
                  <a:pos x="996" y="756"/>
                </a:cxn>
                <a:cxn ang="0">
                  <a:pos x="1122" y="655"/>
                </a:cxn>
                <a:cxn ang="0">
                  <a:pos x="1258" y="575"/>
                </a:cxn>
                <a:cxn ang="0">
                  <a:pos x="1397" y="517"/>
                </a:cxn>
                <a:cxn ang="0">
                  <a:pos x="1537" y="482"/>
                </a:cxn>
                <a:cxn ang="0">
                  <a:pos x="1672" y="478"/>
                </a:cxn>
                <a:cxn ang="0">
                  <a:pos x="1792" y="507"/>
                </a:cxn>
                <a:cxn ang="0">
                  <a:pos x="1898" y="560"/>
                </a:cxn>
                <a:cxn ang="0">
                  <a:pos x="1988" y="628"/>
                </a:cxn>
                <a:cxn ang="0">
                  <a:pos x="2061" y="701"/>
                </a:cxn>
                <a:cxn ang="0">
                  <a:pos x="2157" y="828"/>
                </a:cxn>
              </a:cxnLst>
              <a:rect l="0" t="0" r="r" b="b"/>
              <a:pathLst>
                <a:path w="2465" h="2565">
                  <a:moveTo>
                    <a:pt x="2168" y="845"/>
                  </a:moveTo>
                  <a:lnTo>
                    <a:pt x="2465" y="227"/>
                  </a:lnTo>
                  <a:lnTo>
                    <a:pt x="2457" y="221"/>
                  </a:lnTo>
                  <a:lnTo>
                    <a:pt x="2433" y="204"/>
                  </a:lnTo>
                  <a:lnTo>
                    <a:pt x="2398" y="179"/>
                  </a:lnTo>
                  <a:lnTo>
                    <a:pt x="2351" y="149"/>
                  </a:lnTo>
                  <a:lnTo>
                    <a:pt x="2324" y="133"/>
                  </a:lnTo>
                  <a:lnTo>
                    <a:pt x="2294" y="116"/>
                  </a:lnTo>
                  <a:lnTo>
                    <a:pt x="2263" y="99"/>
                  </a:lnTo>
                  <a:lnTo>
                    <a:pt x="2231" y="82"/>
                  </a:lnTo>
                  <a:lnTo>
                    <a:pt x="2196" y="66"/>
                  </a:lnTo>
                  <a:lnTo>
                    <a:pt x="2162" y="51"/>
                  </a:lnTo>
                  <a:lnTo>
                    <a:pt x="2126" y="37"/>
                  </a:lnTo>
                  <a:lnTo>
                    <a:pt x="2089" y="24"/>
                  </a:lnTo>
                  <a:lnTo>
                    <a:pt x="2068" y="18"/>
                  </a:lnTo>
                  <a:lnTo>
                    <a:pt x="2042" y="13"/>
                  </a:lnTo>
                  <a:lnTo>
                    <a:pt x="2012" y="9"/>
                  </a:lnTo>
                  <a:lnTo>
                    <a:pt x="1976" y="5"/>
                  </a:lnTo>
                  <a:lnTo>
                    <a:pt x="1937" y="2"/>
                  </a:lnTo>
                  <a:lnTo>
                    <a:pt x="1893" y="1"/>
                  </a:lnTo>
                  <a:lnTo>
                    <a:pt x="1846" y="0"/>
                  </a:lnTo>
                  <a:lnTo>
                    <a:pt x="1795" y="2"/>
                  </a:lnTo>
                  <a:lnTo>
                    <a:pt x="1740" y="4"/>
                  </a:lnTo>
                  <a:lnTo>
                    <a:pt x="1683" y="9"/>
                  </a:lnTo>
                  <a:lnTo>
                    <a:pt x="1622" y="16"/>
                  </a:lnTo>
                  <a:lnTo>
                    <a:pt x="1559" y="25"/>
                  </a:lnTo>
                  <a:lnTo>
                    <a:pt x="1494" y="36"/>
                  </a:lnTo>
                  <a:lnTo>
                    <a:pt x="1429" y="51"/>
                  </a:lnTo>
                  <a:lnTo>
                    <a:pt x="1360" y="69"/>
                  </a:lnTo>
                  <a:lnTo>
                    <a:pt x="1291" y="88"/>
                  </a:lnTo>
                  <a:lnTo>
                    <a:pt x="1219" y="111"/>
                  </a:lnTo>
                  <a:lnTo>
                    <a:pt x="1148" y="139"/>
                  </a:lnTo>
                  <a:lnTo>
                    <a:pt x="1076" y="169"/>
                  </a:lnTo>
                  <a:lnTo>
                    <a:pt x="1004" y="203"/>
                  </a:lnTo>
                  <a:lnTo>
                    <a:pt x="932" y="242"/>
                  </a:lnTo>
                  <a:lnTo>
                    <a:pt x="860" y="284"/>
                  </a:lnTo>
                  <a:lnTo>
                    <a:pt x="789" y="331"/>
                  </a:lnTo>
                  <a:lnTo>
                    <a:pt x="718" y="382"/>
                  </a:lnTo>
                  <a:lnTo>
                    <a:pt x="649" y="438"/>
                  </a:lnTo>
                  <a:lnTo>
                    <a:pt x="581" y="499"/>
                  </a:lnTo>
                  <a:lnTo>
                    <a:pt x="515" y="565"/>
                  </a:lnTo>
                  <a:lnTo>
                    <a:pt x="450" y="636"/>
                  </a:lnTo>
                  <a:lnTo>
                    <a:pt x="388" y="713"/>
                  </a:lnTo>
                  <a:lnTo>
                    <a:pt x="329" y="795"/>
                  </a:lnTo>
                  <a:lnTo>
                    <a:pt x="271" y="884"/>
                  </a:lnTo>
                  <a:lnTo>
                    <a:pt x="218" y="978"/>
                  </a:lnTo>
                  <a:lnTo>
                    <a:pt x="169" y="1074"/>
                  </a:lnTo>
                  <a:lnTo>
                    <a:pt x="127" y="1167"/>
                  </a:lnTo>
                  <a:lnTo>
                    <a:pt x="91" y="1258"/>
                  </a:lnTo>
                  <a:lnTo>
                    <a:pt x="62" y="1345"/>
                  </a:lnTo>
                  <a:lnTo>
                    <a:pt x="39" y="1429"/>
                  </a:lnTo>
                  <a:lnTo>
                    <a:pt x="21" y="1511"/>
                  </a:lnTo>
                  <a:lnTo>
                    <a:pt x="9" y="1589"/>
                  </a:lnTo>
                  <a:lnTo>
                    <a:pt x="2" y="1665"/>
                  </a:lnTo>
                  <a:lnTo>
                    <a:pt x="0" y="1737"/>
                  </a:lnTo>
                  <a:lnTo>
                    <a:pt x="2" y="1807"/>
                  </a:lnTo>
                  <a:lnTo>
                    <a:pt x="10" y="1874"/>
                  </a:lnTo>
                  <a:lnTo>
                    <a:pt x="21" y="1938"/>
                  </a:lnTo>
                  <a:lnTo>
                    <a:pt x="37" y="1998"/>
                  </a:lnTo>
                  <a:lnTo>
                    <a:pt x="57" y="2056"/>
                  </a:lnTo>
                  <a:lnTo>
                    <a:pt x="79" y="2110"/>
                  </a:lnTo>
                  <a:lnTo>
                    <a:pt x="105" y="2162"/>
                  </a:lnTo>
                  <a:lnTo>
                    <a:pt x="134" y="2210"/>
                  </a:lnTo>
                  <a:lnTo>
                    <a:pt x="166" y="2256"/>
                  </a:lnTo>
                  <a:lnTo>
                    <a:pt x="201" y="2298"/>
                  </a:lnTo>
                  <a:lnTo>
                    <a:pt x="238" y="2338"/>
                  </a:lnTo>
                  <a:lnTo>
                    <a:pt x="277" y="2374"/>
                  </a:lnTo>
                  <a:lnTo>
                    <a:pt x="318" y="2407"/>
                  </a:lnTo>
                  <a:lnTo>
                    <a:pt x="360" y="2437"/>
                  </a:lnTo>
                  <a:lnTo>
                    <a:pt x="404" y="2464"/>
                  </a:lnTo>
                  <a:lnTo>
                    <a:pt x="449" y="2488"/>
                  </a:lnTo>
                  <a:lnTo>
                    <a:pt x="495" y="2508"/>
                  </a:lnTo>
                  <a:lnTo>
                    <a:pt x="541" y="2526"/>
                  </a:lnTo>
                  <a:lnTo>
                    <a:pt x="588" y="2540"/>
                  </a:lnTo>
                  <a:lnTo>
                    <a:pt x="635" y="2552"/>
                  </a:lnTo>
                  <a:lnTo>
                    <a:pt x="681" y="2559"/>
                  </a:lnTo>
                  <a:lnTo>
                    <a:pt x="728" y="2564"/>
                  </a:lnTo>
                  <a:lnTo>
                    <a:pt x="774" y="2565"/>
                  </a:lnTo>
                  <a:lnTo>
                    <a:pt x="819" y="2565"/>
                  </a:lnTo>
                  <a:lnTo>
                    <a:pt x="864" y="2563"/>
                  </a:lnTo>
                  <a:lnTo>
                    <a:pt x="908" y="2560"/>
                  </a:lnTo>
                  <a:lnTo>
                    <a:pt x="952" y="2556"/>
                  </a:lnTo>
                  <a:lnTo>
                    <a:pt x="995" y="2551"/>
                  </a:lnTo>
                  <a:lnTo>
                    <a:pt x="1037" y="2544"/>
                  </a:lnTo>
                  <a:lnTo>
                    <a:pt x="1078" y="2537"/>
                  </a:lnTo>
                  <a:lnTo>
                    <a:pt x="1119" y="2529"/>
                  </a:lnTo>
                  <a:lnTo>
                    <a:pt x="1159" y="2520"/>
                  </a:lnTo>
                  <a:lnTo>
                    <a:pt x="1197" y="2511"/>
                  </a:lnTo>
                  <a:lnTo>
                    <a:pt x="1235" y="2502"/>
                  </a:lnTo>
                  <a:lnTo>
                    <a:pt x="1272" y="2491"/>
                  </a:lnTo>
                  <a:lnTo>
                    <a:pt x="1307" y="2481"/>
                  </a:lnTo>
                  <a:lnTo>
                    <a:pt x="1342" y="2470"/>
                  </a:lnTo>
                  <a:lnTo>
                    <a:pt x="1374" y="2459"/>
                  </a:lnTo>
                  <a:lnTo>
                    <a:pt x="1406" y="2448"/>
                  </a:lnTo>
                  <a:lnTo>
                    <a:pt x="1465" y="2426"/>
                  </a:lnTo>
                  <a:lnTo>
                    <a:pt x="1517" y="2405"/>
                  </a:lnTo>
                  <a:lnTo>
                    <a:pt x="1563" y="2386"/>
                  </a:lnTo>
                  <a:lnTo>
                    <a:pt x="1602" y="2368"/>
                  </a:lnTo>
                  <a:lnTo>
                    <a:pt x="1632" y="2352"/>
                  </a:lnTo>
                  <a:lnTo>
                    <a:pt x="1655" y="2341"/>
                  </a:lnTo>
                  <a:lnTo>
                    <a:pt x="1669" y="2333"/>
                  </a:lnTo>
                  <a:lnTo>
                    <a:pt x="1674" y="2331"/>
                  </a:lnTo>
                  <a:lnTo>
                    <a:pt x="1940" y="1720"/>
                  </a:lnTo>
                  <a:lnTo>
                    <a:pt x="1935" y="1725"/>
                  </a:lnTo>
                  <a:lnTo>
                    <a:pt x="1918" y="1734"/>
                  </a:lnTo>
                  <a:lnTo>
                    <a:pt x="1891" y="1750"/>
                  </a:lnTo>
                  <a:lnTo>
                    <a:pt x="1855" y="1770"/>
                  </a:lnTo>
                  <a:lnTo>
                    <a:pt x="1811" y="1794"/>
                  </a:lnTo>
                  <a:lnTo>
                    <a:pt x="1760" y="1821"/>
                  </a:lnTo>
                  <a:lnTo>
                    <a:pt x="1704" y="1849"/>
                  </a:lnTo>
                  <a:lnTo>
                    <a:pt x="1641" y="1878"/>
                  </a:lnTo>
                  <a:lnTo>
                    <a:pt x="1574" y="1908"/>
                  </a:lnTo>
                  <a:lnTo>
                    <a:pt x="1505" y="1937"/>
                  </a:lnTo>
                  <a:lnTo>
                    <a:pt x="1468" y="1950"/>
                  </a:lnTo>
                  <a:lnTo>
                    <a:pt x="1433" y="1964"/>
                  </a:lnTo>
                  <a:lnTo>
                    <a:pt x="1396" y="1976"/>
                  </a:lnTo>
                  <a:lnTo>
                    <a:pt x="1360" y="1988"/>
                  </a:lnTo>
                  <a:lnTo>
                    <a:pt x="1322" y="1999"/>
                  </a:lnTo>
                  <a:lnTo>
                    <a:pt x="1285" y="2009"/>
                  </a:lnTo>
                  <a:lnTo>
                    <a:pt x="1249" y="2018"/>
                  </a:lnTo>
                  <a:lnTo>
                    <a:pt x="1212" y="2025"/>
                  </a:lnTo>
                  <a:lnTo>
                    <a:pt x="1175" y="2032"/>
                  </a:lnTo>
                  <a:lnTo>
                    <a:pt x="1140" y="2037"/>
                  </a:lnTo>
                  <a:lnTo>
                    <a:pt x="1105" y="2040"/>
                  </a:lnTo>
                  <a:lnTo>
                    <a:pt x="1071" y="2042"/>
                  </a:lnTo>
                  <a:lnTo>
                    <a:pt x="1039" y="2041"/>
                  </a:lnTo>
                  <a:lnTo>
                    <a:pt x="1006" y="2039"/>
                  </a:lnTo>
                  <a:lnTo>
                    <a:pt x="975" y="2035"/>
                  </a:lnTo>
                  <a:lnTo>
                    <a:pt x="944" y="2027"/>
                  </a:lnTo>
                  <a:lnTo>
                    <a:pt x="915" y="2019"/>
                  </a:lnTo>
                  <a:lnTo>
                    <a:pt x="888" y="2010"/>
                  </a:lnTo>
                  <a:lnTo>
                    <a:pt x="861" y="1997"/>
                  </a:lnTo>
                  <a:lnTo>
                    <a:pt x="836" y="1984"/>
                  </a:lnTo>
                  <a:lnTo>
                    <a:pt x="812" y="1968"/>
                  </a:lnTo>
                  <a:lnTo>
                    <a:pt x="789" y="1950"/>
                  </a:lnTo>
                  <a:lnTo>
                    <a:pt x="767" y="1931"/>
                  </a:lnTo>
                  <a:lnTo>
                    <a:pt x="747" y="1912"/>
                  </a:lnTo>
                  <a:lnTo>
                    <a:pt x="728" y="1890"/>
                  </a:lnTo>
                  <a:lnTo>
                    <a:pt x="710" y="1867"/>
                  </a:lnTo>
                  <a:lnTo>
                    <a:pt x="693" y="1842"/>
                  </a:lnTo>
                  <a:lnTo>
                    <a:pt x="679" y="1816"/>
                  </a:lnTo>
                  <a:lnTo>
                    <a:pt x="665" y="1788"/>
                  </a:lnTo>
                  <a:lnTo>
                    <a:pt x="654" y="1760"/>
                  </a:lnTo>
                  <a:lnTo>
                    <a:pt x="643" y="1731"/>
                  </a:lnTo>
                  <a:lnTo>
                    <a:pt x="634" y="1700"/>
                  </a:lnTo>
                  <a:lnTo>
                    <a:pt x="627" y="1668"/>
                  </a:lnTo>
                  <a:lnTo>
                    <a:pt x="621" y="1636"/>
                  </a:lnTo>
                  <a:lnTo>
                    <a:pt x="617" y="1602"/>
                  </a:lnTo>
                  <a:lnTo>
                    <a:pt x="614" y="1568"/>
                  </a:lnTo>
                  <a:lnTo>
                    <a:pt x="613" y="1533"/>
                  </a:lnTo>
                  <a:lnTo>
                    <a:pt x="614" y="1496"/>
                  </a:lnTo>
                  <a:lnTo>
                    <a:pt x="617" y="1459"/>
                  </a:lnTo>
                  <a:lnTo>
                    <a:pt x="621" y="1422"/>
                  </a:lnTo>
                  <a:lnTo>
                    <a:pt x="628" y="1384"/>
                  </a:lnTo>
                  <a:lnTo>
                    <a:pt x="635" y="1346"/>
                  </a:lnTo>
                  <a:lnTo>
                    <a:pt x="644" y="1307"/>
                  </a:lnTo>
                  <a:lnTo>
                    <a:pt x="656" y="1267"/>
                  </a:lnTo>
                  <a:lnTo>
                    <a:pt x="669" y="1229"/>
                  </a:lnTo>
                  <a:lnTo>
                    <a:pt x="684" y="1189"/>
                  </a:lnTo>
                  <a:lnTo>
                    <a:pt x="701" y="1151"/>
                  </a:lnTo>
                  <a:lnTo>
                    <a:pt x="719" y="1114"/>
                  </a:lnTo>
                  <a:lnTo>
                    <a:pt x="738" y="1077"/>
                  </a:lnTo>
                  <a:lnTo>
                    <a:pt x="758" y="1041"/>
                  </a:lnTo>
                  <a:lnTo>
                    <a:pt x="780" y="1006"/>
                  </a:lnTo>
                  <a:lnTo>
                    <a:pt x="804" y="972"/>
                  </a:lnTo>
                  <a:lnTo>
                    <a:pt x="828" y="937"/>
                  </a:lnTo>
                  <a:lnTo>
                    <a:pt x="853" y="905"/>
                  </a:lnTo>
                  <a:lnTo>
                    <a:pt x="880" y="874"/>
                  </a:lnTo>
                  <a:lnTo>
                    <a:pt x="908" y="842"/>
                  </a:lnTo>
                  <a:lnTo>
                    <a:pt x="936" y="812"/>
                  </a:lnTo>
                  <a:lnTo>
                    <a:pt x="965" y="784"/>
                  </a:lnTo>
                  <a:lnTo>
                    <a:pt x="996" y="756"/>
                  </a:lnTo>
                  <a:lnTo>
                    <a:pt x="1026" y="728"/>
                  </a:lnTo>
                  <a:lnTo>
                    <a:pt x="1057" y="703"/>
                  </a:lnTo>
                  <a:lnTo>
                    <a:pt x="1090" y="678"/>
                  </a:lnTo>
                  <a:lnTo>
                    <a:pt x="1122" y="655"/>
                  </a:lnTo>
                  <a:lnTo>
                    <a:pt x="1156" y="633"/>
                  </a:lnTo>
                  <a:lnTo>
                    <a:pt x="1189" y="613"/>
                  </a:lnTo>
                  <a:lnTo>
                    <a:pt x="1224" y="593"/>
                  </a:lnTo>
                  <a:lnTo>
                    <a:pt x="1258" y="575"/>
                  </a:lnTo>
                  <a:lnTo>
                    <a:pt x="1293" y="558"/>
                  </a:lnTo>
                  <a:lnTo>
                    <a:pt x="1327" y="543"/>
                  </a:lnTo>
                  <a:lnTo>
                    <a:pt x="1363" y="529"/>
                  </a:lnTo>
                  <a:lnTo>
                    <a:pt x="1397" y="517"/>
                  </a:lnTo>
                  <a:lnTo>
                    <a:pt x="1433" y="505"/>
                  </a:lnTo>
                  <a:lnTo>
                    <a:pt x="1468" y="497"/>
                  </a:lnTo>
                  <a:lnTo>
                    <a:pt x="1503" y="488"/>
                  </a:lnTo>
                  <a:lnTo>
                    <a:pt x="1537" y="482"/>
                  </a:lnTo>
                  <a:lnTo>
                    <a:pt x="1573" y="478"/>
                  </a:lnTo>
                  <a:lnTo>
                    <a:pt x="1606" y="476"/>
                  </a:lnTo>
                  <a:lnTo>
                    <a:pt x="1640" y="476"/>
                  </a:lnTo>
                  <a:lnTo>
                    <a:pt x="1672" y="478"/>
                  </a:lnTo>
                  <a:lnTo>
                    <a:pt x="1704" y="482"/>
                  </a:lnTo>
                  <a:lnTo>
                    <a:pt x="1734" y="488"/>
                  </a:lnTo>
                  <a:lnTo>
                    <a:pt x="1764" y="497"/>
                  </a:lnTo>
                  <a:lnTo>
                    <a:pt x="1792" y="507"/>
                  </a:lnTo>
                  <a:lnTo>
                    <a:pt x="1821" y="519"/>
                  </a:lnTo>
                  <a:lnTo>
                    <a:pt x="1848" y="531"/>
                  </a:lnTo>
                  <a:lnTo>
                    <a:pt x="1874" y="546"/>
                  </a:lnTo>
                  <a:lnTo>
                    <a:pt x="1898" y="560"/>
                  </a:lnTo>
                  <a:lnTo>
                    <a:pt x="1922" y="577"/>
                  </a:lnTo>
                  <a:lnTo>
                    <a:pt x="1945" y="594"/>
                  </a:lnTo>
                  <a:lnTo>
                    <a:pt x="1967" y="611"/>
                  </a:lnTo>
                  <a:lnTo>
                    <a:pt x="1988" y="628"/>
                  </a:lnTo>
                  <a:lnTo>
                    <a:pt x="2008" y="647"/>
                  </a:lnTo>
                  <a:lnTo>
                    <a:pt x="2027" y="665"/>
                  </a:lnTo>
                  <a:lnTo>
                    <a:pt x="2044" y="683"/>
                  </a:lnTo>
                  <a:lnTo>
                    <a:pt x="2061" y="701"/>
                  </a:lnTo>
                  <a:lnTo>
                    <a:pt x="2076" y="718"/>
                  </a:lnTo>
                  <a:lnTo>
                    <a:pt x="2104" y="753"/>
                  </a:lnTo>
                  <a:lnTo>
                    <a:pt x="2126" y="782"/>
                  </a:lnTo>
                  <a:lnTo>
                    <a:pt x="2157" y="828"/>
                  </a:lnTo>
                  <a:lnTo>
                    <a:pt x="2168" y="845"/>
                  </a:ln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24"/>
            <p:cNvSpPr>
              <a:spLocks noEditPoints="1"/>
            </p:cNvSpPr>
            <p:nvPr userDrawn="1"/>
          </p:nvSpPr>
          <p:spPr bwMode="auto">
            <a:xfrm>
              <a:off x="8604250" y="1835150"/>
              <a:ext cx="179387" cy="95250"/>
            </a:xfrm>
            <a:custGeom>
              <a:avLst/>
              <a:gdLst/>
              <a:ahLst/>
              <a:cxnLst>
                <a:cxn ang="0">
                  <a:pos x="197" y="601"/>
                </a:cxn>
                <a:cxn ang="0">
                  <a:pos x="197" y="70"/>
                </a:cxn>
                <a:cxn ang="0">
                  <a:pos x="0" y="70"/>
                </a:cxn>
                <a:cxn ang="0">
                  <a:pos x="0" y="0"/>
                </a:cxn>
                <a:cxn ang="0">
                  <a:pos x="476" y="0"/>
                </a:cxn>
                <a:cxn ang="0">
                  <a:pos x="476" y="70"/>
                </a:cxn>
                <a:cxn ang="0">
                  <a:pos x="277" y="70"/>
                </a:cxn>
                <a:cxn ang="0">
                  <a:pos x="277" y="601"/>
                </a:cxn>
                <a:cxn ang="0">
                  <a:pos x="197" y="601"/>
                </a:cxn>
                <a:cxn ang="0">
                  <a:pos x="555" y="601"/>
                </a:cxn>
                <a:cxn ang="0">
                  <a:pos x="555" y="0"/>
                </a:cxn>
                <a:cxn ang="0">
                  <a:pos x="675" y="0"/>
                </a:cxn>
                <a:cxn ang="0">
                  <a:pos x="817" y="425"/>
                </a:cxn>
                <a:cxn ang="0">
                  <a:pos x="827" y="452"/>
                </a:cxn>
                <a:cxn ang="0">
                  <a:pos x="834" y="476"/>
                </a:cxn>
                <a:cxn ang="0">
                  <a:pos x="840" y="497"/>
                </a:cxn>
                <a:cxn ang="0">
                  <a:pos x="846" y="514"/>
                </a:cxn>
                <a:cxn ang="0">
                  <a:pos x="852" y="495"/>
                </a:cxn>
                <a:cxn ang="0">
                  <a:pos x="859" y="473"/>
                </a:cxn>
                <a:cxn ang="0">
                  <a:pos x="868" y="447"/>
                </a:cxn>
                <a:cxn ang="0">
                  <a:pos x="878" y="418"/>
                </a:cxn>
                <a:cxn ang="0">
                  <a:pos x="1022" y="0"/>
                </a:cxn>
                <a:cxn ang="0">
                  <a:pos x="1129" y="0"/>
                </a:cxn>
                <a:cxn ang="0">
                  <a:pos x="1129" y="601"/>
                </a:cxn>
                <a:cxn ang="0">
                  <a:pos x="1053" y="601"/>
                </a:cxn>
                <a:cxn ang="0">
                  <a:pos x="1053" y="97"/>
                </a:cxn>
                <a:cxn ang="0">
                  <a:pos x="877" y="601"/>
                </a:cxn>
                <a:cxn ang="0">
                  <a:pos x="806" y="601"/>
                </a:cxn>
                <a:cxn ang="0">
                  <a:pos x="632" y="89"/>
                </a:cxn>
                <a:cxn ang="0">
                  <a:pos x="632" y="601"/>
                </a:cxn>
                <a:cxn ang="0">
                  <a:pos x="555" y="601"/>
                </a:cxn>
              </a:cxnLst>
              <a:rect l="0" t="0" r="r" b="b"/>
              <a:pathLst>
                <a:path w="1129" h="601">
                  <a:moveTo>
                    <a:pt x="197" y="601"/>
                  </a:moveTo>
                  <a:lnTo>
                    <a:pt x="197" y="70"/>
                  </a:lnTo>
                  <a:lnTo>
                    <a:pt x="0" y="70"/>
                  </a:lnTo>
                  <a:lnTo>
                    <a:pt x="0" y="0"/>
                  </a:lnTo>
                  <a:lnTo>
                    <a:pt x="476" y="0"/>
                  </a:lnTo>
                  <a:lnTo>
                    <a:pt x="476" y="70"/>
                  </a:lnTo>
                  <a:lnTo>
                    <a:pt x="277" y="70"/>
                  </a:lnTo>
                  <a:lnTo>
                    <a:pt x="277" y="601"/>
                  </a:lnTo>
                  <a:lnTo>
                    <a:pt x="197" y="601"/>
                  </a:lnTo>
                  <a:close/>
                  <a:moveTo>
                    <a:pt x="555" y="601"/>
                  </a:moveTo>
                  <a:lnTo>
                    <a:pt x="555" y="0"/>
                  </a:lnTo>
                  <a:lnTo>
                    <a:pt x="675" y="0"/>
                  </a:lnTo>
                  <a:lnTo>
                    <a:pt x="817" y="425"/>
                  </a:lnTo>
                  <a:lnTo>
                    <a:pt x="827" y="452"/>
                  </a:lnTo>
                  <a:lnTo>
                    <a:pt x="834" y="476"/>
                  </a:lnTo>
                  <a:lnTo>
                    <a:pt x="840" y="497"/>
                  </a:lnTo>
                  <a:lnTo>
                    <a:pt x="846" y="514"/>
                  </a:lnTo>
                  <a:lnTo>
                    <a:pt x="852" y="495"/>
                  </a:lnTo>
                  <a:lnTo>
                    <a:pt x="859" y="473"/>
                  </a:lnTo>
                  <a:lnTo>
                    <a:pt x="868" y="447"/>
                  </a:lnTo>
                  <a:lnTo>
                    <a:pt x="878" y="418"/>
                  </a:lnTo>
                  <a:lnTo>
                    <a:pt x="1022" y="0"/>
                  </a:lnTo>
                  <a:lnTo>
                    <a:pt x="1129" y="0"/>
                  </a:lnTo>
                  <a:lnTo>
                    <a:pt x="1129" y="601"/>
                  </a:lnTo>
                  <a:lnTo>
                    <a:pt x="1053" y="601"/>
                  </a:lnTo>
                  <a:lnTo>
                    <a:pt x="1053" y="97"/>
                  </a:lnTo>
                  <a:lnTo>
                    <a:pt x="877" y="601"/>
                  </a:lnTo>
                  <a:lnTo>
                    <a:pt x="806" y="601"/>
                  </a:lnTo>
                  <a:lnTo>
                    <a:pt x="632" y="89"/>
                  </a:lnTo>
                  <a:lnTo>
                    <a:pt x="632" y="601"/>
                  </a:lnTo>
                  <a:lnTo>
                    <a:pt x="555" y="601"/>
                  </a:lnTo>
                  <a:close/>
                </a:path>
              </a:pathLst>
            </a:custGeom>
            <a:grpFill/>
            <a:ln w="9525">
              <a:noFill/>
              <a:round/>
            </a:ln>
          </p:spPr>
          <p:txBody>
            <a:bodyPr vert="horz" wrap="square" lIns="91440" tIns="45720" rIns="91440" bIns="45720" numCol="1" anchor="t" anchorCtr="0" compatLnSpc="1"/>
            <a:lstStyle/>
            <a:p>
              <a:endParaRPr 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D48ADE-4089-450A-B6C3-97A5247EB803}"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47DEE-32BC-4F65-A3C1-8E57DB1D8179}" type="slidenum">
              <a:rPr lang="en-US" smtClean="0"/>
              <a:pPr/>
              <a:t>‹#›</a:t>
            </a:fld>
            <a:endParaRPr lang="en-US"/>
          </a:p>
        </p:txBody>
      </p:sp>
      <p:sp>
        <p:nvSpPr>
          <p:cNvPr id="8" name="Rectangle 7"/>
          <p:cNvSpPr/>
          <p:nvPr userDrawn="1"/>
        </p:nvSpPr>
        <p:spPr>
          <a:xfrm>
            <a:off x="0" y="0"/>
            <a:ext cx="9144000" cy="72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7696200" y="152400"/>
            <a:ext cx="1219210" cy="436825"/>
            <a:chOff x="6302375" y="1695450"/>
            <a:chExt cx="2481262" cy="889000"/>
          </a:xfrm>
          <a:solidFill>
            <a:schemeClr val="bg1"/>
          </a:solidFill>
        </p:grpSpPr>
        <p:sp>
          <p:nvSpPr>
            <p:cNvPr id="10" name="Freeform 6"/>
            <p:cNvSpPr/>
            <p:nvPr userDrawn="1"/>
          </p:nvSpPr>
          <p:spPr bwMode="auto">
            <a:xfrm>
              <a:off x="6753225" y="2400300"/>
              <a:ext cx="90487" cy="180975"/>
            </a:xfrm>
            <a:custGeom>
              <a:avLst/>
              <a:gdLst/>
              <a:ahLst/>
              <a:cxnLst>
                <a:cxn ang="0">
                  <a:pos x="0" y="0"/>
                </a:cxn>
                <a:cxn ang="0">
                  <a:pos x="567" y="0"/>
                </a:cxn>
                <a:cxn ang="0">
                  <a:pos x="567" y="112"/>
                </a:cxn>
                <a:cxn ang="0">
                  <a:pos x="340" y="112"/>
                </a:cxn>
                <a:cxn ang="0">
                  <a:pos x="340" y="1132"/>
                </a:cxn>
                <a:cxn ang="0">
                  <a:pos x="228" y="1132"/>
                </a:cxn>
                <a:cxn ang="0">
                  <a:pos x="228" y="112"/>
                </a:cxn>
                <a:cxn ang="0">
                  <a:pos x="0" y="112"/>
                </a:cxn>
                <a:cxn ang="0">
                  <a:pos x="0" y="0"/>
                </a:cxn>
              </a:cxnLst>
              <a:rect l="0" t="0" r="r" b="b"/>
              <a:pathLst>
                <a:path w="567" h="1132">
                  <a:moveTo>
                    <a:pt x="0" y="0"/>
                  </a:moveTo>
                  <a:lnTo>
                    <a:pt x="567" y="0"/>
                  </a:lnTo>
                  <a:lnTo>
                    <a:pt x="567" y="112"/>
                  </a:lnTo>
                  <a:lnTo>
                    <a:pt x="340" y="112"/>
                  </a:lnTo>
                  <a:lnTo>
                    <a:pt x="340" y="1132"/>
                  </a:lnTo>
                  <a:lnTo>
                    <a:pt x="228" y="1132"/>
                  </a:lnTo>
                  <a:lnTo>
                    <a:pt x="228" y="112"/>
                  </a:lnTo>
                  <a:lnTo>
                    <a:pt x="0" y="11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7"/>
            <p:cNvSpPr/>
            <p:nvPr userDrawn="1"/>
          </p:nvSpPr>
          <p:spPr bwMode="auto">
            <a:xfrm>
              <a:off x="6867525" y="2400300"/>
              <a:ext cx="93662" cy="180975"/>
            </a:xfrm>
            <a:custGeom>
              <a:avLst/>
              <a:gdLst/>
              <a:ahLst/>
              <a:cxnLst>
                <a:cxn ang="0">
                  <a:pos x="0" y="0"/>
                </a:cxn>
                <a:cxn ang="0">
                  <a:pos x="589" y="0"/>
                </a:cxn>
                <a:cxn ang="0">
                  <a:pos x="589" y="108"/>
                </a:cxn>
                <a:cxn ang="0">
                  <a:pos x="110" y="108"/>
                </a:cxn>
                <a:cxn ang="0">
                  <a:pos x="110" y="510"/>
                </a:cxn>
                <a:cxn ang="0">
                  <a:pos x="587" y="510"/>
                </a:cxn>
                <a:cxn ang="0">
                  <a:pos x="587" y="618"/>
                </a:cxn>
                <a:cxn ang="0">
                  <a:pos x="110" y="618"/>
                </a:cxn>
                <a:cxn ang="0">
                  <a:pos x="110" y="1025"/>
                </a:cxn>
                <a:cxn ang="0">
                  <a:pos x="587" y="1025"/>
                </a:cxn>
                <a:cxn ang="0">
                  <a:pos x="587" y="1132"/>
                </a:cxn>
                <a:cxn ang="0">
                  <a:pos x="0" y="1132"/>
                </a:cxn>
                <a:cxn ang="0">
                  <a:pos x="0" y="0"/>
                </a:cxn>
              </a:cxnLst>
              <a:rect l="0" t="0" r="r" b="b"/>
              <a:pathLst>
                <a:path w="589" h="1132">
                  <a:moveTo>
                    <a:pt x="0" y="0"/>
                  </a:moveTo>
                  <a:lnTo>
                    <a:pt x="589" y="0"/>
                  </a:lnTo>
                  <a:lnTo>
                    <a:pt x="589" y="108"/>
                  </a:lnTo>
                  <a:lnTo>
                    <a:pt x="110" y="108"/>
                  </a:lnTo>
                  <a:lnTo>
                    <a:pt x="110" y="510"/>
                  </a:lnTo>
                  <a:lnTo>
                    <a:pt x="587" y="510"/>
                  </a:lnTo>
                  <a:lnTo>
                    <a:pt x="587" y="618"/>
                  </a:lnTo>
                  <a:lnTo>
                    <a:pt x="110" y="618"/>
                  </a:lnTo>
                  <a:lnTo>
                    <a:pt x="110" y="1025"/>
                  </a:lnTo>
                  <a:lnTo>
                    <a:pt x="587" y="1025"/>
                  </a:lnTo>
                  <a:lnTo>
                    <a:pt x="58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8"/>
            <p:cNvSpPr/>
            <p:nvPr userDrawn="1"/>
          </p:nvSpPr>
          <p:spPr bwMode="auto">
            <a:xfrm>
              <a:off x="6992938" y="2397125"/>
              <a:ext cx="174625" cy="187325"/>
            </a:xfrm>
            <a:custGeom>
              <a:avLst/>
              <a:gdLst/>
              <a:ahLst/>
              <a:cxnLst>
                <a:cxn ang="0">
                  <a:pos x="920" y="267"/>
                </a:cxn>
                <a:cxn ang="0">
                  <a:pos x="835" y="189"/>
                </a:cxn>
                <a:cxn ang="0">
                  <a:pos x="741" y="140"/>
                </a:cxn>
                <a:cxn ang="0">
                  <a:pos x="634" y="115"/>
                </a:cxn>
                <a:cxn ang="0">
                  <a:pos x="528" y="114"/>
                </a:cxn>
                <a:cxn ang="0">
                  <a:pos x="440" y="132"/>
                </a:cxn>
                <a:cxn ang="0">
                  <a:pos x="359" y="166"/>
                </a:cxn>
                <a:cxn ang="0">
                  <a:pos x="284" y="219"/>
                </a:cxn>
                <a:cxn ang="0">
                  <a:pos x="218" y="288"/>
                </a:cxn>
                <a:cxn ang="0">
                  <a:pos x="168" y="366"/>
                </a:cxn>
                <a:cxn ang="0">
                  <a:pos x="135" y="450"/>
                </a:cxn>
                <a:cxn ang="0">
                  <a:pos x="118" y="542"/>
                </a:cxn>
                <a:cxn ang="0">
                  <a:pos x="118" y="639"/>
                </a:cxn>
                <a:cxn ang="0">
                  <a:pos x="135" y="732"/>
                </a:cxn>
                <a:cxn ang="0">
                  <a:pos x="168" y="817"/>
                </a:cxn>
                <a:cxn ang="0">
                  <a:pos x="218" y="895"/>
                </a:cxn>
                <a:cxn ang="0">
                  <a:pos x="285" y="964"/>
                </a:cxn>
                <a:cxn ang="0">
                  <a:pos x="360" y="1016"/>
                </a:cxn>
                <a:cxn ang="0">
                  <a:pos x="440" y="1052"/>
                </a:cxn>
                <a:cxn ang="0">
                  <a:pos x="528" y="1068"/>
                </a:cxn>
                <a:cxn ang="0">
                  <a:pos x="633" y="1067"/>
                </a:cxn>
                <a:cxn ang="0">
                  <a:pos x="738" y="1043"/>
                </a:cxn>
                <a:cxn ang="0">
                  <a:pos x="832" y="994"/>
                </a:cxn>
                <a:cxn ang="0">
                  <a:pos x="915" y="920"/>
                </a:cxn>
                <a:cxn ang="0">
                  <a:pos x="1075" y="893"/>
                </a:cxn>
                <a:cxn ang="0">
                  <a:pos x="1030" y="960"/>
                </a:cxn>
                <a:cxn ang="0">
                  <a:pos x="979" y="1018"/>
                </a:cxn>
                <a:cxn ang="0">
                  <a:pos x="922" y="1068"/>
                </a:cxn>
                <a:cxn ang="0">
                  <a:pos x="858" y="1109"/>
                </a:cxn>
                <a:cxn ang="0">
                  <a:pos x="789" y="1141"/>
                </a:cxn>
                <a:cxn ang="0">
                  <a:pos x="716" y="1163"/>
                </a:cxn>
                <a:cxn ang="0">
                  <a:pos x="637" y="1175"/>
                </a:cxn>
                <a:cxn ang="0">
                  <a:pos x="545" y="1177"/>
                </a:cxn>
                <a:cxn ang="0">
                  <a:pos x="431" y="1161"/>
                </a:cxn>
                <a:cxn ang="0">
                  <a:pos x="325" y="1124"/>
                </a:cxn>
                <a:cxn ang="0">
                  <a:pos x="230" y="1065"/>
                </a:cxn>
                <a:cxn ang="0">
                  <a:pos x="145" y="985"/>
                </a:cxn>
                <a:cxn ang="0">
                  <a:pos x="78" y="891"/>
                </a:cxn>
                <a:cxn ang="0">
                  <a:pos x="31" y="787"/>
                </a:cxn>
                <a:cxn ang="0">
                  <a:pos x="5" y="674"/>
                </a:cxn>
                <a:cxn ang="0">
                  <a:pos x="0" y="552"/>
                </a:cxn>
                <a:cxn ang="0">
                  <a:pos x="18" y="439"/>
                </a:cxn>
                <a:cxn ang="0">
                  <a:pos x="56" y="330"/>
                </a:cxn>
                <a:cxn ang="0">
                  <a:pos x="117" y="232"/>
                </a:cxn>
                <a:cxn ang="0">
                  <a:pos x="197" y="144"/>
                </a:cxn>
                <a:cxn ang="0">
                  <a:pos x="285" y="78"/>
                </a:cxn>
                <a:cxn ang="0">
                  <a:pos x="384" y="32"/>
                </a:cxn>
                <a:cxn ang="0">
                  <a:pos x="489" y="6"/>
                </a:cxn>
                <a:cxn ang="0">
                  <a:pos x="596" y="1"/>
                </a:cxn>
                <a:cxn ang="0">
                  <a:pos x="678" y="8"/>
                </a:cxn>
                <a:cxn ang="0">
                  <a:pos x="754" y="26"/>
                </a:cxn>
                <a:cxn ang="0">
                  <a:pos x="827" y="54"/>
                </a:cxn>
                <a:cxn ang="0">
                  <a:pos x="895" y="93"/>
                </a:cxn>
                <a:cxn ang="0">
                  <a:pos x="958" y="141"/>
                </a:cxn>
                <a:cxn ang="0">
                  <a:pos x="1013" y="197"/>
                </a:cxn>
                <a:cxn ang="0">
                  <a:pos x="1061" y="262"/>
                </a:cxn>
              </a:cxnLst>
              <a:rect l="0" t="0" r="r" b="b"/>
              <a:pathLst>
                <a:path w="1094" h="1178">
                  <a:moveTo>
                    <a:pt x="1094" y="317"/>
                  </a:moveTo>
                  <a:lnTo>
                    <a:pt x="960" y="317"/>
                  </a:lnTo>
                  <a:lnTo>
                    <a:pt x="940" y="291"/>
                  </a:lnTo>
                  <a:lnTo>
                    <a:pt x="920" y="267"/>
                  </a:lnTo>
                  <a:lnTo>
                    <a:pt x="900" y="245"/>
                  </a:lnTo>
                  <a:lnTo>
                    <a:pt x="878" y="225"/>
                  </a:lnTo>
                  <a:lnTo>
                    <a:pt x="857" y="206"/>
                  </a:lnTo>
                  <a:lnTo>
                    <a:pt x="835" y="189"/>
                  </a:lnTo>
                  <a:lnTo>
                    <a:pt x="812" y="174"/>
                  </a:lnTo>
                  <a:lnTo>
                    <a:pt x="789" y="161"/>
                  </a:lnTo>
                  <a:lnTo>
                    <a:pt x="765" y="149"/>
                  </a:lnTo>
                  <a:lnTo>
                    <a:pt x="741" y="140"/>
                  </a:lnTo>
                  <a:lnTo>
                    <a:pt x="715" y="131"/>
                  </a:lnTo>
                  <a:lnTo>
                    <a:pt x="689" y="124"/>
                  </a:lnTo>
                  <a:lnTo>
                    <a:pt x="662" y="119"/>
                  </a:lnTo>
                  <a:lnTo>
                    <a:pt x="634" y="115"/>
                  </a:lnTo>
                  <a:lnTo>
                    <a:pt x="605" y="113"/>
                  </a:lnTo>
                  <a:lnTo>
                    <a:pt x="575" y="112"/>
                  </a:lnTo>
                  <a:lnTo>
                    <a:pt x="551" y="112"/>
                  </a:lnTo>
                  <a:lnTo>
                    <a:pt x="528" y="114"/>
                  </a:lnTo>
                  <a:lnTo>
                    <a:pt x="506" y="117"/>
                  </a:lnTo>
                  <a:lnTo>
                    <a:pt x="483" y="120"/>
                  </a:lnTo>
                  <a:lnTo>
                    <a:pt x="461" y="125"/>
                  </a:lnTo>
                  <a:lnTo>
                    <a:pt x="440" y="132"/>
                  </a:lnTo>
                  <a:lnTo>
                    <a:pt x="419" y="139"/>
                  </a:lnTo>
                  <a:lnTo>
                    <a:pt x="398" y="147"/>
                  </a:lnTo>
                  <a:lnTo>
                    <a:pt x="378" y="156"/>
                  </a:lnTo>
                  <a:lnTo>
                    <a:pt x="359" y="166"/>
                  </a:lnTo>
                  <a:lnTo>
                    <a:pt x="340" y="178"/>
                  </a:lnTo>
                  <a:lnTo>
                    <a:pt x="321" y="191"/>
                  </a:lnTo>
                  <a:lnTo>
                    <a:pt x="302" y="205"/>
                  </a:lnTo>
                  <a:lnTo>
                    <a:pt x="284" y="219"/>
                  </a:lnTo>
                  <a:lnTo>
                    <a:pt x="267" y="235"/>
                  </a:lnTo>
                  <a:lnTo>
                    <a:pt x="250" y="252"/>
                  </a:lnTo>
                  <a:lnTo>
                    <a:pt x="233" y="269"/>
                  </a:lnTo>
                  <a:lnTo>
                    <a:pt x="218" y="288"/>
                  </a:lnTo>
                  <a:lnTo>
                    <a:pt x="204" y="307"/>
                  </a:lnTo>
                  <a:lnTo>
                    <a:pt x="191" y="326"/>
                  </a:lnTo>
                  <a:lnTo>
                    <a:pt x="179" y="346"/>
                  </a:lnTo>
                  <a:lnTo>
                    <a:pt x="168" y="366"/>
                  </a:lnTo>
                  <a:lnTo>
                    <a:pt x="158" y="385"/>
                  </a:lnTo>
                  <a:lnTo>
                    <a:pt x="149" y="407"/>
                  </a:lnTo>
                  <a:lnTo>
                    <a:pt x="141" y="428"/>
                  </a:lnTo>
                  <a:lnTo>
                    <a:pt x="135" y="450"/>
                  </a:lnTo>
                  <a:lnTo>
                    <a:pt x="129" y="472"/>
                  </a:lnTo>
                  <a:lnTo>
                    <a:pt x="124" y="495"/>
                  </a:lnTo>
                  <a:lnTo>
                    <a:pt x="120" y="518"/>
                  </a:lnTo>
                  <a:lnTo>
                    <a:pt x="118" y="542"/>
                  </a:lnTo>
                  <a:lnTo>
                    <a:pt x="116" y="566"/>
                  </a:lnTo>
                  <a:lnTo>
                    <a:pt x="116" y="590"/>
                  </a:lnTo>
                  <a:lnTo>
                    <a:pt x="116" y="615"/>
                  </a:lnTo>
                  <a:lnTo>
                    <a:pt x="118" y="639"/>
                  </a:lnTo>
                  <a:lnTo>
                    <a:pt x="120" y="663"/>
                  </a:lnTo>
                  <a:lnTo>
                    <a:pt x="124" y="687"/>
                  </a:lnTo>
                  <a:lnTo>
                    <a:pt x="129" y="709"/>
                  </a:lnTo>
                  <a:lnTo>
                    <a:pt x="135" y="732"/>
                  </a:lnTo>
                  <a:lnTo>
                    <a:pt x="141" y="754"/>
                  </a:lnTo>
                  <a:lnTo>
                    <a:pt x="149" y="776"/>
                  </a:lnTo>
                  <a:lnTo>
                    <a:pt x="158" y="797"/>
                  </a:lnTo>
                  <a:lnTo>
                    <a:pt x="168" y="817"/>
                  </a:lnTo>
                  <a:lnTo>
                    <a:pt x="180" y="837"/>
                  </a:lnTo>
                  <a:lnTo>
                    <a:pt x="191" y="856"/>
                  </a:lnTo>
                  <a:lnTo>
                    <a:pt x="205" y="876"/>
                  </a:lnTo>
                  <a:lnTo>
                    <a:pt x="218" y="895"/>
                  </a:lnTo>
                  <a:lnTo>
                    <a:pt x="234" y="913"/>
                  </a:lnTo>
                  <a:lnTo>
                    <a:pt x="251" y="930"/>
                  </a:lnTo>
                  <a:lnTo>
                    <a:pt x="268" y="947"/>
                  </a:lnTo>
                  <a:lnTo>
                    <a:pt x="285" y="964"/>
                  </a:lnTo>
                  <a:lnTo>
                    <a:pt x="303" y="978"/>
                  </a:lnTo>
                  <a:lnTo>
                    <a:pt x="321" y="992"/>
                  </a:lnTo>
                  <a:lnTo>
                    <a:pt x="340" y="1005"/>
                  </a:lnTo>
                  <a:lnTo>
                    <a:pt x="360" y="1016"/>
                  </a:lnTo>
                  <a:lnTo>
                    <a:pt x="378" y="1026"/>
                  </a:lnTo>
                  <a:lnTo>
                    <a:pt x="399" y="1036"/>
                  </a:lnTo>
                  <a:lnTo>
                    <a:pt x="419" y="1044"/>
                  </a:lnTo>
                  <a:lnTo>
                    <a:pt x="440" y="1052"/>
                  </a:lnTo>
                  <a:lnTo>
                    <a:pt x="462" y="1057"/>
                  </a:lnTo>
                  <a:lnTo>
                    <a:pt x="483" y="1062"/>
                  </a:lnTo>
                  <a:lnTo>
                    <a:pt x="506" y="1066"/>
                  </a:lnTo>
                  <a:lnTo>
                    <a:pt x="528" y="1068"/>
                  </a:lnTo>
                  <a:lnTo>
                    <a:pt x="551" y="1070"/>
                  </a:lnTo>
                  <a:lnTo>
                    <a:pt x="575" y="1070"/>
                  </a:lnTo>
                  <a:lnTo>
                    <a:pt x="603" y="1070"/>
                  </a:lnTo>
                  <a:lnTo>
                    <a:pt x="633" y="1067"/>
                  </a:lnTo>
                  <a:lnTo>
                    <a:pt x="660" y="1064"/>
                  </a:lnTo>
                  <a:lnTo>
                    <a:pt x="687" y="1059"/>
                  </a:lnTo>
                  <a:lnTo>
                    <a:pt x="713" y="1052"/>
                  </a:lnTo>
                  <a:lnTo>
                    <a:pt x="738" y="1043"/>
                  </a:lnTo>
                  <a:lnTo>
                    <a:pt x="763" y="1034"/>
                  </a:lnTo>
                  <a:lnTo>
                    <a:pt x="786" y="1022"/>
                  </a:lnTo>
                  <a:lnTo>
                    <a:pt x="809" y="1009"/>
                  </a:lnTo>
                  <a:lnTo>
                    <a:pt x="832" y="994"/>
                  </a:lnTo>
                  <a:lnTo>
                    <a:pt x="854" y="978"/>
                  </a:lnTo>
                  <a:lnTo>
                    <a:pt x="875" y="961"/>
                  </a:lnTo>
                  <a:lnTo>
                    <a:pt x="895" y="941"/>
                  </a:lnTo>
                  <a:lnTo>
                    <a:pt x="915" y="920"/>
                  </a:lnTo>
                  <a:lnTo>
                    <a:pt x="933" y="898"/>
                  </a:lnTo>
                  <a:lnTo>
                    <a:pt x="951" y="874"/>
                  </a:lnTo>
                  <a:lnTo>
                    <a:pt x="1084" y="874"/>
                  </a:lnTo>
                  <a:lnTo>
                    <a:pt x="1075" y="893"/>
                  </a:lnTo>
                  <a:lnTo>
                    <a:pt x="1064" y="910"/>
                  </a:lnTo>
                  <a:lnTo>
                    <a:pt x="1053" y="927"/>
                  </a:lnTo>
                  <a:lnTo>
                    <a:pt x="1041" y="944"/>
                  </a:lnTo>
                  <a:lnTo>
                    <a:pt x="1030" y="960"/>
                  </a:lnTo>
                  <a:lnTo>
                    <a:pt x="1018" y="975"/>
                  </a:lnTo>
                  <a:lnTo>
                    <a:pt x="1006" y="990"/>
                  </a:lnTo>
                  <a:lnTo>
                    <a:pt x="992" y="1005"/>
                  </a:lnTo>
                  <a:lnTo>
                    <a:pt x="979" y="1018"/>
                  </a:lnTo>
                  <a:lnTo>
                    <a:pt x="965" y="1032"/>
                  </a:lnTo>
                  <a:lnTo>
                    <a:pt x="951" y="1044"/>
                  </a:lnTo>
                  <a:lnTo>
                    <a:pt x="937" y="1057"/>
                  </a:lnTo>
                  <a:lnTo>
                    <a:pt x="922" y="1068"/>
                  </a:lnTo>
                  <a:lnTo>
                    <a:pt x="906" y="1079"/>
                  </a:lnTo>
                  <a:lnTo>
                    <a:pt x="891" y="1090"/>
                  </a:lnTo>
                  <a:lnTo>
                    <a:pt x="875" y="1100"/>
                  </a:lnTo>
                  <a:lnTo>
                    <a:pt x="858" y="1109"/>
                  </a:lnTo>
                  <a:lnTo>
                    <a:pt x="842" y="1118"/>
                  </a:lnTo>
                  <a:lnTo>
                    <a:pt x="825" y="1127"/>
                  </a:lnTo>
                  <a:lnTo>
                    <a:pt x="807" y="1134"/>
                  </a:lnTo>
                  <a:lnTo>
                    <a:pt x="789" y="1141"/>
                  </a:lnTo>
                  <a:lnTo>
                    <a:pt x="772" y="1148"/>
                  </a:lnTo>
                  <a:lnTo>
                    <a:pt x="753" y="1153"/>
                  </a:lnTo>
                  <a:lnTo>
                    <a:pt x="735" y="1158"/>
                  </a:lnTo>
                  <a:lnTo>
                    <a:pt x="716" y="1163"/>
                  </a:lnTo>
                  <a:lnTo>
                    <a:pt x="696" y="1166"/>
                  </a:lnTo>
                  <a:lnTo>
                    <a:pt x="678" y="1171"/>
                  </a:lnTo>
                  <a:lnTo>
                    <a:pt x="658" y="1173"/>
                  </a:lnTo>
                  <a:lnTo>
                    <a:pt x="637" y="1175"/>
                  </a:lnTo>
                  <a:lnTo>
                    <a:pt x="617" y="1177"/>
                  </a:lnTo>
                  <a:lnTo>
                    <a:pt x="596" y="1178"/>
                  </a:lnTo>
                  <a:lnTo>
                    <a:pt x="575" y="1178"/>
                  </a:lnTo>
                  <a:lnTo>
                    <a:pt x="545" y="1177"/>
                  </a:lnTo>
                  <a:lnTo>
                    <a:pt x="515" y="1175"/>
                  </a:lnTo>
                  <a:lnTo>
                    <a:pt x="486" y="1172"/>
                  </a:lnTo>
                  <a:lnTo>
                    <a:pt x="458" y="1167"/>
                  </a:lnTo>
                  <a:lnTo>
                    <a:pt x="431" y="1161"/>
                  </a:lnTo>
                  <a:lnTo>
                    <a:pt x="404" y="1154"/>
                  </a:lnTo>
                  <a:lnTo>
                    <a:pt x="376" y="1144"/>
                  </a:lnTo>
                  <a:lnTo>
                    <a:pt x="351" y="1135"/>
                  </a:lnTo>
                  <a:lnTo>
                    <a:pt x="325" y="1124"/>
                  </a:lnTo>
                  <a:lnTo>
                    <a:pt x="301" y="1111"/>
                  </a:lnTo>
                  <a:lnTo>
                    <a:pt x="277" y="1096"/>
                  </a:lnTo>
                  <a:lnTo>
                    <a:pt x="253" y="1082"/>
                  </a:lnTo>
                  <a:lnTo>
                    <a:pt x="230" y="1065"/>
                  </a:lnTo>
                  <a:lnTo>
                    <a:pt x="208" y="1046"/>
                  </a:lnTo>
                  <a:lnTo>
                    <a:pt x="186" y="1028"/>
                  </a:lnTo>
                  <a:lnTo>
                    <a:pt x="165" y="1007"/>
                  </a:lnTo>
                  <a:lnTo>
                    <a:pt x="145" y="985"/>
                  </a:lnTo>
                  <a:lnTo>
                    <a:pt x="126" y="962"/>
                  </a:lnTo>
                  <a:lnTo>
                    <a:pt x="109" y="939"/>
                  </a:lnTo>
                  <a:lnTo>
                    <a:pt x="93" y="916"/>
                  </a:lnTo>
                  <a:lnTo>
                    <a:pt x="78" y="891"/>
                  </a:lnTo>
                  <a:lnTo>
                    <a:pt x="65" y="867"/>
                  </a:lnTo>
                  <a:lnTo>
                    <a:pt x="52" y="841"/>
                  </a:lnTo>
                  <a:lnTo>
                    <a:pt x="41" y="815"/>
                  </a:lnTo>
                  <a:lnTo>
                    <a:pt x="31" y="787"/>
                  </a:lnTo>
                  <a:lnTo>
                    <a:pt x="23" y="760"/>
                  </a:lnTo>
                  <a:lnTo>
                    <a:pt x="16" y="732"/>
                  </a:lnTo>
                  <a:lnTo>
                    <a:pt x="10" y="704"/>
                  </a:lnTo>
                  <a:lnTo>
                    <a:pt x="5" y="674"/>
                  </a:lnTo>
                  <a:lnTo>
                    <a:pt x="2" y="644"/>
                  </a:lnTo>
                  <a:lnTo>
                    <a:pt x="0" y="613"/>
                  </a:lnTo>
                  <a:lnTo>
                    <a:pt x="0" y="582"/>
                  </a:lnTo>
                  <a:lnTo>
                    <a:pt x="0" y="552"/>
                  </a:lnTo>
                  <a:lnTo>
                    <a:pt x="2" y="523"/>
                  </a:lnTo>
                  <a:lnTo>
                    <a:pt x="6" y="495"/>
                  </a:lnTo>
                  <a:lnTo>
                    <a:pt x="10" y="466"/>
                  </a:lnTo>
                  <a:lnTo>
                    <a:pt x="18" y="439"/>
                  </a:lnTo>
                  <a:lnTo>
                    <a:pt x="25" y="410"/>
                  </a:lnTo>
                  <a:lnTo>
                    <a:pt x="34" y="383"/>
                  </a:lnTo>
                  <a:lnTo>
                    <a:pt x="45" y="356"/>
                  </a:lnTo>
                  <a:lnTo>
                    <a:pt x="56" y="330"/>
                  </a:lnTo>
                  <a:lnTo>
                    <a:pt x="70" y="305"/>
                  </a:lnTo>
                  <a:lnTo>
                    <a:pt x="85" y="280"/>
                  </a:lnTo>
                  <a:lnTo>
                    <a:pt x="100" y="255"/>
                  </a:lnTo>
                  <a:lnTo>
                    <a:pt x="117" y="232"/>
                  </a:lnTo>
                  <a:lnTo>
                    <a:pt x="136" y="209"/>
                  </a:lnTo>
                  <a:lnTo>
                    <a:pt x="156" y="186"/>
                  </a:lnTo>
                  <a:lnTo>
                    <a:pt x="177" y="164"/>
                  </a:lnTo>
                  <a:lnTo>
                    <a:pt x="197" y="144"/>
                  </a:lnTo>
                  <a:lnTo>
                    <a:pt x="218" y="126"/>
                  </a:lnTo>
                  <a:lnTo>
                    <a:pt x="240" y="109"/>
                  </a:lnTo>
                  <a:lnTo>
                    <a:pt x="262" y="93"/>
                  </a:lnTo>
                  <a:lnTo>
                    <a:pt x="285" y="78"/>
                  </a:lnTo>
                  <a:lnTo>
                    <a:pt x="309" y="65"/>
                  </a:lnTo>
                  <a:lnTo>
                    <a:pt x="333" y="52"/>
                  </a:lnTo>
                  <a:lnTo>
                    <a:pt x="358" y="42"/>
                  </a:lnTo>
                  <a:lnTo>
                    <a:pt x="384" y="32"/>
                  </a:lnTo>
                  <a:lnTo>
                    <a:pt x="409" y="23"/>
                  </a:lnTo>
                  <a:lnTo>
                    <a:pt x="436" y="17"/>
                  </a:lnTo>
                  <a:lnTo>
                    <a:pt x="462" y="11"/>
                  </a:lnTo>
                  <a:lnTo>
                    <a:pt x="489" y="6"/>
                  </a:lnTo>
                  <a:lnTo>
                    <a:pt x="518" y="3"/>
                  </a:lnTo>
                  <a:lnTo>
                    <a:pt x="546" y="1"/>
                  </a:lnTo>
                  <a:lnTo>
                    <a:pt x="575" y="0"/>
                  </a:lnTo>
                  <a:lnTo>
                    <a:pt x="596" y="1"/>
                  </a:lnTo>
                  <a:lnTo>
                    <a:pt x="617" y="2"/>
                  </a:lnTo>
                  <a:lnTo>
                    <a:pt x="637" y="3"/>
                  </a:lnTo>
                  <a:lnTo>
                    <a:pt x="658" y="5"/>
                  </a:lnTo>
                  <a:lnTo>
                    <a:pt x="678" y="8"/>
                  </a:lnTo>
                  <a:lnTo>
                    <a:pt x="696" y="12"/>
                  </a:lnTo>
                  <a:lnTo>
                    <a:pt x="716" y="16"/>
                  </a:lnTo>
                  <a:lnTo>
                    <a:pt x="735" y="21"/>
                  </a:lnTo>
                  <a:lnTo>
                    <a:pt x="754" y="26"/>
                  </a:lnTo>
                  <a:lnTo>
                    <a:pt x="773" y="32"/>
                  </a:lnTo>
                  <a:lnTo>
                    <a:pt x="791" y="40"/>
                  </a:lnTo>
                  <a:lnTo>
                    <a:pt x="809" y="47"/>
                  </a:lnTo>
                  <a:lnTo>
                    <a:pt x="827" y="54"/>
                  </a:lnTo>
                  <a:lnTo>
                    <a:pt x="845" y="64"/>
                  </a:lnTo>
                  <a:lnTo>
                    <a:pt x="862" y="73"/>
                  </a:lnTo>
                  <a:lnTo>
                    <a:pt x="878" y="83"/>
                  </a:lnTo>
                  <a:lnTo>
                    <a:pt x="895" y="93"/>
                  </a:lnTo>
                  <a:lnTo>
                    <a:pt x="912" y="104"/>
                  </a:lnTo>
                  <a:lnTo>
                    <a:pt x="927" y="116"/>
                  </a:lnTo>
                  <a:lnTo>
                    <a:pt x="942" y="128"/>
                  </a:lnTo>
                  <a:lnTo>
                    <a:pt x="958" y="141"/>
                  </a:lnTo>
                  <a:lnTo>
                    <a:pt x="971" y="155"/>
                  </a:lnTo>
                  <a:lnTo>
                    <a:pt x="986" y="168"/>
                  </a:lnTo>
                  <a:lnTo>
                    <a:pt x="1000" y="183"/>
                  </a:lnTo>
                  <a:lnTo>
                    <a:pt x="1013" y="197"/>
                  </a:lnTo>
                  <a:lnTo>
                    <a:pt x="1026" y="213"/>
                  </a:lnTo>
                  <a:lnTo>
                    <a:pt x="1038" y="229"/>
                  </a:lnTo>
                  <a:lnTo>
                    <a:pt x="1050" y="245"/>
                  </a:lnTo>
                  <a:lnTo>
                    <a:pt x="1061" y="262"/>
                  </a:lnTo>
                  <a:lnTo>
                    <a:pt x="1073" y="280"/>
                  </a:lnTo>
                  <a:lnTo>
                    <a:pt x="1083" y="299"/>
                  </a:lnTo>
                  <a:lnTo>
                    <a:pt x="1094" y="317"/>
                  </a:ln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9"/>
            <p:cNvSpPr/>
            <p:nvPr userDrawn="1"/>
          </p:nvSpPr>
          <p:spPr bwMode="auto">
            <a:xfrm>
              <a:off x="7204075" y="2400300"/>
              <a:ext cx="120650" cy="180975"/>
            </a:xfrm>
            <a:custGeom>
              <a:avLst/>
              <a:gdLst/>
              <a:ahLst/>
              <a:cxnLst>
                <a:cxn ang="0">
                  <a:pos x="0" y="0"/>
                </a:cxn>
                <a:cxn ang="0">
                  <a:pos x="112" y="0"/>
                </a:cxn>
                <a:cxn ang="0">
                  <a:pos x="112" y="508"/>
                </a:cxn>
                <a:cxn ang="0">
                  <a:pos x="657" y="508"/>
                </a:cxn>
                <a:cxn ang="0">
                  <a:pos x="657" y="0"/>
                </a:cxn>
                <a:cxn ang="0">
                  <a:pos x="763" y="0"/>
                </a:cxn>
                <a:cxn ang="0">
                  <a:pos x="763" y="1132"/>
                </a:cxn>
                <a:cxn ang="0">
                  <a:pos x="657" y="1132"/>
                </a:cxn>
                <a:cxn ang="0">
                  <a:pos x="657" y="614"/>
                </a:cxn>
                <a:cxn ang="0">
                  <a:pos x="112" y="614"/>
                </a:cxn>
                <a:cxn ang="0">
                  <a:pos x="112" y="1132"/>
                </a:cxn>
                <a:cxn ang="0">
                  <a:pos x="0" y="1132"/>
                </a:cxn>
                <a:cxn ang="0">
                  <a:pos x="0" y="0"/>
                </a:cxn>
              </a:cxnLst>
              <a:rect l="0" t="0" r="r" b="b"/>
              <a:pathLst>
                <a:path w="763" h="1132">
                  <a:moveTo>
                    <a:pt x="0" y="0"/>
                  </a:moveTo>
                  <a:lnTo>
                    <a:pt x="112" y="0"/>
                  </a:lnTo>
                  <a:lnTo>
                    <a:pt x="112" y="508"/>
                  </a:lnTo>
                  <a:lnTo>
                    <a:pt x="657" y="508"/>
                  </a:lnTo>
                  <a:lnTo>
                    <a:pt x="657" y="0"/>
                  </a:lnTo>
                  <a:lnTo>
                    <a:pt x="763" y="0"/>
                  </a:lnTo>
                  <a:lnTo>
                    <a:pt x="763" y="1132"/>
                  </a:lnTo>
                  <a:lnTo>
                    <a:pt x="657" y="1132"/>
                  </a:lnTo>
                  <a:lnTo>
                    <a:pt x="657" y="614"/>
                  </a:lnTo>
                  <a:lnTo>
                    <a:pt x="112" y="614"/>
                  </a:lnTo>
                  <a:lnTo>
                    <a:pt x="1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4" name="Freeform 10"/>
            <p:cNvSpPr/>
            <p:nvPr userDrawn="1"/>
          </p:nvSpPr>
          <p:spPr bwMode="auto">
            <a:xfrm>
              <a:off x="7372350" y="2400300"/>
              <a:ext cx="134937" cy="180975"/>
            </a:xfrm>
            <a:custGeom>
              <a:avLst/>
              <a:gdLst/>
              <a:ahLst/>
              <a:cxnLst>
                <a:cxn ang="0">
                  <a:pos x="0" y="0"/>
                </a:cxn>
                <a:cxn ang="0">
                  <a:pos x="134" y="0"/>
                </a:cxn>
                <a:cxn ang="0">
                  <a:pos x="746" y="996"/>
                </a:cxn>
                <a:cxn ang="0">
                  <a:pos x="746" y="0"/>
                </a:cxn>
                <a:cxn ang="0">
                  <a:pos x="853" y="0"/>
                </a:cxn>
                <a:cxn ang="0">
                  <a:pos x="853" y="1132"/>
                </a:cxn>
                <a:cxn ang="0">
                  <a:pos x="718" y="1132"/>
                </a:cxn>
                <a:cxn ang="0">
                  <a:pos x="107" y="134"/>
                </a:cxn>
                <a:cxn ang="0">
                  <a:pos x="107" y="1132"/>
                </a:cxn>
                <a:cxn ang="0">
                  <a:pos x="0" y="1132"/>
                </a:cxn>
                <a:cxn ang="0">
                  <a:pos x="0" y="0"/>
                </a:cxn>
              </a:cxnLst>
              <a:rect l="0" t="0" r="r" b="b"/>
              <a:pathLst>
                <a:path w="853" h="1132">
                  <a:moveTo>
                    <a:pt x="0" y="0"/>
                  </a:moveTo>
                  <a:lnTo>
                    <a:pt x="134" y="0"/>
                  </a:lnTo>
                  <a:lnTo>
                    <a:pt x="746" y="996"/>
                  </a:lnTo>
                  <a:lnTo>
                    <a:pt x="746" y="0"/>
                  </a:lnTo>
                  <a:lnTo>
                    <a:pt x="853" y="0"/>
                  </a:lnTo>
                  <a:lnTo>
                    <a:pt x="853" y="1132"/>
                  </a:lnTo>
                  <a:lnTo>
                    <a:pt x="718" y="1132"/>
                  </a:lnTo>
                  <a:lnTo>
                    <a:pt x="107" y="134"/>
                  </a:lnTo>
                  <a:lnTo>
                    <a:pt x="10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5" name="Freeform 11"/>
            <p:cNvSpPr>
              <a:spLocks noEditPoints="1"/>
            </p:cNvSpPr>
            <p:nvPr userDrawn="1"/>
          </p:nvSpPr>
          <p:spPr bwMode="auto">
            <a:xfrm>
              <a:off x="7546975" y="2397125"/>
              <a:ext cx="184150" cy="187325"/>
            </a:xfrm>
            <a:custGeom>
              <a:avLst/>
              <a:gdLst/>
              <a:ahLst/>
              <a:cxnLst>
                <a:cxn ang="0">
                  <a:pos x="692" y="11"/>
                </a:cxn>
                <a:cxn ang="0">
                  <a:pos x="823" y="53"/>
                </a:cxn>
                <a:cxn ang="0">
                  <a:pos x="940" y="127"/>
                </a:cxn>
                <a:cxn ang="0">
                  <a:pos x="1042" y="231"/>
                </a:cxn>
                <a:cxn ang="0">
                  <a:pos x="1113" y="355"/>
                </a:cxn>
                <a:cxn ang="0">
                  <a:pos x="1150" y="493"/>
                </a:cxn>
                <a:cxn ang="0">
                  <a:pos x="1154" y="641"/>
                </a:cxn>
                <a:cxn ang="0">
                  <a:pos x="1128" y="778"/>
                </a:cxn>
                <a:cxn ang="0">
                  <a:pos x="1073" y="899"/>
                </a:cxn>
                <a:cxn ang="0">
                  <a:pos x="985" y="1010"/>
                </a:cxn>
                <a:cxn ang="0">
                  <a:pos x="865" y="1103"/>
                </a:cxn>
                <a:cxn ang="0">
                  <a:pos x="728" y="1159"/>
                </a:cxn>
                <a:cxn ang="0">
                  <a:pos x="575" y="1178"/>
                </a:cxn>
                <a:cxn ang="0">
                  <a:pos x="431" y="1161"/>
                </a:cxn>
                <a:cxn ang="0">
                  <a:pos x="301" y="1111"/>
                </a:cxn>
                <a:cxn ang="0">
                  <a:pos x="186" y="1028"/>
                </a:cxn>
                <a:cxn ang="0">
                  <a:pos x="93" y="916"/>
                </a:cxn>
                <a:cxn ang="0">
                  <a:pos x="31" y="787"/>
                </a:cxn>
                <a:cxn ang="0">
                  <a:pos x="2" y="644"/>
                </a:cxn>
                <a:cxn ang="0">
                  <a:pos x="6" y="495"/>
                </a:cxn>
                <a:cxn ang="0">
                  <a:pos x="45" y="356"/>
                </a:cxn>
                <a:cxn ang="0">
                  <a:pos x="117" y="232"/>
                </a:cxn>
                <a:cxn ang="0">
                  <a:pos x="219" y="126"/>
                </a:cxn>
                <a:cxn ang="0">
                  <a:pos x="334" y="53"/>
                </a:cxn>
                <a:cxn ang="0">
                  <a:pos x="463" y="11"/>
                </a:cxn>
                <a:cxn ang="0">
                  <a:pos x="575" y="108"/>
                </a:cxn>
                <a:cxn ang="0">
                  <a:pos x="461" y="121"/>
                </a:cxn>
                <a:cxn ang="0">
                  <a:pos x="359" y="163"/>
                </a:cxn>
                <a:cxn ang="0">
                  <a:pos x="267" y="232"/>
                </a:cxn>
                <a:cxn ang="0">
                  <a:pos x="191" y="323"/>
                </a:cxn>
                <a:cxn ang="0">
                  <a:pos x="141" y="426"/>
                </a:cxn>
                <a:cxn ang="0">
                  <a:pos x="118" y="540"/>
                </a:cxn>
                <a:cxn ang="0">
                  <a:pos x="120" y="662"/>
                </a:cxn>
                <a:cxn ang="0">
                  <a:pos x="150" y="775"/>
                </a:cxn>
                <a:cxn ang="0">
                  <a:pos x="205" y="875"/>
                </a:cxn>
                <a:cxn ang="0">
                  <a:pos x="287" y="962"/>
                </a:cxn>
                <a:cxn ang="0">
                  <a:pos x="382" y="1024"/>
                </a:cxn>
                <a:cxn ang="0">
                  <a:pos x="488" y="1060"/>
                </a:cxn>
                <a:cxn ang="0">
                  <a:pos x="608" y="1068"/>
                </a:cxn>
                <a:cxn ang="0">
                  <a:pos x="719" y="1048"/>
                </a:cxn>
                <a:cxn ang="0">
                  <a:pos x="821" y="1001"/>
                </a:cxn>
                <a:cxn ang="0">
                  <a:pos x="910" y="927"/>
                </a:cxn>
                <a:cxn ang="0">
                  <a:pos x="980" y="832"/>
                </a:cxn>
                <a:cxn ang="0">
                  <a:pos x="1025" y="726"/>
                </a:cxn>
                <a:cxn ang="0">
                  <a:pos x="1043" y="606"/>
                </a:cxn>
                <a:cxn ang="0">
                  <a:pos x="1034" y="487"/>
                </a:cxn>
                <a:cxn ang="0">
                  <a:pos x="1000" y="379"/>
                </a:cxn>
                <a:cxn ang="0">
                  <a:pos x="938" y="283"/>
                </a:cxn>
                <a:cxn ang="0">
                  <a:pos x="852" y="199"/>
                </a:cxn>
                <a:cxn ang="0">
                  <a:pos x="755" y="142"/>
                </a:cxn>
                <a:cxn ang="0">
                  <a:pos x="646" y="112"/>
                </a:cxn>
              </a:cxnLst>
              <a:rect l="0" t="0" r="r" b="b"/>
              <a:pathLst>
                <a:path w="1157" h="1178">
                  <a:moveTo>
                    <a:pt x="577" y="0"/>
                  </a:moveTo>
                  <a:lnTo>
                    <a:pt x="607" y="1"/>
                  </a:lnTo>
                  <a:lnTo>
                    <a:pt x="636" y="3"/>
                  </a:lnTo>
                  <a:lnTo>
                    <a:pt x="664" y="6"/>
                  </a:lnTo>
                  <a:lnTo>
                    <a:pt x="692" y="11"/>
                  </a:lnTo>
                  <a:lnTo>
                    <a:pt x="719" y="17"/>
                  </a:lnTo>
                  <a:lnTo>
                    <a:pt x="746" y="24"/>
                  </a:lnTo>
                  <a:lnTo>
                    <a:pt x="772" y="32"/>
                  </a:lnTo>
                  <a:lnTo>
                    <a:pt x="798" y="42"/>
                  </a:lnTo>
                  <a:lnTo>
                    <a:pt x="823" y="53"/>
                  </a:lnTo>
                  <a:lnTo>
                    <a:pt x="847" y="66"/>
                  </a:lnTo>
                  <a:lnTo>
                    <a:pt x="871" y="79"/>
                  </a:lnTo>
                  <a:lnTo>
                    <a:pt x="895" y="94"/>
                  </a:lnTo>
                  <a:lnTo>
                    <a:pt x="918" y="110"/>
                  </a:lnTo>
                  <a:lnTo>
                    <a:pt x="940" y="127"/>
                  </a:lnTo>
                  <a:lnTo>
                    <a:pt x="962" y="146"/>
                  </a:lnTo>
                  <a:lnTo>
                    <a:pt x="983" y="166"/>
                  </a:lnTo>
                  <a:lnTo>
                    <a:pt x="1004" y="187"/>
                  </a:lnTo>
                  <a:lnTo>
                    <a:pt x="1024" y="209"/>
                  </a:lnTo>
                  <a:lnTo>
                    <a:pt x="1042" y="231"/>
                  </a:lnTo>
                  <a:lnTo>
                    <a:pt x="1058" y="255"/>
                  </a:lnTo>
                  <a:lnTo>
                    <a:pt x="1074" y="279"/>
                  </a:lnTo>
                  <a:lnTo>
                    <a:pt x="1088" y="303"/>
                  </a:lnTo>
                  <a:lnTo>
                    <a:pt x="1101" y="329"/>
                  </a:lnTo>
                  <a:lnTo>
                    <a:pt x="1113" y="355"/>
                  </a:lnTo>
                  <a:lnTo>
                    <a:pt x="1123" y="381"/>
                  </a:lnTo>
                  <a:lnTo>
                    <a:pt x="1133" y="408"/>
                  </a:lnTo>
                  <a:lnTo>
                    <a:pt x="1140" y="437"/>
                  </a:lnTo>
                  <a:lnTo>
                    <a:pt x="1146" y="465"/>
                  </a:lnTo>
                  <a:lnTo>
                    <a:pt x="1150" y="493"/>
                  </a:lnTo>
                  <a:lnTo>
                    <a:pt x="1154" y="522"/>
                  </a:lnTo>
                  <a:lnTo>
                    <a:pt x="1157" y="552"/>
                  </a:lnTo>
                  <a:lnTo>
                    <a:pt x="1157" y="582"/>
                  </a:lnTo>
                  <a:lnTo>
                    <a:pt x="1157" y="612"/>
                  </a:lnTo>
                  <a:lnTo>
                    <a:pt x="1154" y="641"/>
                  </a:lnTo>
                  <a:lnTo>
                    <a:pt x="1151" y="669"/>
                  </a:lnTo>
                  <a:lnTo>
                    <a:pt x="1147" y="698"/>
                  </a:lnTo>
                  <a:lnTo>
                    <a:pt x="1142" y="725"/>
                  </a:lnTo>
                  <a:lnTo>
                    <a:pt x="1136" y="752"/>
                  </a:lnTo>
                  <a:lnTo>
                    <a:pt x="1128" y="778"/>
                  </a:lnTo>
                  <a:lnTo>
                    <a:pt x="1120" y="803"/>
                  </a:lnTo>
                  <a:lnTo>
                    <a:pt x="1110" y="828"/>
                  </a:lnTo>
                  <a:lnTo>
                    <a:pt x="1099" y="852"/>
                  </a:lnTo>
                  <a:lnTo>
                    <a:pt x="1086" y="876"/>
                  </a:lnTo>
                  <a:lnTo>
                    <a:pt x="1073" y="899"/>
                  </a:lnTo>
                  <a:lnTo>
                    <a:pt x="1058" y="922"/>
                  </a:lnTo>
                  <a:lnTo>
                    <a:pt x="1043" y="944"/>
                  </a:lnTo>
                  <a:lnTo>
                    <a:pt x="1026" y="966"/>
                  </a:lnTo>
                  <a:lnTo>
                    <a:pt x="1007" y="987"/>
                  </a:lnTo>
                  <a:lnTo>
                    <a:pt x="985" y="1010"/>
                  </a:lnTo>
                  <a:lnTo>
                    <a:pt x="963" y="1031"/>
                  </a:lnTo>
                  <a:lnTo>
                    <a:pt x="939" y="1052"/>
                  </a:lnTo>
                  <a:lnTo>
                    <a:pt x="915" y="1069"/>
                  </a:lnTo>
                  <a:lnTo>
                    <a:pt x="891" y="1087"/>
                  </a:lnTo>
                  <a:lnTo>
                    <a:pt x="865" y="1103"/>
                  </a:lnTo>
                  <a:lnTo>
                    <a:pt x="839" y="1117"/>
                  </a:lnTo>
                  <a:lnTo>
                    <a:pt x="813" y="1130"/>
                  </a:lnTo>
                  <a:lnTo>
                    <a:pt x="784" y="1141"/>
                  </a:lnTo>
                  <a:lnTo>
                    <a:pt x="756" y="1151"/>
                  </a:lnTo>
                  <a:lnTo>
                    <a:pt x="728" y="1159"/>
                  </a:lnTo>
                  <a:lnTo>
                    <a:pt x="699" y="1165"/>
                  </a:lnTo>
                  <a:lnTo>
                    <a:pt x="668" y="1171"/>
                  </a:lnTo>
                  <a:lnTo>
                    <a:pt x="638" y="1175"/>
                  </a:lnTo>
                  <a:lnTo>
                    <a:pt x="608" y="1177"/>
                  </a:lnTo>
                  <a:lnTo>
                    <a:pt x="575" y="1178"/>
                  </a:lnTo>
                  <a:lnTo>
                    <a:pt x="545" y="1177"/>
                  </a:lnTo>
                  <a:lnTo>
                    <a:pt x="516" y="1175"/>
                  </a:lnTo>
                  <a:lnTo>
                    <a:pt x="486" y="1172"/>
                  </a:lnTo>
                  <a:lnTo>
                    <a:pt x="458" y="1167"/>
                  </a:lnTo>
                  <a:lnTo>
                    <a:pt x="431" y="1161"/>
                  </a:lnTo>
                  <a:lnTo>
                    <a:pt x="404" y="1154"/>
                  </a:lnTo>
                  <a:lnTo>
                    <a:pt x="377" y="1144"/>
                  </a:lnTo>
                  <a:lnTo>
                    <a:pt x="350" y="1135"/>
                  </a:lnTo>
                  <a:lnTo>
                    <a:pt x="325" y="1124"/>
                  </a:lnTo>
                  <a:lnTo>
                    <a:pt x="301" y="1111"/>
                  </a:lnTo>
                  <a:lnTo>
                    <a:pt x="277" y="1096"/>
                  </a:lnTo>
                  <a:lnTo>
                    <a:pt x="253" y="1082"/>
                  </a:lnTo>
                  <a:lnTo>
                    <a:pt x="230" y="1065"/>
                  </a:lnTo>
                  <a:lnTo>
                    <a:pt x="208" y="1046"/>
                  </a:lnTo>
                  <a:lnTo>
                    <a:pt x="186" y="1028"/>
                  </a:lnTo>
                  <a:lnTo>
                    <a:pt x="165" y="1007"/>
                  </a:lnTo>
                  <a:lnTo>
                    <a:pt x="145" y="985"/>
                  </a:lnTo>
                  <a:lnTo>
                    <a:pt x="127" y="962"/>
                  </a:lnTo>
                  <a:lnTo>
                    <a:pt x="109" y="939"/>
                  </a:lnTo>
                  <a:lnTo>
                    <a:pt x="93" y="916"/>
                  </a:lnTo>
                  <a:lnTo>
                    <a:pt x="79" y="891"/>
                  </a:lnTo>
                  <a:lnTo>
                    <a:pt x="65" y="867"/>
                  </a:lnTo>
                  <a:lnTo>
                    <a:pt x="52" y="841"/>
                  </a:lnTo>
                  <a:lnTo>
                    <a:pt x="41" y="815"/>
                  </a:lnTo>
                  <a:lnTo>
                    <a:pt x="31" y="787"/>
                  </a:lnTo>
                  <a:lnTo>
                    <a:pt x="23" y="760"/>
                  </a:lnTo>
                  <a:lnTo>
                    <a:pt x="16" y="732"/>
                  </a:lnTo>
                  <a:lnTo>
                    <a:pt x="11" y="704"/>
                  </a:lnTo>
                  <a:lnTo>
                    <a:pt x="5" y="674"/>
                  </a:lnTo>
                  <a:lnTo>
                    <a:pt x="2" y="644"/>
                  </a:lnTo>
                  <a:lnTo>
                    <a:pt x="0" y="613"/>
                  </a:lnTo>
                  <a:lnTo>
                    <a:pt x="0" y="582"/>
                  </a:lnTo>
                  <a:lnTo>
                    <a:pt x="0" y="552"/>
                  </a:lnTo>
                  <a:lnTo>
                    <a:pt x="2" y="523"/>
                  </a:lnTo>
                  <a:lnTo>
                    <a:pt x="6" y="495"/>
                  </a:lnTo>
                  <a:lnTo>
                    <a:pt x="11" y="466"/>
                  </a:lnTo>
                  <a:lnTo>
                    <a:pt x="17" y="439"/>
                  </a:lnTo>
                  <a:lnTo>
                    <a:pt x="25" y="410"/>
                  </a:lnTo>
                  <a:lnTo>
                    <a:pt x="35" y="383"/>
                  </a:lnTo>
                  <a:lnTo>
                    <a:pt x="45" y="356"/>
                  </a:lnTo>
                  <a:lnTo>
                    <a:pt x="57" y="330"/>
                  </a:lnTo>
                  <a:lnTo>
                    <a:pt x="70" y="305"/>
                  </a:lnTo>
                  <a:lnTo>
                    <a:pt x="85" y="280"/>
                  </a:lnTo>
                  <a:lnTo>
                    <a:pt x="100" y="255"/>
                  </a:lnTo>
                  <a:lnTo>
                    <a:pt x="117" y="232"/>
                  </a:lnTo>
                  <a:lnTo>
                    <a:pt x="136" y="209"/>
                  </a:lnTo>
                  <a:lnTo>
                    <a:pt x="156" y="186"/>
                  </a:lnTo>
                  <a:lnTo>
                    <a:pt x="177" y="164"/>
                  </a:lnTo>
                  <a:lnTo>
                    <a:pt x="198" y="145"/>
                  </a:lnTo>
                  <a:lnTo>
                    <a:pt x="219" y="126"/>
                  </a:lnTo>
                  <a:lnTo>
                    <a:pt x="241" y="110"/>
                  </a:lnTo>
                  <a:lnTo>
                    <a:pt x="263" y="93"/>
                  </a:lnTo>
                  <a:lnTo>
                    <a:pt x="286" y="78"/>
                  </a:lnTo>
                  <a:lnTo>
                    <a:pt x="310" y="65"/>
                  </a:lnTo>
                  <a:lnTo>
                    <a:pt x="334" y="53"/>
                  </a:lnTo>
                  <a:lnTo>
                    <a:pt x="359" y="42"/>
                  </a:lnTo>
                  <a:lnTo>
                    <a:pt x="384" y="32"/>
                  </a:lnTo>
                  <a:lnTo>
                    <a:pt x="410" y="24"/>
                  </a:lnTo>
                  <a:lnTo>
                    <a:pt x="437" y="17"/>
                  </a:lnTo>
                  <a:lnTo>
                    <a:pt x="463" y="11"/>
                  </a:lnTo>
                  <a:lnTo>
                    <a:pt x="492" y="6"/>
                  </a:lnTo>
                  <a:lnTo>
                    <a:pt x="520" y="3"/>
                  </a:lnTo>
                  <a:lnTo>
                    <a:pt x="548" y="1"/>
                  </a:lnTo>
                  <a:lnTo>
                    <a:pt x="577" y="0"/>
                  </a:lnTo>
                  <a:close/>
                  <a:moveTo>
                    <a:pt x="575" y="108"/>
                  </a:moveTo>
                  <a:lnTo>
                    <a:pt x="552" y="108"/>
                  </a:lnTo>
                  <a:lnTo>
                    <a:pt x="529" y="110"/>
                  </a:lnTo>
                  <a:lnTo>
                    <a:pt x="506" y="113"/>
                  </a:lnTo>
                  <a:lnTo>
                    <a:pt x="483" y="116"/>
                  </a:lnTo>
                  <a:lnTo>
                    <a:pt x="461" y="121"/>
                  </a:lnTo>
                  <a:lnTo>
                    <a:pt x="440" y="127"/>
                  </a:lnTo>
                  <a:lnTo>
                    <a:pt x="419" y="135"/>
                  </a:lnTo>
                  <a:lnTo>
                    <a:pt x="398" y="143"/>
                  </a:lnTo>
                  <a:lnTo>
                    <a:pt x="379" y="153"/>
                  </a:lnTo>
                  <a:lnTo>
                    <a:pt x="359" y="163"/>
                  </a:lnTo>
                  <a:lnTo>
                    <a:pt x="340" y="174"/>
                  </a:lnTo>
                  <a:lnTo>
                    <a:pt x="321" y="187"/>
                  </a:lnTo>
                  <a:lnTo>
                    <a:pt x="302" y="201"/>
                  </a:lnTo>
                  <a:lnTo>
                    <a:pt x="285" y="215"/>
                  </a:lnTo>
                  <a:lnTo>
                    <a:pt x="267" y="232"/>
                  </a:lnTo>
                  <a:lnTo>
                    <a:pt x="250" y="249"/>
                  </a:lnTo>
                  <a:lnTo>
                    <a:pt x="234" y="266"/>
                  </a:lnTo>
                  <a:lnTo>
                    <a:pt x="219" y="285"/>
                  </a:lnTo>
                  <a:lnTo>
                    <a:pt x="204" y="304"/>
                  </a:lnTo>
                  <a:lnTo>
                    <a:pt x="191" y="323"/>
                  </a:lnTo>
                  <a:lnTo>
                    <a:pt x="179" y="343"/>
                  </a:lnTo>
                  <a:lnTo>
                    <a:pt x="168" y="362"/>
                  </a:lnTo>
                  <a:lnTo>
                    <a:pt x="158" y="383"/>
                  </a:lnTo>
                  <a:lnTo>
                    <a:pt x="150" y="404"/>
                  </a:lnTo>
                  <a:lnTo>
                    <a:pt x="141" y="426"/>
                  </a:lnTo>
                  <a:lnTo>
                    <a:pt x="135" y="448"/>
                  </a:lnTo>
                  <a:lnTo>
                    <a:pt x="129" y="470"/>
                  </a:lnTo>
                  <a:lnTo>
                    <a:pt x="125" y="493"/>
                  </a:lnTo>
                  <a:lnTo>
                    <a:pt x="120" y="517"/>
                  </a:lnTo>
                  <a:lnTo>
                    <a:pt x="118" y="540"/>
                  </a:lnTo>
                  <a:lnTo>
                    <a:pt x="116" y="565"/>
                  </a:lnTo>
                  <a:lnTo>
                    <a:pt x="116" y="589"/>
                  </a:lnTo>
                  <a:lnTo>
                    <a:pt x="116" y="614"/>
                  </a:lnTo>
                  <a:lnTo>
                    <a:pt x="118" y="638"/>
                  </a:lnTo>
                  <a:lnTo>
                    <a:pt x="120" y="662"/>
                  </a:lnTo>
                  <a:lnTo>
                    <a:pt x="125" y="686"/>
                  </a:lnTo>
                  <a:lnTo>
                    <a:pt x="129" y="709"/>
                  </a:lnTo>
                  <a:lnTo>
                    <a:pt x="135" y="732"/>
                  </a:lnTo>
                  <a:lnTo>
                    <a:pt x="141" y="754"/>
                  </a:lnTo>
                  <a:lnTo>
                    <a:pt x="150" y="775"/>
                  </a:lnTo>
                  <a:lnTo>
                    <a:pt x="159" y="796"/>
                  </a:lnTo>
                  <a:lnTo>
                    <a:pt x="168" y="817"/>
                  </a:lnTo>
                  <a:lnTo>
                    <a:pt x="180" y="836"/>
                  </a:lnTo>
                  <a:lnTo>
                    <a:pt x="191" y="856"/>
                  </a:lnTo>
                  <a:lnTo>
                    <a:pt x="205" y="875"/>
                  </a:lnTo>
                  <a:lnTo>
                    <a:pt x="220" y="894"/>
                  </a:lnTo>
                  <a:lnTo>
                    <a:pt x="234" y="912"/>
                  </a:lnTo>
                  <a:lnTo>
                    <a:pt x="251" y="929"/>
                  </a:lnTo>
                  <a:lnTo>
                    <a:pt x="269" y="946"/>
                  </a:lnTo>
                  <a:lnTo>
                    <a:pt x="287" y="962"/>
                  </a:lnTo>
                  <a:lnTo>
                    <a:pt x="304" y="977"/>
                  </a:lnTo>
                  <a:lnTo>
                    <a:pt x="323" y="991"/>
                  </a:lnTo>
                  <a:lnTo>
                    <a:pt x="342" y="1002"/>
                  </a:lnTo>
                  <a:lnTo>
                    <a:pt x="362" y="1014"/>
                  </a:lnTo>
                  <a:lnTo>
                    <a:pt x="382" y="1024"/>
                  </a:lnTo>
                  <a:lnTo>
                    <a:pt x="402" y="1034"/>
                  </a:lnTo>
                  <a:lnTo>
                    <a:pt x="424" y="1042"/>
                  </a:lnTo>
                  <a:lnTo>
                    <a:pt x="444" y="1049"/>
                  </a:lnTo>
                  <a:lnTo>
                    <a:pt x="466" y="1055"/>
                  </a:lnTo>
                  <a:lnTo>
                    <a:pt x="488" y="1060"/>
                  </a:lnTo>
                  <a:lnTo>
                    <a:pt x="511" y="1064"/>
                  </a:lnTo>
                  <a:lnTo>
                    <a:pt x="535" y="1066"/>
                  </a:lnTo>
                  <a:lnTo>
                    <a:pt x="560" y="1068"/>
                  </a:lnTo>
                  <a:lnTo>
                    <a:pt x="584" y="1068"/>
                  </a:lnTo>
                  <a:lnTo>
                    <a:pt x="608" y="1068"/>
                  </a:lnTo>
                  <a:lnTo>
                    <a:pt x="631" y="1066"/>
                  </a:lnTo>
                  <a:lnTo>
                    <a:pt x="654" y="1064"/>
                  </a:lnTo>
                  <a:lnTo>
                    <a:pt x="677" y="1060"/>
                  </a:lnTo>
                  <a:lnTo>
                    <a:pt x="699" y="1055"/>
                  </a:lnTo>
                  <a:lnTo>
                    <a:pt x="719" y="1048"/>
                  </a:lnTo>
                  <a:lnTo>
                    <a:pt x="741" y="1041"/>
                  </a:lnTo>
                  <a:lnTo>
                    <a:pt x="761" y="1034"/>
                  </a:lnTo>
                  <a:lnTo>
                    <a:pt x="782" y="1024"/>
                  </a:lnTo>
                  <a:lnTo>
                    <a:pt x="801" y="1014"/>
                  </a:lnTo>
                  <a:lnTo>
                    <a:pt x="821" y="1001"/>
                  </a:lnTo>
                  <a:lnTo>
                    <a:pt x="840" y="989"/>
                  </a:lnTo>
                  <a:lnTo>
                    <a:pt x="858" y="975"/>
                  </a:lnTo>
                  <a:lnTo>
                    <a:pt x="875" y="961"/>
                  </a:lnTo>
                  <a:lnTo>
                    <a:pt x="893" y="944"/>
                  </a:lnTo>
                  <a:lnTo>
                    <a:pt x="910" y="927"/>
                  </a:lnTo>
                  <a:lnTo>
                    <a:pt x="927" y="910"/>
                  </a:lnTo>
                  <a:lnTo>
                    <a:pt x="941" y="891"/>
                  </a:lnTo>
                  <a:lnTo>
                    <a:pt x="955" y="872"/>
                  </a:lnTo>
                  <a:lnTo>
                    <a:pt x="968" y="853"/>
                  </a:lnTo>
                  <a:lnTo>
                    <a:pt x="980" y="832"/>
                  </a:lnTo>
                  <a:lnTo>
                    <a:pt x="991" y="812"/>
                  </a:lnTo>
                  <a:lnTo>
                    <a:pt x="1001" y="792"/>
                  </a:lnTo>
                  <a:lnTo>
                    <a:pt x="1010" y="770"/>
                  </a:lnTo>
                  <a:lnTo>
                    <a:pt x="1017" y="748"/>
                  </a:lnTo>
                  <a:lnTo>
                    <a:pt x="1025" y="726"/>
                  </a:lnTo>
                  <a:lnTo>
                    <a:pt x="1030" y="703"/>
                  </a:lnTo>
                  <a:lnTo>
                    <a:pt x="1035" y="679"/>
                  </a:lnTo>
                  <a:lnTo>
                    <a:pt x="1038" y="655"/>
                  </a:lnTo>
                  <a:lnTo>
                    <a:pt x="1042" y="631"/>
                  </a:lnTo>
                  <a:lnTo>
                    <a:pt x="1043" y="606"/>
                  </a:lnTo>
                  <a:lnTo>
                    <a:pt x="1044" y="580"/>
                  </a:lnTo>
                  <a:lnTo>
                    <a:pt x="1043" y="556"/>
                  </a:lnTo>
                  <a:lnTo>
                    <a:pt x="1042" y="533"/>
                  </a:lnTo>
                  <a:lnTo>
                    <a:pt x="1038" y="510"/>
                  </a:lnTo>
                  <a:lnTo>
                    <a:pt x="1034" y="487"/>
                  </a:lnTo>
                  <a:lnTo>
                    <a:pt x="1030" y="465"/>
                  </a:lnTo>
                  <a:lnTo>
                    <a:pt x="1024" y="443"/>
                  </a:lnTo>
                  <a:lnTo>
                    <a:pt x="1016" y="421"/>
                  </a:lnTo>
                  <a:lnTo>
                    <a:pt x="1009" y="400"/>
                  </a:lnTo>
                  <a:lnTo>
                    <a:pt x="1000" y="379"/>
                  </a:lnTo>
                  <a:lnTo>
                    <a:pt x="989" y="359"/>
                  </a:lnTo>
                  <a:lnTo>
                    <a:pt x="979" y="339"/>
                  </a:lnTo>
                  <a:lnTo>
                    <a:pt x="966" y="321"/>
                  </a:lnTo>
                  <a:lnTo>
                    <a:pt x="953" y="302"/>
                  </a:lnTo>
                  <a:lnTo>
                    <a:pt x="938" y="283"/>
                  </a:lnTo>
                  <a:lnTo>
                    <a:pt x="922" y="265"/>
                  </a:lnTo>
                  <a:lnTo>
                    <a:pt x="906" y="248"/>
                  </a:lnTo>
                  <a:lnTo>
                    <a:pt x="889" y="230"/>
                  </a:lnTo>
                  <a:lnTo>
                    <a:pt x="871" y="214"/>
                  </a:lnTo>
                  <a:lnTo>
                    <a:pt x="852" y="199"/>
                  </a:lnTo>
                  <a:lnTo>
                    <a:pt x="833" y="186"/>
                  </a:lnTo>
                  <a:lnTo>
                    <a:pt x="815" y="173"/>
                  </a:lnTo>
                  <a:lnTo>
                    <a:pt x="795" y="162"/>
                  </a:lnTo>
                  <a:lnTo>
                    <a:pt x="775" y="151"/>
                  </a:lnTo>
                  <a:lnTo>
                    <a:pt x="755" y="142"/>
                  </a:lnTo>
                  <a:lnTo>
                    <a:pt x="734" y="134"/>
                  </a:lnTo>
                  <a:lnTo>
                    <a:pt x="712" y="127"/>
                  </a:lnTo>
                  <a:lnTo>
                    <a:pt x="691" y="121"/>
                  </a:lnTo>
                  <a:lnTo>
                    <a:pt x="668" y="116"/>
                  </a:lnTo>
                  <a:lnTo>
                    <a:pt x="646" y="112"/>
                  </a:lnTo>
                  <a:lnTo>
                    <a:pt x="623" y="110"/>
                  </a:lnTo>
                  <a:lnTo>
                    <a:pt x="599" y="108"/>
                  </a:lnTo>
                  <a:lnTo>
                    <a:pt x="575" y="108"/>
                  </a:lnTo>
                  <a:close/>
                </a:path>
              </a:pathLst>
            </a:custGeom>
            <a:grpFill/>
            <a:ln w="9525">
              <a:noFill/>
              <a:round/>
            </a:ln>
          </p:spPr>
          <p:txBody>
            <a:bodyPr vert="horz" wrap="square" lIns="91440" tIns="45720" rIns="91440" bIns="45720" numCol="1" anchor="t" anchorCtr="0" compatLnSpc="1"/>
            <a:lstStyle/>
            <a:p>
              <a:endParaRPr lang="en-US"/>
            </a:p>
          </p:txBody>
        </p:sp>
        <p:sp>
          <p:nvSpPr>
            <p:cNvPr id="16" name="Freeform 12"/>
            <p:cNvSpPr/>
            <p:nvPr userDrawn="1"/>
          </p:nvSpPr>
          <p:spPr bwMode="auto">
            <a:xfrm>
              <a:off x="7766050" y="2400300"/>
              <a:ext cx="82550" cy="180975"/>
            </a:xfrm>
            <a:custGeom>
              <a:avLst/>
              <a:gdLst/>
              <a:ahLst/>
              <a:cxnLst>
                <a:cxn ang="0">
                  <a:pos x="0" y="0"/>
                </a:cxn>
                <a:cxn ang="0">
                  <a:pos x="111" y="0"/>
                </a:cxn>
                <a:cxn ang="0">
                  <a:pos x="111" y="1022"/>
                </a:cxn>
                <a:cxn ang="0">
                  <a:pos x="512" y="1022"/>
                </a:cxn>
                <a:cxn ang="0">
                  <a:pos x="512" y="1132"/>
                </a:cxn>
                <a:cxn ang="0">
                  <a:pos x="0" y="1132"/>
                </a:cxn>
                <a:cxn ang="0">
                  <a:pos x="0" y="0"/>
                </a:cxn>
              </a:cxnLst>
              <a:rect l="0" t="0" r="r" b="b"/>
              <a:pathLst>
                <a:path w="512" h="1132">
                  <a:moveTo>
                    <a:pt x="0" y="0"/>
                  </a:moveTo>
                  <a:lnTo>
                    <a:pt x="111" y="0"/>
                  </a:lnTo>
                  <a:lnTo>
                    <a:pt x="111" y="1022"/>
                  </a:lnTo>
                  <a:lnTo>
                    <a:pt x="512" y="1022"/>
                  </a:lnTo>
                  <a:lnTo>
                    <a:pt x="5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7" name="Freeform 13"/>
            <p:cNvSpPr>
              <a:spLocks noEditPoints="1"/>
            </p:cNvSpPr>
            <p:nvPr userDrawn="1"/>
          </p:nvSpPr>
          <p:spPr bwMode="auto">
            <a:xfrm>
              <a:off x="7874000" y="2397125"/>
              <a:ext cx="184150" cy="187325"/>
            </a:xfrm>
            <a:custGeom>
              <a:avLst/>
              <a:gdLst/>
              <a:ahLst/>
              <a:cxnLst>
                <a:cxn ang="0">
                  <a:pos x="692" y="11"/>
                </a:cxn>
                <a:cxn ang="0">
                  <a:pos x="824" y="53"/>
                </a:cxn>
                <a:cxn ang="0">
                  <a:pos x="941" y="127"/>
                </a:cxn>
                <a:cxn ang="0">
                  <a:pos x="1042" y="231"/>
                </a:cxn>
                <a:cxn ang="0">
                  <a:pos x="1114" y="355"/>
                </a:cxn>
                <a:cxn ang="0">
                  <a:pos x="1151" y="493"/>
                </a:cxn>
                <a:cxn ang="0">
                  <a:pos x="1155" y="641"/>
                </a:cxn>
                <a:cxn ang="0">
                  <a:pos x="1129" y="778"/>
                </a:cxn>
                <a:cxn ang="0">
                  <a:pos x="1074" y="899"/>
                </a:cxn>
                <a:cxn ang="0">
                  <a:pos x="986" y="1010"/>
                </a:cxn>
                <a:cxn ang="0">
                  <a:pos x="866" y="1103"/>
                </a:cxn>
                <a:cxn ang="0">
                  <a:pos x="729" y="1159"/>
                </a:cxn>
                <a:cxn ang="0">
                  <a:pos x="576" y="1178"/>
                </a:cxn>
                <a:cxn ang="0">
                  <a:pos x="431" y="1161"/>
                </a:cxn>
                <a:cxn ang="0">
                  <a:pos x="301" y="1111"/>
                </a:cxn>
                <a:cxn ang="0">
                  <a:pos x="187" y="1028"/>
                </a:cxn>
                <a:cxn ang="0">
                  <a:pos x="94" y="916"/>
                </a:cxn>
                <a:cxn ang="0">
                  <a:pos x="32" y="787"/>
                </a:cxn>
                <a:cxn ang="0">
                  <a:pos x="3" y="644"/>
                </a:cxn>
                <a:cxn ang="0">
                  <a:pos x="6" y="495"/>
                </a:cxn>
                <a:cxn ang="0">
                  <a:pos x="46" y="356"/>
                </a:cxn>
                <a:cxn ang="0">
                  <a:pos x="118" y="232"/>
                </a:cxn>
                <a:cxn ang="0">
                  <a:pos x="220" y="126"/>
                </a:cxn>
                <a:cxn ang="0">
                  <a:pos x="335" y="53"/>
                </a:cxn>
                <a:cxn ang="0">
                  <a:pos x="464" y="11"/>
                </a:cxn>
                <a:cxn ang="0">
                  <a:pos x="576" y="108"/>
                </a:cxn>
                <a:cxn ang="0">
                  <a:pos x="462" y="121"/>
                </a:cxn>
                <a:cxn ang="0">
                  <a:pos x="360" y="163"/>
                </a:cxn>
                <a:cxn ang="0">
                  <a:pos x="268" y="232"/>
                </a:cxn>
                <a:cxn ang="0">
                  <a:pos x="192" y="323"/>
                </a:cxn>
                <a:cxn ang="0">
                  <a:pos x="142" y="426"/>
                </a:cxn>
                <a:cxn ang="0">
                  <a:pos x="118" y="540"/>
                </a:cxn>
                <a:cxn ang="0">
                  <a:pos x="121" y="662"/>
                </a:cxn>
                <a:cxn ang="0">
                  <a:pos x="151" y="775"/>
                </a:cxn>
                <a:cxn ang="0">
                  <a:pos x="206" y="875"/>
                </a:cxn>
                <a:cxn ang="0">
                  <a:pos x="286" y="962"/>
                </a:cxn>
                <a:cxn ang="0">
                  <a:pos x="383" y="1024"/>
                </a:cxn>
                <a:cxn ang="0">
                  <a:pos x="489" y="1060"/>
                </a:cxn>
                <a:cxn ang="0">
                  <a:pos x="607" y="1068"/>
                </a:cxn>
                <a:cxn ang="0">
                  <a:pos x="720" y="1048"/>
                </a:cxn>
                <a:cxn ang="0">
                  <a:pos x="822" y="1001"/>
                </a:cxn>
                <a:cxn ang="0">
                  <a:pos x="911" y="927"/>
                </a:cxn>
                <a:cxn ang="0">
                  <a:pos x="981" y="832"/>
                </a:cxn>
                <a:cxn ang="0">
                  <a:pos x="1025" y="726"/>
                </a:cxn>
                <a:cxn ang="0">
                  <a:pos x="1043" y="606"/>
                </a:cxn>
                <a:cxn ang="0">
                  <a:pos x="1035" y="487"/>
                </a:cxn>
                <a:cxn ang="0">
                  <a:pos x="1001" y="379"/>
                </a:cxn>
                <a:cxn ang="0">
                  <a:pos x="939" y="283"/>
                </a:cxn>
                <a:cxn ang="0">
                  <a:pos x="853" y="199"/>
                </a:cxn>
                <a:cxn ang="0">
                  <a:pos x="756" y="142"/>
                </a:cxn>
                <a:cxn ang="0">
                  <a:pos x="647" y="112"/>
                </a:cxn>
              </a:cxnLst>
              <a:rect l="0" t="0" r="r" b="b"/>
              <a:pathLst>
                <a:path w="1157" h="1178">
                  <a:moveTo>
                    <a:pt x="578" y="0"/>
                  </a:moveTo>
                  <a:lnTo>
                    <a:pt x="607" y="1"/>
                  </a:lnTo>
                  <a:lnTo>
                    <a:pt x="636" y="3"/>
                  </a:lnTo>
                  <a:lnTo>
                    <a:pt x="665" y="6"/>
                  </a:lnTo>
                  <a:lnTo>
                    <a:pt x="692" y="11"/>
                  </a:lnTo>
                  <a:lnTo>
                    <a:pt x="719" y="17"/>
                  </a:lnTo>
                  <a:lnTo>
                    <a:pt x="747" y="24"/>
                  </a:lnTo>
                  <a:lnTo>
                    <a:pt x="773" y="32"/>
                  </a:lnTo>
                  <a:lnTo>
                    <a:pt x="799" y="42"/>
                  </a:lnTo>
                  <a:lnTo>
                    <a:pt x="824" y="53"/>
                  </a:lnTo>
                  <a:lnTo>
                    <a:pt x="848" y="66"/>
                  </a:lnTo>
                  <a:lnTo>
                    <a:pt x="872" y="79"/>
                  </a:lnTo>
                  <a:lnTo>
                    <a:pt x="896" y="94"/>
                  </a:lnTo>
                  <a:lnTo>
                    <a:pt x="918" y="110"/>
                  </a:lnTo>
                  <a:lnTo>
                    <a:pt x="941" y="127"/>
                  </a:lnTo>
                  <a:lnTo>
                    <a:pt x="963" y="146"/>
                  </a:lnTo>
                  <a:lnTo>
                    <a:pt x="984" y="166"/>
                  </a:lnTo>
                  <a:lnTo>
                    <a:pt x="1005" y="187"/>
                  </a:lnTo>
                  <a:lnTo>
                    <a:pt x="1024" y="209"/>
                  </a:lnTo>
                  <a:lnTo>
                    <a:pt x="1042" y="231"/>
                  </a:lnTo>
                  <a:lnTo>
                    <a:pt x="1059" y="255"/>
                  </a:lnTo>
                  <a:lnTo>
                    <a:pt x="1074" y="279"/>
                  </a:lnTo>
                  <a:lnTo>
                    <a:pt x="1088" y="303"/>
                  </a:lnTo>
                  <a:lnTo>
                    <a:pt x="1102" y="329"/>
                  </a:lnTo>
                  <a:lnTo>
                    <a:pt x="1114" y="355"/>
                  </a:lnTo>
                  <a:lnTo>
                    <a:pt x="1124" y="381"/>
                  </a:lnTo>
                  <a:lnTo>
                    <a:pt x="1132" y="408"/>
                  </a:lnTo>
                  <a:lnTo>
                    <a:pt x="1141" y="437"/>
                  </a:lnTo>
                  <a:lnTo>
                    <a:pt x="1147" y="465"/>
                  </a:lnTo>
                  <a:lnTo>
                    <a:pt x="1151" y="493"/>
                  </a:lnTo>
                  <a:lnTo>
                    <a:pt x="1154" y="522"/>
                  </a:lnTo>
                  <a:lnTo>
                    <a:pt x="1156" y="552"/>
                  </a:lnTo>
                  <a:lnTo>
                    <a:pt x="1157" y="582"/>
                  </a:lnTo>
                  <a:lnTo>
                    <a:pt x="1157" y="612"/>
                  </a:lnTo>
                  <a:lnTo>
                    <a:pt x="1155" y="641"/>
                  </a:lnTo>
                  <a:lnTo>
                    <a:pt x="1152" y="669"/>
                  </a:lnTo>
                  <a:lnTo>
                    <a:pt x="1148" y="698"/>
                  </a:lnTo>
                  <a:lnTo>
                    <a:pt x="1143" y="725"/>
                  </a:lnTo>
                  <a:lnTo>
                    <a:pt x="1137" y="752"/>
                  </a:lnTo>
                  <a:lnTo>
                    <a:pt x="1129" y="778"/>
                  </a:lnTo>
                  <a:lnTo>
                    <a:pt x="1120" y="803"/>
                  </a:lnTo>
                  <a:lnTo>
                    <a:pt x="1110" y="828"/>
                  </a:lnTo>
                  <a:lnTo>
                    <a:pt x="1099" y="852"/>
                  </a:lnTo>
                  <a:lnTo>
                    <a:pt x="1087" y="876"/>
                  </a:lnTo>
                  <a:lnTo>
                    <a:pt x="1074" y="899"/>
                  </a:lnTo>
                  <a:lnTo>
                    <a:pt x="1059" y="922"/>
                  </a:lnTo>
                  <a:lnTo>
                    <a:pt x="1043" y="944"/>
                  </a:lnTo>
                  <a:lnTo>
                    <a:pt x="1027" y="966"/>
                  </a:lnTo>
                  <a:lnTo>
                    <a:pt x="1008" y="987"/>
                  </a:lnTo>
                  <a:lnTo>
                    <a:pt x="986" y="1010"/>
                  </a:lnTo>
                  <a:lnTo>
                    <a:pt x="964" y="1031"/>
                  </a:lnTo>
                  <a:lnTo>
                    <a:pt x="940" y="1052"/>
                  </a:lnTo>
                  <a:lnTo>
                    <a:pt x="916" y="1069"/>
                  </a:lnTo>
                  <a:lnTo>
                    <a:pt x="891" y="1087"/>
                  </a:lnTo>
                  <a:lnTo>
                    <a:pt x="866" y="1103"/>
                  </a:lnTo>
                  <a:lnTo>
                    <a:pt x="840" y="1117"/>
                  </a:lnTo>
                  <a:lnTo>
                    <a:pt x="812" y="1130"/>
                  </a:lnTo>
                  <a:lnTo>
                    <a:pt x="785" y="1141"/>
                  </a:lnTo>
                  <a:lnTo>
                    <a:pt x="757" y="1151"/>
                  </a:lnTo>
                  <a:lnTo>
                    <a:pt x="729" y="1159"/>
                  </a:lnTo>
                  <a:lnTo>
                    <a:pt x="699" y="1165"/>
                  </a:lnTo>
                  <a:lnTo>
                    <a:pt x="669" y="1171"/>
                  </a:lnTo>
                  <a:lnTo>
                    <a:pt x="639" y="1175"/>
                  </a:lnTo>
                  <a:lnTo>
                    <a:pt x="607" y="1177"/>
                  </a:lnTo>
                  <a:lnTo>
                    <a:pt x="576" y="1178"/>
                  </a:lnTo>
                  <a:lnTo>
                    <a:pt x="546" y="1177"/>
                  </a:lnTo>
                  <a:lnTo>
                    <a:pt x="516" y="1175"/>
                  </a:lnTo>
                  <a:lnTo>
                    <a:pt x="487" y="1172"/>
                  </a:lnTo>
                  <a:lnTo>
                    <a:pt x="459" y="1167"/>
                  </a:lnTo>
                  <a:lnTo>
                    <a:pt x="431" y="1161"/>
                  </a:lnTo>
                  <a:lnTo>
                    <a:pt x="404" y="1154"/>
                  </a:lnTo>
                  <a:lnTo>
                    <a:pt x="377" y="1144"/>
                  </a:lnTo>
                  <a:lnTo>
                    <a:pt x="351" y="1135"/>
                  </a:lnTo>
                  <a:lnTo>
                    <a:pt x="326" y="1124"/>
                  </a:lnTo>
                  <a:lnTo>
                    <a:pt x="301" y="1111"/>
                  </a:lnTo>
                  <a:lnTo>
                    <a:pt x="277" y="1096"/>
                  </a:lnTo>
                  <a:lnTo>
                    <a:pt x="254" y="1082"/>
                  </a:lnTo>
                  <a:lnTo>
                    <a:pt x="231" y="1065"/>
                  </a:lnTo>
                  <a:lnTo>
                    <a:pt x="209" y="1046"/>
                  </a:lnTo>
                  <a:lnTo>
                    <a:pt x="187" y="1028"/>
                  </a:lnTo>
                  <a:lnTo>
                    <a:pt x="166" y="1007"/>
                  </a:lnTo>
                  <a:lnTo>
                    <a:pt x="146" y="985"/>
                  </a:lnTo>
                  <a:lnTo>
                    <a:pt x="127" y="962"/>
                  </a:lnTo>
                  <a:lnTo>
                    <a:pt x="110" y="939"/>
                  </a:lnTo>
                  <a:lnTo>
                    <a:pt x="94" y="916"/>
                  </a:lnTo>
                  <a:lnTo>
                    <a:pt x="78" y="891"/>
                  </a:lnTo>
                  <a:lnTo>
                    <a:pt x="65" y="867"/>
                  </a:lnTo>
                  <a:lnTo>
                    <a:pt x="53" y="841"/>
                  </a:lnTo>
                  <a:lnTo>
                    <a:pt x="42" y="815"/>
                  </a:lnTo>
                  <a:lnTo>
                    <a:pt x="32" y="787"/>
                  </a:lnTo>
                  <a:lnTo>
                    <a:pt x="24" y="760"/>
                  </a:lnTo>
                  <a:lnTo>
                    <a:pt x="17" y="732"/>
                  </a:lnTo>
                  <a:lnTo>
                    <a:pt x="10" y="704"/>
                  </a:lnTo>
                  <a:lnTo>
                    <a:pt x="6" y="674"/>
                  </a:lnTo>
                  <a:lnTo>
                    <a:pt x="3" y="644"/>
                  </a:lnTo>
                  <a:lnTo>
                    <a:pt x="1" y="613"/>
                  </a:lnTo>
                  <a:lnTo>
                    <a:pt x="0" y="582"/>
                  </a:lnTo>
                  <a:lnTo>
                    <a:pt x="1" y="552"/>
                  </a:lnTo>
                  <a:lnTo>
                    <a:pt x="3" y="523"/>
                  </a:lnTo>
                  <a:lnTo>
                    <a:pt x="6" y="495"/>
                  </a:lnTo>
                  <a:lnTo>
                    <a:pt x="11" y="466"/>
                  </a:lnTo>
                  <a:lnTo>
                    <a:pt x="18" y="439"/>
                  </a:lnTo>
                  <a:lnTo>
                    <a:pt x="26" y="410"/>
                  </a:lnTo>
                  <a:lnTo>
                    <a:pt x="34" y="383"/>
                  </a:lnTo>
                  <a:lnTo>
                    <a:pt x="46" y="356"/>
                  </a:lnTo>
                  <a:lnTo>
                    <a:pt x="57" y="330"/>
                  </a:lnTo>
                  <a:lnTo>
                    <a:pt x="71" y="305"/>
                  </a:lnTo>
                  <a:lnTo>
                    <a:pt x="86" y="280"/>
                  </a:lnTo>
                  <a:lnTo>
                    <a:pt x="101" y="255"/>
                  </a:lnTo>
                  <a:lnTo>
                    <a:pt x="118" y="232"/>
                  </a:lnTo>
                  <a:lnTo>
                    <a:pt x="137" y="209"/>
                  </a:lnTo>
                  <a:lnTo>
                    <a:pt x="157" y="186"/>
                  </a:lnTo>
                  <a:lnTo>
                    <a:pt x="178" y="164"/>
                  </a:lnTo>
                  <a:lnTo>
                    <a:pt x="199" y="145"/>
                  </a:lnTo>
                  <a:lnTo>
                    <a:pt x="220" y="126"/>
                  </a:lnTo>
                  <a:lnTo>
                    <a:pt x="241" y="110"/>
                  </a:lnTo>
                  <a:lnTo>
                    <a:pt x="263" y="93"/>
                  </a:lnTo>
                  <a:lnTo>
                    <a:pt x="286" y="78"/>
                  </a:lnTo>
                  <a:lnTo>
                    <a:pt x="310" y="65"/>
                  </a:lnTo>
                  <a:lnTo>
                    <a:pt x="335" y="53"/>
                  </a:lnTo>
                  <a:lnTo>
                    <a:pt x="360" y="42"/>
                  </a:lnTo>
                  <a:lnTo>
                    <a:pt x="385" y="32"/>
                  </a:lnTo>
                  <a:lnTo>
                    <a:pt x="411" y="24"/>
                  </a:lnTo>
                  <a:lnTo>
                    <a:pt x="437" y="17"/>
                  </a:lnTo>
                  <a:lnTo>
                    <a:pt x="464" y="11"/>
                  </a:lnTo>
                  <a:lnTo>
                    <a:pt x="492" y="6"/>
                  </a:lnTo>
                  <a:lnTo>
                    <a:pt x="520" y="3"/>
                  </a:lnTo>
                  <a:lnTo>
                    <a:pt x="549" y="1"/>
                  </a:lnTo>
                  <a:lnTo>
                    <a:pt x="578" y="0"/>
                  </a:lnTo>
                  <a:close/>
                  <a:moveTo>
                    <a:pt x="576" y="108"/>
                  </a:moveTo>
                  <a:lnTo>
                    <a:pt x="552" y="108"/>
                  </a:lnTo>
                  <a:lnTo>
                    <a:pt x="529" y="110"/>
                  </a:lnTo>
                  <a:lnTo>
                    <a:pt x="506" y="113"/>
                  </a:lnTo>
                  <a:lnTo>
                    <a:pt x="484" y="116"/>
                  </a:lnTo>
                  <a:lnTo>
                    <a:pt x="462" y="121"/>
                  </a:lnTo>
                  <a:lnTo>
                    <a:pt x="441" y="127"/>
                  </a:lnTo>
                  <a:lnTo>
                    <a:pt x="420" y="135"/>
                  </a:lnTo>
                  <a:lnTo>
                    <a:pt x="399" y="143"/>
                  </a:lnTo>
                  <a:lnTo>
                    <a:pt x="379" y="153"/>
                  </a:lnTo>
                  <a:lnTo>
                    <a:pt x="360" y="163"/>
                  </a:lnTo>
                  <a:lnTo>
                    <a:pt x="340" y="174"/>
                  </a:lnTo>
                  <a:lnTo>
                    <a:pt x="321" y="187"/>
                  </a:lnTo>
                  <a:lnTo>
                    <a:pt x="303" y="201"/>
                  </a:lnTo>
                  <a:lnTo>
                    <a:pt x="285" y="215"/>
                  </a:lnTo>
                  <a:lnTo>
                    <a:pt x="268" y="232"/>
                  </a:lnTo>
                  <a:lnTo>
                    <a:pt x="251" y="249"/>
                  </a:lnTo>
                  <a:lnTo>
                    <a:pt x="234" y="266"/>
                  </a:lnTo>
                  <a:lnTo>
                    <a:pt x="220" y="285"/>
                  </a:lnTo>
                  <a:lnTo>
                    <a:pt x="205" y="304"/>
                  </a:lnTo>
                  <a:lnTo>
                    <a:pt x="192" y="323"/>
                  </a:lnTo>
                  <a:lnTo>
                    <a:pt x="180" y="343"/>
                  </a:lnTo>
                  <a:lnTo>
                    <a:pt x="168" y="362"/>
                  </a:lnTo>
                  <a:lnTo>
                    <a:pt x="159" y="383"/>
                  </a:lnTo>
                  <a:lnTo>
                    <a:pt x="149" y="404"/>
                  </a:lnTo>
                  <a:lnTo>
                    <a:pt x="142" y="426"/>
                  </a:lnTo>
                  <a:lnTo>
                    <a:pt x="135" y="448"/>
                  </a:lnTo>
                  <a:lnTo>
                    <a:pt x="130" y="470"/>
                  </a:lnTo>
                  <a:lnTo>
                    <a:pt x="124" y="493"/>
                  </a:lnTo>
                  <a:lnTo>
                    <a:pt x="121" y="517"/>
                  </a:lnTo>
                  <a:lnTo>
                    <a:pt x="118" y="540"/>
                  </a:lnTo>
                  <a:lnTo>
                    <a:pt x="117" y="565"/>
                  </a:lnTo>
                  <a:lnTo>
                    <a:pt x="116" y="589"/>
                  </a:lnTo>
                  <a:lnTo>
                    <a:pt x="117" y="614"/>
                  </a:lnTo>
                  <a:lnTo>
                    <a:pt x="118" y="638"/>
                  </a:lnTo>
                  <a:lnTo>
                    <a:pt x="121" y="662"/>
                  </a:lnTo>
                  <a:lnTo>
                    <a:pt x="124" y="686"/>
                  </a:lnTo>
                  <a:lnTo>
                    <a:pt x="130" y="709"/>
                  </a:lnTo>
                  <a:lnTo>
                    <a:pt x="135" y="732"/>
                  </a:lnTo>
                  <a:lnTo>
                    <a:pt x="142" y="754"/>
                  </a:lnTo>
                  <a:lnTo>
                    <a:pt x="151" y="775"/>
                  </a:lnTo>
                  <a:lnTo>
                    <a:pt x="159" y="796"/>
                  </a:lnTo>
                  <a:lnTo>
                    <a:pt x="169" y="817"/>
                  </a:lnTo>
                  <a:lnTo>
                    <a:pt x="181" y="836"/>
                  </a:lnTo>
                  <a:lnTo>
                    <a:pt x="192" y="856"/>
                  </a:lnTo>
                  <a:lnTo>
                    <a:pt x="206" y="875"/>
                  </a:lnTo>
                  <a:lnTo>
                    <a:pt x="221" y="894"/>
                  </a:lnTo>
                  <a:lnTo>
                    <a:pt x="235" y="912"/>
                  </a:lnTo>
                  <a:lnTo>
                    <a:pt x="252" y="929"/>
                  </a:lnTo>
                  <a:lnTo>
                    <a:pt x="269" y="946"/>
                  </a:lnTo>
                  <a:lnTo>
                    <a:pt x="286" y="962"/>
                  </a:lnTo>
                  <a:lnTo>
                    <a:pt x="305" y="977"/>
                  </a:lnTo>
                  <a:lnTo>
                    <a:pt x="323" y="991"/>
                  </a:lnTo>
                  <a:lnTo>
                    <a:pt x="343" y="1002"/>
                  </a:lnTo>
                  <a:lnTo>
                    <a:pt x="362" y="1014"/>
                  </a:lnTo>
                  <a:lnTo>
                    <a:pt x="383" y="1024"/>
                  </a:lnTo>
                  <a:lnTo>
                    <a:pt x="402" y="1034"/>
                  </a:lnTo>
                  <a:lnTo>
                    <a:pt x="423" y="1042"/>
                  </a:lnTo>
                  <a:lnTo>
                    <a:pt x="445" y="1049"/>
                  </a:lnTo>
                  <a:lnTo>
                    <a:pt x="467" y="1055"/>
                  </a:lnTo>
                  <a:lnTo>
                    <a:pt x="489" y="1060"/>
                  </a:lnTo>
                  <a:lnTo>
                    <a:pt x="512" y="1064"/>
                  </a:lnTo>
                  <a:lnTo>
                    <a:pt x="535" y="1066"/>
                  </a:lnTo>
                  <a:lnTo>
                    <a:pt x="559" y="1068"/>
                  </a:lnTo>
                  <a:lnTo>
                    <a:pt x="584" y="1068"/>
                  </a:lnTo>
                  <a:lnTo>
                    <a:pt x="607" y="1068"/>
                  </a:lnTo>
                  <a:lnTo>
                    <a:pt x="631" y="1066"/>
                  </a:lnTo>
                  <a:lnTo>
                    <a:pt x="654" y="1064"/>
                  </a:lnTo>
                  <a:lnTo>
                    <a:pt x="676" y="1060"/>
                  </a:lnTo>
                  <a:lnTo>
                    <a:pt x="698" y="1055"/>
                  </a:lnTo>
                  <a:lnTo>
                    <a:pt x="720" y="1048"/>
                  </a:lnTo>
                  <a:lnTo>
                    <a:pt x="741" y="1041"/>
                  </a:lnTo>
                  <a:lnTo>
                    <a:pt x="762" y="1034"/>
                  </a:lnTo>
                  <a:lnTo>
                    <a:pt x="782" y="1024"/>
                  </a:lnTo>
                  <a:lnTo>
                    <a:pt x="802" y="1014"/>
                  </a:lnTo>
                  <a:lnTo>
                    <a:pt x="822" y="1001"/>
                  </a:lnTo>
                  <a:lnTo>
                    <a:pt x="841" y="989"/>
                  </a:lnTo>
                  <a:lnTo>
                    <a:pt x="858" y="975"/>
                  </a:lnTo>
                  <a:lnTo>
                    <a:pt x="876" y="961"/>
                  </a:lnTo>
                  <a:lnTo>
                    <a:pt x="894" y="944"/>
                  </a:lnTo>
                  <a:lnTo>
                    <a:pt x="911" y="927"/>
                  </a:lnTo>
                  <a:lnTo>
                    <a:pt x="926" y="910"/>
                  </a:lnTo>
                  <a:lnTo>
                    <a:pt x="942" y="891"/>
                  </a:lnTo>
                  <a:lnTo>
                    <a:pt x="956" y="872"/>
                  </a:lnTo>
                  <a:lnTo>
                    <a:pt x="969" y="853"/>
                  </a:lnTo>
                  <a:lnTo>
                    <a:pt x="981" y="832"/>
                  </a:lnTo>
                  <a:lnTo>
                    <a:pt x="992" y="812"/>
                  </a:lnTo>
                  <a:lnTo>
                    <a:pt x="1002" y="792"/>
                  </a:lnTo>
                  <a:lnTo>
                    <a:pt x="1010" y="770"/>
                  </a:lnTo>
                  <a:lnTo>
                    <a:pt x="1018" y="748"/>
                  </a:lnTo>
                  <a:lnTo>
                    <a:pt x="1025" y="726"/>
                  </a:lnTo>
                  <a:lnTo>
                    <a:pt x="1031" y="703"/>
                  </a:lnTo>
                  <a:lnTo>
                    <a:pt x="1035" y="679"/>
                  </a:lnTo>
                  <a:lnTo>
                    <a:pt x="1039" y="655"/>
                  </a:lnTo>
                  <a:lnTo>
                    <a:pt x="1041" y="631"/>
                  </a:lnTo>
                  <a:lnTo>
                    <a:pt x="1043" y="606"/>
                  </a:lnTo>
                  <a:lnTo>
                    <a:pt x="1043" y="580"/>
                  </a:lnTo>
                  <a:lnTo>
                    <a:pt x="1043" y="556"/>
                  </a:lnTo>
                  <a:lnTo>
                    <a:pt x="1041" y="533"/>
                  </a:lnTo>
                  <a:lnTo>
                    <a:pt x="1039" y="510"/>
                  </a:lnTo>
                  <a:lnTo>
                    <a:pt x="1035" y="487"/>
                  </a:lnTo>
                  <a:lnTo>
                    <a:pt x="1031" y="465"/>
                  </a:lnTo>
                  <a:lnTo>
                    <a:pt x="1025" y="443"/>
                  </a:lnTo>
                  <a:lnTo>
                    <a:pt x="1017" y="421"/>
                  </a:lnTo>
                  <a:lnTo>
                    <a:pt x="1010" y="400"/>
                  </a:lnTo>
                  <a:lnTo>
                    <a:pt x="1001" y="379"/>
                  </a:lnTo>
                  <a:lnTo>
                    <a:pt x="990" y="359"/>
                  </a:lnTo>
                  <a:lnTo>
                    <a:pt x="979" y="339"/>
                  </a:lnTo>
                  <a:lnTo>
                    <a:pt x="967" y="321"/>
                  </a:lnTo>
                  <a:lnTo>
                    <a:pt x="954" y="302"/>
                  </a:lnTo>
                  <a:lnTo>
                    <a:pt x="939" y="283"/>
                  </a:lnTo>
                  <a:lnTo>
                    <a:pt x="923" y="265"/>
                  </a:lnTo>
                  <a:lnTo>
                    <a:pt x="906" y="248"/>
                  </a:lnTo>
                  <a:lnTo>
                    <a:pt x="890" y="230"/>
                  </a:lnTo>
                  <a:lnTo>
                    <a:pt x="871" y="214"/>
                  </a:lnTo>
                  <a:lnTo>
                    <a:pt x="853" y="199"/>
                  </a:lnTo>
                  <a:lnTo>
                    <a:pt x="834" y="186"/>
                  </a:lnTo>
                  <a:lnTo>
                    <a:pt x="816" y="173"/>
                  </a:lnTo>
                  <a:lnTo>
                    <a:pt x="796" y="162"/>
                  </a:lnTo>
                  <a:lnTo>
                    <a:pt x="776" y="151"/>
                  </a:lnTo>
                  <a:lnTo>
                    <a:pt x="756" y="142"/>
                  </a:lnTo>
                  <a:lnTo>
                    <a:pt x="735" y="134"/>
                  </a:lnTo>
                  <a:lnTo>
                    <a:pt x="713" y="127"/>
                  </a:lnTo>
                  <a:lnTo>
                    <a:pt x="691" y="121"/>
                  </a:lnTo>
                  <a:lnTo>
                    <a:pt x="669" y="116"/>
                  </a:lnTo>
                  <a:lnTo>
                    <a:pt x="647" y="112"/>
                  </a:lnTo>
                  <a:lnTo>
                    <a:pt x="623" y="110"/>
                  </a:lnTo>
                  <a:lnTo>
                    <a:pt x="600" y="108"/>
                  </a:lnTo>
                  <a:lnTo>
                    <a:pt x="576" y="108"/>
                  </a:lnTo>
                  <a:close/>
                </a:path>
              </a:pathLst>
            </a:custGeom>
            <a:grpFill/>
            <a:ln w="9525">
              <a:noFill/>
              <a:round/>
            </a:ln>
          </p:spPr>
          <p:txBody>
            <a:bodyPr vert="horz" wrap="square" lIns="91440" tIns="45720" rIns="91440" bIns="45720" numCol="1" anchor="t" anchorCtr="0" compatLnSpc="1"/>
            <a:lstStyle/>
            <a:p>
              <a:endParaRPr lang="en-US"/>
            </a:p>
          </p:txBody>
        </p:sp>
        <p:sp>
          <p:nvSpPr>
            <p:cNvPr id="18" name="Freeform 14"/>
            <p:cNvSpPr/>
            <p:nvPr userDrawn="1"/>
          </p:nvSpPr>
          <p:spPr bwMode="auto">
            <a:xfrm>
              <a:off x="8089900" y="2397125"/>
              <a:ext cx="182562" cy="187325"/>
            </a:xfrm>
            <a:custGeom>
              <a:avLst/>
              <a:gdLst/>
              <a:ahLst/>
              <a:cxnLst>
                <a:cxn ang="0">
                  <a:pos x="918" y="259"/>
                </a:cxn>
                <a:cxn ang="0">
                  <a:pos x="831" y="185"/>
                </a:cxn>
                <a:cxn ang="0">
                  <a:pos x="737" y="138"/>
                </a:cxn>
                <a:cxn ang="0">
                  <a:pos x="632" y="115"/>
                </a:cxn>
                <a:cxn ang="0">
                  <a:pos x="527" y="114"/>
                </a:cxn>
                <a:cxn ang="0">
                  <a:pos x="438" y="132"/>
                </a:cxn>
                <a:cxn ang="0">
                  <a:pos x="358" y="166"/>
                </a:cxn>
                <a:cxn ang="0">
                  <a:pos x="284" y="219"/>
                </a:cxn>
                <a:cxn ang="0">
                  <a:pos x="219" y="287"/>
                </a:cxn>
                <a:cxn ang="0">
                  <a:pos x="168" y="364"/>
                </a:cxn>
                <a:cxn ang="0">
                  <a:pos x="135" y="449"/>
                </a:cxn>
                <a:cxn ang="0">
                  <a:pos x="118" y="542"/>
                </a:cxn>
                <a:cxn ang="0">
                  <a:pos x="118" y="640"/>
                </a:cxn>
                <a:cxn ang="0">
                  <a:pos x="135" y="734"/>
                </a:cxn>
                <a:cxn ang="0">
                  <a:pos x="168" y="819"/>
                </a:cxn>
                <a:cxn ang="0">
                  <a:pos x="220" y="896"/>
                </a:cxn>
                <a:cxn ang="0">
                  <a:pos x="286" y="965"/>
                </a:cxn>
                <a:cxn ang="0">
                  <a:pos x="361" y="1017"/>
                </a:cxn>
                <a:cxn ang="0">
                  <a:pos x="445" y="1052"/>
                </a:cxn>
                <a:cxn ang="0">
                  <a:pos x="534" y="1068"/>
                </a:cxn>
                <a:cxn ang="0">
                  <a:pos x="621" y="1069"/>
                </a:cxn>
                <a:cxn ang="0">
                  <a:pos x="694" y="1057"/>
                </a:cxn>
                <a:cxn ang="0">
                  <a:pos x="765" y="1032"/>
                </a:cxn>
                <a:cxn ang="0">
                  <a:pos x="830" y="994"/>
                </a:cxn>
                <a:cxn ang="0">
                  <a:pos x="891" y="945"/>
                </a:cxn>
                <a:cxn ang="0">
                  <a:pos x="941" y="888"/>
                </a:cxn>
                <a:cxn ang="0">
                  <a:pos x="982" y="823"/>
                </a:cxn>
                <a:cxn ang="0">
                  <a:pos x="1011" y="751"/>
                </a:cxn>
                <a:cxn ang="0">
                  <a:pos x="451" y="612"/>
                </a:cxn>
                <a:cxn ang="0">
                  <a:pos x="1144" y="702"/>
                </a:cxn>
                <a:cxn ang="0">
                  <a:pos x="1114" y="812"/>
                </a:cxn>
                <a:cxn ang="0">
                  <a:pos x="1065" y="911"/>
                </a:cxn>
                <a:cxn ang="0">
                  <a:pos x="997" y="999"/>
                </a:cxn>
                <a:cxn ang="0">
                  <a:pos x="913" y="1073"/>
                </a:cxn>
                <a:cxn ang="0">
                  <a:pos x="820" y="1128"/>
                </a:cxn>
                <a:cxn ang="0">
                  <a:pos x="716" y="1162"/>
                </a:cxn>
                <a:cxn ang="0">
                  <a:pos x="605" y="1177"/>
                </a:cxn>
                <a:cxn ang="0">
                  <a:pos x="486" y="1172"/>
                </a:cxn>
                <a:cxn ang="0">
                  <a:pos x="377" y="1146"/>
                </a:cxn>
                <a:cxn ang="0">
                  <a:pos x="276" y="1096"/>
                </a:cxn>
                <a:cxn ang="0">
                  <a:pos x="186" y="1028"/>
                </a:cxn>
                <a:cxn ang="0">
                  <a:pos x="109" y="940"/>
                </a:cxn>
                <a:cxn ang="0">
                  <a:pos x="52" y="842"/>
                </a:cxn>
                <a:cxn ang="0">
                  <a:pos x="16" y="732"/>
                </a:cxn>
                <a:cxn ang="0">
                  <a:pos x="1" y="613"/>
                </a:cxn>
                <a:cxn ang="0">
                  <a:pos x="6" y="495"/>
                </a:cxn>
                <a:cxn ang="0">
                  <a:pos x="35" y="384"/>
                </a:cxn>
                <a:cxn ang="0">
                  <a:pos x="85" y="280"/>
                </a:cxn>
                <a:cxn ang="0">
                  <a:pos x="156" y="186"/>
                </a:cxn>
                <a:cxn ang="0">
                  <a:pos x="241" y="109"/>
                </a:cxn>
                <a:cxn ang="0">
                  <a:pos x="334" y="52"/>
                </a:cxn>
                <a:cxn ang="0">
                  <a:pos x="436" y="17"/>
                </a:cxn>
                <a:cxn ang="0">
                  <a:pos x="546" y="1"/>
                </a:cxn>
                <a:cxn ang="0">
                  <a:pos x="639" y="3"/>
                </a:cxn>
                <a:cxn ang="0">
                  <a:pos x="720" y="15"/>
                </a:cxn>
                <a:cxn ang="0">
                  <a:pos x="795" y="37"/>
                </a:cxn>
                <a:cxn ang="0">
                  <a:pos x="865" y="68"/>
                </a:cxn>
                <a:cxn ang="0">
                  <a:pos x="929" y="110"/>
                </a:cxn>
                <a:cxn ang="0">
                  <a:pos x="986" y="160"/>
                </a:cxn>
                <a:cxn ang="0">
                  <a:pos x="1038" y="219"/>
                </a:cxn>
                <a:cxn ang="0">
                  <a:pos x="1084" y="287"/>
                </a:cxn>
              </a:cxnLst>
              <a:rect l="0" t="0" r="r" b="b"/>
              <a:pathLst>
                <a:path w="1156" h="1178">
                  <a:moveTo>
                    <a:pt x="1095" y="306"/>
                  </a:moveTo>
                  <a:lnTo>
                    <a:pt x="959" y="306"/>
                  </a:lnTo>
                  <a:lnTo>
                    <a:pt x="938" y="282"/>
                  </a:lnTo>
                  <a:lnTo>
                    <a:pt x="918" y="259"/>
                  </a:lnTo>
                  <a:lnTo>
                    <a:pt x="897" y="238"/>
                  </a:lnTo>
                  <a:lnTo>
                    <a:pt x="875" y="218"/>
                  </a:lnTo>
                  <a:lnTo>
                    <a:pt x="853" y="201"/>
                  </a:lnTo>
                  <a:lnTo>
                    <a:pt x="831" y="185"/>
                  </a:lnTo>
                  <a:lnTo>
                    <a:pt x="808" y="170"/>
                  </a:lnTo>
                  <a:lnTo>
                    <a:pt x="785" y="158"/>
                  </a:lnTo>
                  <a:lnTo>
                    <a:pt x="762" y="147"/>
                  </a:lnTo>
                  <a:lnTo>
                    <a:pt x="737" y="138"/>
                  </a:lnTo>
                  <a:lnTo>
                    <a:pt x="712" y="130"/>
                  </a:lnTo>
                  <a:lnTo>
                    <a:pt x="686" y="123"/>
                  </a:lnTo>
                  <a:lnTo>
                    <a:pt x="659" y="118"/>
                  </a:lnTo>
                  <a:lnTo>
                    <a:pt x="632" y="115"/>
                  </a:lnTo>
                  <a:lnTo>
                    <a:pt x="603" y="113"/>
                  </a:lnTo>
                  <a:lnTo>
                    <a:pt x="573" y="112"/>
                  </a:lnTo>
                  <a:lnTo>
                    <a:pt x="550" y="112"/>
                  </a:lnTo>
                  <a:lnTo>
                    <a:pt x="527" y="114"/>
                  </a:lnTo>
                  <a:lnTo>
                    <a:pt x="504" y="117"/>
                  </a:lnTo>
                  <a:lnTo>
                    <a:pt x="482" y="120"/>
                  </a:lnTo>
                  <a:lnTo>
                    <a:pt x="460" y="125"/>
                  </a:lnTo>
                  <a:lnTo>
                    <a:pt x="438" y="132"/>
                  </a:lnTo>
                  <a:lnTo>
                    <a:pt x="417" y="139"/>
                  </a:lnTo>
                  <a:lnTo>
                    <a:pt x="397" y="146"/>
                  </a:lnTo>
                  <a:lnTo>
                    <a:pt x="378" y="156"/>
                  </a:lnTo>
                  <a:lnTo>
                    <a:pt x="358" y="166"/>
                  </a:lnTo>
                  <a:lnTo>
                    <a:pt x="339" y="178"/>
                  </a:lnTo>
                  <a:lnTo>
                    <a:pt x="320" y="190"/>
                  </a:lnTo>
                  <a:lnTo>
                    <a:pt x="301" y="204"/>
                  </a:lnTo>
                  <a:lnTo>
                    <a:pt x="284" y="219"/>
                  </a:lnTo>
                  <a:lnTo>
                    <a:pt x="267" y="235"/>
                  </a:lnTo>
                  <a:lnTo>
                    <a:pt x="249" y="252"/>
                  </a:lnTo>
                  <a:lnTo>
                    <a:pt x="233" y="269"/>
                  </a:lnTo>
                  <a:lnTo>
                    <a:pt x="219" y="287"/>
                  </a:lnTo>
                  <a:lnTo>
                    <a:pt x="204" y="306"/>
                  </a:lnTo>
                  <a:lnTo>
                    <a:pt x="192" y="325"/>
                  </a:lnTo>
                  <a:lnTo>
                    <a:pt x="179" y="345"/>
                  </a:lnTo>
                  <a:lnTo>
                    <a:pt x="168" y="364"/>
                  </a:lnTo>
                  <a:lnTo>
                    <a:pt x="158" y="385"/>
                  </a:lnTo>
                  <a:lnTo>
                    <a:pt x="150" y="406"/>
                  </a:lnTo>
                  <a:lnTo>
                    <a:pt x="141" y="428"/>
                  </a:lnTo>
                  <a:lnTo>
                    <a:pt x="135" y="449"/>
                  </a:lnTo>
                  <a:lnTo>
                    <a:pt x="129" y="472"/>
                  </a:lnTo>
                  <a:lnTo>
                    <a:pt x="125" y="495"/>
                  </a:lnTo>
                  <a:lnTo>
                    <a:pt x="120" y="518"/>
                  </a:lnTo>
                  <a:lnTo>
                    <a:pt x="118" y="542"/>
                  </a:lnTo>
                  <a:lnTo>
                    <a:pt x="116" y="566"/>
                  </a:lnTo>
                  <a:lnTo>
                    <a:pt x="116" y="590"/>
                  </a:lnTo>
                  <a:lnTo>
                    <a:pt x="116" y="615"/>
                  </a:lnTo>
                  <a:lnTo>
                    <a:pt x="118" y="640"/>
                  </a:lnTo>
                  <a:lnTo>
                    <a:pt x="120" y="664"/>
                  </a:lnTo>
                  <a:lnTo>
                    <a:pt x="125" y="688"/>
                  </a:lnTo>
                  <a:lnTo>
                    <a:pt x="130" y="711"/>
                  </a:lnTo>
                  <a:lnTo>
                    <a:pt x="135" y="734"/>
                  </a:lnTo>
                  <a:lnTo>
                    <a:pt x="142" y="756"/>
                  </a:lnTo>
                  <a:lnTo>
                    <a:pt x="150" y="777"/>
                  </a:lnTo>
                  <a:lnTo>
                    <a:pt x="159" y="799"/>
                  </a:lnTo>
                  <a:lnTo>
                    <a:pt x="168" y="819"/>
                  </a:lnTo>
                  <a:lnTo>
                    <a:pt x="180" y="840"/>
                  </a:lnTo>
                  <a:lnTo>
                    <a:pt x="193" y="858"/>
                  </a:lnTo>
                  <a:lnTo>
                    <a:pt x="205" y="878"/>
                  </a:lnTo>
                  <a:lnTo>
                    <a:pt x="220" y="896"/>
                  </a:lnTo>
                  <a:lnTo>
                    <a:pt x="235" y="915"/>
                  </a:lnTo>
                  <a:lnTo>
                    <a:pt x="251" y="933"/>
                  </a:lnTo>
                  <a:lnTo>
                    <a:pt x="269" y="949"/>
                  </a:lnTo>
                  <a:lnTo>
                    <a:pt x="286" y="965"/>
                  </a:lnTo>
                  <a:lnTo>
                    <a:pt x="304" y="980"/>
                  </a:lnTo>
                  <a:lnTo>
                    <a:pt x="323" y="993"/>
                  </a:lnTo>
                  <a:lnTo>
                    <a:pt x="342" y="1006"/>
                  </a:lnTo>
                  <a:lnTo>
                    <a:pt x="361" y="1017"/>
                  </a:lnTo>
                  <a:lnTo>
                    <a:pt x="381" y="1026"/>
                  </a:lnTo>
                  <a:lnTo>
                    <a:pt x="402" y="1036"/>
                  </a:lnTo>
                  <a:lnTo>
                    <a:pt x="423" y="1044"/>
                  </a:lnTo>
                  <a:lnTo>
                    <a:pt x="445" y="1052"/>
                  </a:lnTo>
                  <a:lnTo>
                    <a:pt x="467" y="1057"/>
                  </a:lnTo>
                  <a:lnTo>
                    <a:pt x="488" y="1062"/>
                  </a:lnTo>
                  <a:lnTo>
                    <a:pt x="511" y="1066"/>
                  </a:lnTo>
                  <a:lnTo>
                    <a:pt x="534" y="1068"/>
                  </a:lnTo>
                  <a:lnTo>
                    <a:pt x="559" y="1070"/>
                  </a:lnTo>
                  <a:lnTo>
                    <a:pt x="583" y="1070"/>
                  </a:lnTo>
                  <a:lnTo>
                    <a:pt x="601" y="1070"/>
                  </a:lnTo>
                  <a:lnTo>
                    <a:pt x="621" y="1069"/>
                  </a:lnTo>
                  <a:lnTo>
                    <a:pt x="640" y="1067"/>
                  </a:lnTo>
                  <a:lnTo>
                    <a:pt x="658" y="1064"/>
                  </a:lnTo>
                  <a:lnTo>
                    <a:pt x="677" y="1061"/>
                  </a:lnTo>
                  <a:lnTo>
                    <a:pt x="694" y="1057"/>
                  </a:lnTo>
                  <a:lnTo>
                    <a:pt x="712" y="1052"/>
                  </a:lnTo>
                  <a:lnTo>
                    <a:pt x="730" y="1046"/>
                  </a:lnTo>
                  <a:lnTo>
                    <a:pt x="747" y="1039"/>
                  </a:lnTo>
                  <a:lnTo>
                    <a:pt x="765" y="1032"/>
                  </a:lnTo>
                  <a:lnTo>
                    <a:pt x="781" y="1023"/>
                  </a:lnTo>
                  <a:lnTo>
                    <a:pt x="798" y="1015"/>
                  </a:lnTo>
                  <a:lnTo>
                    <a:pt x="814" y="1005"/>
                  </a:lnTo>
                  <a:lnTo>
                    <a:pt x="830" y="994"/>
                  </a:lnTo>
                  <a:lnTo>
                    <a:pt x="846" y="984"/>
                  </a:lnTo>
                  <a:lnTo>
                    <a:pt x="861" y="971"/>
                  </a:lnTo>
                  <a:lnTo>
                    <a:pt x="876" y="959"/>
                  </a:lnTo>
                  <a:lnTo>
                    <a:pt x="891" y="945"/>
                  </a:lnTo>
                  <a:lnTo>
                    <a:pt x="905" y="931"/>
                  </a:lnTo>
                  <a:lnTo>
                    <a:pt x="917" y="918"/>
                  </a:lnTo>
                  <a:lnTo>
                    <a:pt x="930" y="903"/>
                  </a:lnTo>
                  <a:lnTo>
                    <a:pt x="941" y="888"/>
                  </a:lnTo>
                  <a:lnTo>
                    <a:pt x="953" y="873"/>
                  </a:lnTo>
                  <a:lnTo>
                    <a:pt x="963" y="856"/>
                  </a:lnTo>
                  <a:lnTo>
                    <a:pt x="973" y="841"/>
                  </a:lnTo>
                  <a:lnTo>
                    <a:pt x="982" y="823"/>
                  </a:lnTo>
                  <a:lnTo>
                    <a:pt x="990" y="806"/>
                  </a:lnTo>
                  <a:lnTo>
                    <a:pt x="998" y="788"/>
                  </a:lnTo>
                  <a:lnTo>
                    <a:pt x="1005" y="770"/>
                  </a:lnTo>
                  <a:lnTo>
                    <a:pt x="1011" y="751"/>
                  </a:lnTo>
                  <a:lnTo>
                    <a:pt x="1016" y="732"/>
                  </a:lnTo>
                  <a:lnTo>
                    <a:pt x="1022" y="712"/>
                  </a:lnTo>
                  <a:lnTo>
                    <a:pt x="451" y="712"/>
                  </a:lnTo>
                  <a:lnTo>
                    <a:pt x="451" y="612"/>
                  </a:lnTo>
                  <a:lnTo>
                    <a:pt x="1156" y="612"/>
                  </a:lnTo>
                  <a:lnTo>
                    <a:pt x="1152" y="642"/>
                  </a:lnTo>
                  <a:lnTo>
                    <a:pt x="1149" y="673"/>
                  </a:lnTo>
                  <a:lnTo>
                    <a:pt x="1144" y="702"/>
                  </a:lnTo>
                  <a:lnTo>
                    <a:pt x="1139" y="731"/>
                  </a:lnTo>
                  <a:lnTo>
                    <a:pt x="1132" y="758"/>
                  </a:lnTo>
                  <a:lnTo>
                    <a:pt x="1123" y="785"/>
                  </a:lnTo>
                  <a:lnTo>
                    <a:pt x="1114" y="812"/>
                  </a:lnTo>
                  <a:lnTo>
                    <a:pt x="1103" y="837"/>
                  </a:lnTo>
                  <a:lnTo>
                    <a:pt x="1092" y="863"/>
                  </a:lnTo>
                  <a:lnTo>
                    <a:pt x="1078" y="888"/>
                  </a:lnTo>
                  <a:lnTo>
                    <a:pt x="1065" y="911"/>
                  </a:lnTo>
                  <a:lnTo>
                    <a:pt x="1049" y="935"/>
                  </a:lnTo>
                  <a:lnTo>
                    <a:pt x="1033" y="957"/>
                  </a:lnTo>
                  <a:lnTo>
                    <a:pt x="1015" y="978"/>
                  </a:lnTo>
                  <a:lnTo>
                    <a:pt x="997" y="999"/>
                  </a:lnTo>
                  <a:lnTo>
                    <a:pt x="977" y="1019"/>
                  </a:lnTo>
                  <a:lnTo>
                    <a:pt x="956" y="1038"/>
                  </a:lnTo>
                  <a:lnTo>
                    <a:pt x="935" y="1057"/>
                  </a:lnTo>
                  <a:lnTo>
                    <a:pt x="913" y="1073"/>
                  </a:lnTo>
                  <a:lnTo>
                    <a:pt x="891" y="1088"/>
                  </a:lnTo>
                  <a:lnTo>
                    <a:pt x="867" y="1103"/>
                  </a:lnTo>
                  <a:lnTo>
                    <a:pt x="844" y="1116"/>
                  </a:lnTo>
                  <a:lnTo>
                    <a:pt x="820" y="1128"/>
                  </a:lnTo>
                  <a:lnTo>
                    <a:pt x="795" y="1138"/>
                  </a:lnTo>
                  <a:lnTo>
                    <a:pt x="770" y="1148"/>
                  </a:lnTo>
                  <a:lnTo>
                    <a:pt x="744" y="1156"/>
                  </a:lnTo>
                  <a:lnTo>
                    <a:pt x="716" y="1162"/>
                  </a:lnTo>
                  <a:lnTo>
                    <a:pt x="689" y="1167"/>
                  </a:lnTo>
                  <a:lnTo>
                    <a:pt x="662" y="1173"/>
                  </a:lnTo>
                  <a:lnTo>
                    <a:pt x="634" y="1176"/>
                  </a:lnTo>
                  <a:lnTo>
                    <a:pt x="605" y="1177"/>
                  </a:lnTo>
                  <a:lnTo>
                    <a:pt x="575" y="1178"/>
                  </a:lnTo>
                  <a:lnTo>
                    <a:pt x="545" y="1177"/>
                  </a:lnTo>
                  <a:lnTo>
                    <a:pt x="516" y="1175"/>
                  </a:lnTo>
                  <a:lnTo>
                    <a:pt x="486" y="1172"/>
                  </a:lnTo>
                  <a:lnTo>
                    <a:pt x="458" y="1167"/>
                  </a:lnTo>
                  <a:lnTo>
                    <a:pt x="430" y="1161"/>
                  </a:lnTo>
                  <a:lnTo>
                    <a:pt x="403" y="1154"/>
                  </a:lnTo>
                  <a:lnTo>
                    <a:pt x="377" y="1146"/>
                  </a:lnTo>
                  <a:lnTo>
                    <a:pt x="350" y="1135"/>
                  </a:lnTo>
                  <a:lnTo>
                    <a:pt x="325" y="1124"/>
                  </a:lnTo>
                  <a:lnTo>
                    <a:pt x="300" y="1111"/>
                  </a:lnTo>
                  <a:lnTo>
                    <a:pt x="276" y="1096"/>
                  </a:lnTo>
                  <a:lnTo>
                    <a:pt x="252" y="1082"/>
                  </a:lnTo>
                  <a:lnTo>
                    <a:pt x="230" y="1065"/>
                  </a:lnTo>
                  <a:lnTo>
                    <a:pt x="207" y="1046"/>
                  </a:lnTo>
                  <a:lnTo>
                    <a:pt x="186" y="1028"/>
                  </a:lnTo>
                  <a:lnTo>
                    <a:pt x="165" y="1007"/>
                  </a:lnTo>
                  <a:lnTo>
                    <a:pt x="145" y="985"/>
                  </a:lnTo>
                  <a:lnTo>
                    <a:pt x="127" y="963"/>
                  </a:lnTo>
                  <a:lnTo>
                    <a:pt x="109" y="940"/>
                  </a:lnTo>
                  <a:lnTo>
                    <a:pt x="93" y="916"/>
                  </a:lnTo>
                  <a:lnTo>
                    <a:pt x="79" y="892"/>
                  </a:lnTo>
                  <a:lnTo>
                    <a:pt x="65" y="867"/>
                  </a:lnTo>
                  <a:lnTo>
                    <a:pt x="52" y="842"/>
                  </a:lnTo>
                  <a:lnTo>
                    <a:pt x="41" y="815"/>
                  </a:lnTo>
                  <a:lnTo>
                    <a:pt x="32" y="788"/>
                  </a:lnTo>
                  <a:lnTo>
                    <a:pt x="23" y="760"/>
                  </a:lnTo>
                  <a:lnTo>
                    <a:pt x="16" y="732"/>
                  </a:lnTo>
                  <a:lnTo>
                    <a:pt x="11" y="704"/>
                  </a:lnTo>
                  <a:lnTo>
                    <a:pt x="6" y="675"/>
                  </a:lnTo>
                  <a:lnTo>
                    <a:pt x="2" y="644"/>
                  </a:lnTo>
                  <a:lnTo>
                    <a:pt x="1" y="613"/>
                  </a:lnTo>
                  <a:lnTo>
                    <a:pt x="0" y="582"/>
                  </a:lnTo>
                  <a:lnTo>
                    <a:pt x="1" y="552"/>
                  </a:lnTo>
                  <a:lnTo>
                    <a:pt x="3" y="524"/>
                  </a:lnTo>
                  <a:lnTo>
                    <a:pt x="6" y="495"/>
                  </a:lnTo>
                  <a:lnTo>
                    <a:pt x="12" y="467"/>
                  </a:lnTo>
                  <a:lnTo>
                    <a:pt x="18" y="439"/>
                  </a:lnTo>
                  <a:lnTo>
                    <a:pt x="25" y="411"/>
                  </a:lnTo>
                  <a:lnTo>
                    <a:pt x="35" y="384"/>
                  </a:lnTo>
                  <a:lnTo>
                    <a:pt x="45" y="357"/>
                  </a:lnTo>
                  <a:lnTo>
                    <a:pt x="58" y="331"/>
                  </a:lnTo>
                  <a:lnTo>
                    <a:pt x="70" y="305"/>
                  </a:lnTo>
                  <a:lnTo>
                    <a:pt x="85" y="280"/>
                  </a:lnTo>
                  <a:lnTo>
                    <a:pt x="101" y="256"/>
                  </a:lnTo>
                  <a:lnTo>
                    <a:pt x="117" y="232"/>
                  </a:lnTo>
                  <a:lnTo>
                    <a:pt x="136" y="209"/>
                  </a:lnTo>
                  <a:lnTo>
                    <a:pt x="156" y="186"/>
                  </a:lnTo>
                  <a:lnTo>
                    <a:pt x="177" y="164"/>
                  </a:lnTo>
                  <a:lnTo>
                    <a:pt x="198" y="144"/>
                  </a:lnTo>
                  <a:lnTo>
                    <a:pt x="219" y="126"/>
                  </a:lnTo>
                  <a:lnTo>
                    <a:pt x="241" y="109"/>
                  </a:lnTo>
                  <a:lnTo>
                    <a:pt x="263" y="93"/>
                  </a:lnTo>
                  <a:lnTo>
                    <a:pt x="286" y="78"/>
                  </a:lnTo>
                  <a:lnTo>
                    <a:pt x="310" y="65"/>
                  </a:lnTo>
                  <a:lnTo>
                    <a:pt x="334" y="52"/>
                  </a:lnTo>
                  <a:lnTo>
                    <a:pt x="359" y="42"/>
                  </a:lnTo>
                  <a:lnTo>
                    <a:pt x="384" y="32"/>
                  </a:lnTo>
                  <a:lnTo>
                    <a:pt x="410" y="23"/>
                  </a:lnTo>
                  <a:lnTo>
                    <a:pt x="436" y="17"/>
                  </a:lnTo>
                  <a:lnTo>
                    <a:pt x="462" y="11"/>
                  </a:lnTo>
                  <a:lnTo>
                    <a:pt x="491" y="6"/>
                  </a:lnTo>
                  <a:lnTo>
                    <a:pt x="518" y="3"/>
                  </a:lnTo>
                  <a:lnTo>
                    <a:pt x="546" y="1"/>
                  </a:lnTo>
                  <a:lnTo>
                    <a:pt x="575" y="0"/>
                  </a:lnTo>
                  <a:lnTo>
                    <a:pt x="597" y="1"/>
                  </a:lnTo>
                  <a:lnTo>
                    <a:pt x="618" y="1"/>
                  </a:lnTo>
                  <a:lnTo>
                    <a:pt x="639" y="3"/>
                  </a:lnTo>
                  <a:lnTo>
                    <a:pt x="660" y="5"/>
                  </a:lnTo>
                  <a:lnTo>
                    <a:pt x="681" y="8"/>
                  </a:lnTo>
                  <a:lnTo>
                    <a:pt x="701" y="12"/>
                  </a:lnTo>
                  <a:lnTo>
                    <a:pt x="720" y="15"/>
                  </a:lnTo>
                  <a:lnTo>
                    <a:pt x="739" y="20"/>
                  </a:lnTo>
                  <a:lnTo>
                    <a:pt x="758" y="25"/>
                  </a:lnTo>
                  <a:lnTo>
                    <a:pt x="777" y="30"/>
                  </a:lnTo>
                  <a:lnTo>
                    <a:pt x="795" y="37"/>
                  </a:lnTo>
                  <a:lnTo>
                    <a:pt x="813" y="44"/>
                  </a:lnTo>
                  <a:lnTo>
                    <a:pt x="830" y="51"/>
                  </a:lnTo>
                  <a:lnTo>
                    <a:pt x="848" y="60"/>
                  </a:lnTo>
                  <a:lnTo>
                    <a:pt x="865" y="68"/>
                  </a:lnTo>
                  <a:lnTo>
                    <a:pt x="882" y="77"/>
                  </a:lnTo>
                  <a:lnTo>
                    <a:pt x="897" y="88"/>
                  </a:lnTo>
                  <a:lnTo>
                    <a:pt x="913" y="98"/>
                  </a:lnTo>
                  <a:lnTo>
                    <a:pt x="929" y="110"/>
                  </a:lnTo>
                  <a:lnTo>
                    <a:pt x="943" y="121"/>
                  </a:lnTo>
                  <a:lnTo>
                    <a:pt x="958" y="134"/>
                  </a:lnTo>
                  <a:lnTo>
                    <a:pt x="973" y="146"/>
                  </a:lnTo>
                  <a:lnTo>
                    <a:pt x="986" y="160"/>
                  </a:lnTo>
                  <a:lnTo>
                    <a:pt x="1000" y="173"/>
                  </a:lnTo>
                  <a:lnTo>
                    <a:pt x="1013" y="188"/>
                  </a:lnTo>
                  <a:lnTo>
                    <a:pt x="1026" y="204"/>
                  </a:lnTo>
                  <a:lnTo>
                    <a:pt x="1038" y="219"/>
                  </a:lnTo>
                  <a:lnTo>
                    <a:pt x="1050" y="235"/>
                  </a:lnTo>
                  <a:lnTo>
                    <a:pt x="1061" y="252"/>
                  </a:lnTo>
                  <a:lnTo>
                    <a:pt x="1073" y="269"/>
                  </a:lnTo>
                  <a:lnTo>
                    <a:pt x="1084" y="287"/>
                  </a:lnTo>
                  <a:lnTo>
                    <a:pt x="1095" y="306"/>
                  </a:lnTo>
                  <a:close/>
                </a:path>
              </a:pathLst>
            </a:custGeom>
            <a:grpFill/>
            <a:ln w="9525">
              <a:noFill/>
              <a:round/>
            </a:ln>
          </p:spPr>
          <p:txBody>
            <a:bodyPr vert="horz" wrap="square" lIns="91440" tIns="45720" rIns="91440" bIns="45720" numCol="1" anchor="t" anchorCtr="0" compatLnSpc="1"/>
            <a:lstStyle/>
            <a:p>
              <a:endParaRPr lang="en-US"/>
            </a:p>
          </p:txBody>
        </p:sp>
        <p:sp>
          <p:nvSpPr>
            <p:cNvPr id="19" name="Rectangle 15"/>
            <p:cNvSpPr>
              <a:spLocks noChangeArrowheads="1"/>
            </p:cNvSpPr>
            <p:nvPr userDrawn="1"/>
          </p:nvSpPr>
          <p:spPr bwMode="auto">
            <a:xfrm>
              <a:off x="8305800" y="2400300"/>
              <a:ext cx="17462" cy="180975"/>
            </a:xfrm>
            <a:prstGeom prst="rect">
              <a:avLst/>
            </a:prstGeom>
            <a:grpFill/>
            <a:ln w="9525">
              <a:noFill/>
              <a:miter lim="800000"/>
            </a:ln>
          </p:spPr>
          <p:txBody>
            <a:bodyPr vert="horz" wrap="square" lIns="91440" tIns="45720" rIns="91440" bIns="45720" numCol="1" anchor="t" anchorCtr="0" compatLnSpc="1"/>
            <a:lstStyle/>
            <a:p>
              <a:endParaRPr lang="en-US"/>
            </a:p>
          </p:txBody>
        </p:sp>
        <p:sp>
          <p:nvSpPr>
            <p:cNvPr id="20" name="Freeform 16"/>
            <p:cNvSpPr/>
            <p:nvPr userDrawn="1"/>
          </p:nvSpPr>
          <p:spPr bwMode="auto">
            <a:xfrm>
              <a:off x="8359775" y="2400300"/>
              <a:ext cx="93662" cy="180975"/>
            </a:xfrm>
            <a:custGeom>
              <a:avLst/>
              <a:gdLst/>
              <a:ahLst/>
              <a:cxnLst>
                <a:cxn ang="0">
                  <a:pos x="0" y="0"/>
                </a:cxn>
                <a:cxn ang="0">
                  <a:pos x="589" y="0"/>
                </a:cxn>
                <a:cxn ang="0">
                  <a:pos x="589" y="108"/>
                </a:cxn>
                <a:cxn ang="0">
                  <a:pos x="111" y="108"/>
                </a:cxn>
                <a:cxn ang="0">
                  <a:pos x="111" y="510"/>
                </a:cxn>
                <a:cxn ang="0">
                  <a:pos x="588" y="510"/>
                </a:cxn>
                <a:cxn ang="0">
                  <a:pos x="588" y="618"/>
                </a:cxn>
                <a:cxn ang="0">
                  <a:pos x="111" y="618"/>
                </a:cxn>
                <a:cxn ang="0">
                  <a:pos x="111" y="1025"/>
                </a:cxn>
                <a:cxn ang="0">
                  <a:pos x="588" y="1025"/>
                </a:cxn>
                <a:cxn ang="0">
                  <a:pos x="588" y="1132"/>
                </a:cxn>
                <a:cxn ang="0">
                  <a:pos x="0" y="1132"/>
                </a:cxn>
                <a:cxn ang="0">
                  <a:pos x="0" y="0"/>
                </a:cxn>
              </a:cxnLst>
              <a:rect l="0" t="0" r="r" b="b"/>
              <a:pathLst>
                <a:path w="589" h="1132">
                  <a:moveTo>
                    <a:pt x="0" y="0"/>
                  </a:moveTo>
                  <a:lnTo>
                    <a:pt x="589" y="0"/>
                  </a:lnTo>
                  <a:lnTo>
                    <a:pt x="589" y="108"/>
                  </a:lnTo>
                  <a:lnTo>
                    <a:pt x="111" y="108"/>
                  </a:lnTo>
                  <a:lnTo>
                    <a:pt x="111" y="510"/>
                  </a:lnTo>
                  <a:lnTo>
                    <a:pt x="588" y="510"/>
                  </a:lnTo>
                  <a:lnTo>
                    <a:pt x="588" y="618"/>
                  </a:lnTo>
                  <a:lnTo>
                    <a:pt x="111" y="618"/>
                  </a:lnTo>
                  <a:lnTo>
                    <a:pt x="111" y="1025"/>
                  </a:lnTo>
                  <a:lnTo>
                    <a:pt x="588" y="1025"/>
                  </a:lnTo>
                  <a:lnTo>
                    <a:pt x="588"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1" name="Freeform 17"/>
            <p:cNvSpPr/>
            <p:nvPr userDrawn="1"/>
          </p:nvSpPr>
          <p:spPr bwMode="auto">
            <a:xfrm>
              <a:off x="8480425" y="2397125"/>
              <a:ext cx="103187" cy="187325"/>
            </a:xfrm>
            <a:custGeom>
              <a:avLst/>
              <a:gdLst/>
              <a:ahLst/>
              <a:cxnLst>
                <a:cxn ang="0">
                  <a:pos x="502" y="236"/>
                </a:cxn>
                <a:cxn ang="0">
                  <a:pos x="459" y="158"/>
                </a:cxn>
                <a:cxn ang="0">
                  <a:pos x="388" y="115"/>
                </a:cxn>
                <a:cxn ang="0">
                  <a:pos x="293" y="111"/>
                </a:cxn>
                <a:cxn ang="0">
                  <a:pos x="209" y="148"/>
                </a:cxn>
                <a:cxn ang="0">
                  <a:pos x="156" y="224"/>
                </a:cxn>
                <a:cxn ang="0">
                  <a:pos x="142" y="311"/>
                </a:cxn>
                <a:cxn ang="0">
                  <a:pos x="151" y="361"/>
                </a:cxn>
                <a:cxn ang="0">
                  <a:pos x="173" y="403"/>
                </a:cxn>
                <a:cxn ang="0">
                  <a:pos x="209" y="437"/>
                </a:cxn>
                <a:cxn ang="0">
                  <a:pos x="280" y="472"/>
                </a:cxn>
                <a:cxn ang="0">
                  <a:pos x="399" y="513"/>
                </a:cxn>
                <a:cxn ang="0">
                  <a:pos x="506" y="563"/>
                </a:cxn>
                <a:cxn ang="0">
                  <a:pos x="592" y="646"/>
                </a:cxn>
                <a:cxn ang="0">
                  <a:pos x="638" y="756"/>
                </a:cxn>
                <a:cxn ang="0">
                  <a:pos x="644" y="868"/>
                </a:cxn>
                <a:cxn ang="0">
                  <a:pos x="628" y="949"/>
                </a:cxn>
                <a:cxn ang="0">
                  <a:pos x="595" y="1022"/>
                </a:cxn>
                <a:cxn ang="0">
                  <a:pos x="543" y="1087"/>
                </a:cxn>
                <a:cxn ang="0">
                  <a:pos x="480" y="1136"/>
                </a:cxn>
                <a:cxn ang="0">
                  <a:pos x="403" y="1165"/>
                </a:cxn>
                <a:cxn ang="0">
                  <a:pos x="317" y="1176"/>
                </a:cxn>
                <a:cxn ang="0">
                  <a:pos x="235" y="1167"/>
                </a:cxn>
                <a:cxn ang="0">
                  <a:pos x="163" y="1138"/>
                </a:cxn>
                <a:cxn ang="0">
                  <a:pos x="101" y="1092"/>
                </a:cxn>
                <a:cxn ang="0">
                  <a:pos x="51" y="1029"/>
                </a:cxn>
                <a:cxn ang="0">
                  <a:pos x="18" y="955"/>
                </a:cxn>
                <a:cxn ang="0">
                  <a:pos x="2" y="868"/>
                </a:cxn>
                <a:cxn ang="0">
                  <a:pos x="114" y="881"/>
                </a:cxn>
                <a:cxn ang="0">
                  <a:pos x="138" y="958"/>
                </a:cxn>
                <a:cxn ang="0">
                  <a:pos x="168" y="1002"/>
                </a:cxn>
                <a:cxn ang="0">
                  <a:pos x="208" y="1036"/>
                </a:cxn>
                <a:cxn ang="0">
                  <a:pos x="255" y="1058"/>
                </a:cxn>
                <a:cxn ang="0">
                  <a:pos x="309" y="1066"/>
                </a:cxn>
                <a:cxn ang="0">
                  <a:pos x="366" y="1062"/>
                </a:cxn>
                <a:cxn ang="0">
                  <a:pos x="416" y="1046"/>
                </a:cxn>
                <a:cxn ang="0">
                  <a:pos x="459" y="1017"/>
                </a:cxn>
                <a:cxn ang="0">
                  <a:pos x="493" y="975"/>
                </a:cxn>
                <a:cxn ang="0">
                  <a:pos x="516" y="926"/>
                </a:cxn>
                <a:cxn ang="0">
                  <a:pos x="530" y="810"/>
                </a:cxn>
                <a:cxn ang="0">
                  <a:pos x="497" y="722"/>
                </a:cxn>
                <a:cxn ang="0">
                  <a:pos x="418" y="651"/>
                </a:cxn>
                <a:cxn ang="0">
                  <a:pos x="291" y="596"/>
                </a:cxn>
                <a:cxn ang="0">
                  <a:pos x="182" y="555"/>
                </a:cxn>
                <a:cxn ang="0">
                  <a:pos x="100" y="497"/>
                </a:cxn>
                <a:cxn ang="0">
                  <a:pos x="67" y="454"/>
                </a:cxn>
                <a:cxn ang="0">
                  <a:pos x="33" y="358"/>
                </a:cxn>
                <a:cxn ang="0">
                  <a:pos x="33" y="259"/>
                </a:cxn>
                <a:cxn ang="0">
                  <a:pos x="51" y="185"/>
                </a:cxn>
                <a:cxn ang="0">
                  <a:pos x="87" y="121"/>
                </a:cxn>
                <a:cxn ang="0">
                  <a:pos x="137" y="67"/>
                </a:cxn>
                <a:cxn ang="0">
                  <a:pos x="198" y="28"/>
                </a:cxn>
                <a:cxn ang="0">
                  <a:pos x="270" y="6"/>
                </a:cxn>
                <a:cxn ang="0">
                  <a:pos x="349" y="1"/>
                </a:cxn>
                <a:cxn ang="0">
                  <a:pos x="422" y="12"/>
                </a:cxn>
                <a:cxn ang="0">
                  <a:pos x="484" y="38"/>
                </a:cxn>
                <a:cxn ang="0">
                  <a:pos x="537" y="80"/>
                </a:cxn>
                <a:cxn ang="0">
                  <a:pos x="577" y="135"/>
                </a:cxn>
                <a:cxn ang="0">
                  <a:pos x="605" y="202"/>
                </a:cxn>
                <a:cxn ang="0">
                  <a:pos x="620" y="282"/>
                </a:cxn>
              </a:cxnLst>
              <a:rect l="0" t="0" r="r" b="b"/>
              <a:pathLst>
                <a:path w="645" h="1176">
                  <a:moveTo>
                    <a:pt x="621" y="300"/>
                  </a:moveTo>
                  <a:lnTo>
                    <a:pt x="514" y="300"/>
                  </a:lnTo>
                  <a:lnTo>
                    <a:pt x="511" y="278"/>
                  </a:lnTo>
                  <a:lnTo>
                    <a:pt x="507" y="256"/>
                  </a:lnTo>
                  <a:lnTo>
                    <a:pt x="502" y="236"/>
                  </a:lnTo>
                  <a:lnTo>
                    <a:pt x="495" y="218"/>
                  </a:lnTo>
                  <a:lnTo>
                    <a:pt x="488" y="201"/>
                  </a:lnTo>
                  <a:lnTo>
                    <a:pt x="480" y="185"/>
                  </a:lnTo>
                  <a:lnTo>
                    <a:pt x="469" y="170"/>
                  </a:lnTo>
                  <a:lnTo>
                    <a:pt x="459" y="158"/>
                  </a:lnTo>
                  <a:lnTo>
                    <a:pt x="446" y="146"/>
                  </a:lnTo>
                  <a:lnTo>
                    <a:pt x="433" y="136"/>
                  </a:lnTo>
                  <a:lnTo>
                    <a:pt x="419" y="128"/>
                  </a:lnTo>
                  <a:lnTo>
                    <a:pt x="403" y="120"/>
                  </a:lnTo>
                  <a:lnTo>
                    <a:pt x="388" y="115"/>
                  </a:lnTo>
                  <a:lnTo>
                    <a:pt x="371" y="111"/>
                  </a:lnTo>
                  <a:lnTo>
                    <a:pt x="352" y="109"/>
                  </a:lnTo>
                  <a:lnTo>
                    <a:pt x="333" y="108"/>
                  </a:lnTo>
                  <a:lnTo>
                    <a:pt x="312" y="109"/>
                  </a:lnTo>
                  <a:lnTo>
                    <a:pt x="293" y="111"/>
                  </a:lnTo>
                  <a:lnTo>
                    <a:pt x="274" y="115"/>
                  </a:lnTo>
                  <a:lnTo>
                    <a:pt x="256" y="121"/>
                  </a:lnTo>
                  <a:lnTo>
                    <a:pt x="239" y="129"/>
                  </a:lnTo>
                  <a:lnTo>
                    <a:pt x="223" y="138"/>
                  </a:lnTo>
                  <a:lnTo>
                    <a:pt x="209" y="148"/>
                  </a:lnTo>
                  <a:lnTo>
                    <a:pt x="195" y="162"/>
                  </a:lnTo>
                  <a:lnTo>
                    <a:pt x="183" y="176"/>
                  </a:lnTo>
                  <a:lnTo>
                    <a:pt x="171" y="190"/>
                  </a:lnTo>
                  <a:lnTo>
                    <a:pt x="163" y="206"/>
                  </a:lnTo>
                  <a:lnTo>
                    <a:pt x="156" y="224"/>
                  </a:lnTo>
                  <a:lnTo>
                    <a:pt x="149" y="241"/>
                  </a:lnTo>
                  <a:lnTo>
                    <a:pt x="145" y="260"/>
                  </a:lnTo>
                  <a:lnTo>
                    <a:pt x="143" y="279"/>
                  </a:lnTo>
                  <a:lnTo>
                    <a:pt x="142" y="300"/>
                  </a:lnTo>
                  <a:lnTo>
                    <a:pt x="142" y="311"/>
                  </a:lnTo>
                  <a:lnTo>
                    <a:pt x="143" y="322"/>
                  </a:lnTo>
                  <a:lnTo>
                    <a:pt x="144" y="332"/>
                  </a:lnTo>
                  <a:lnTo>
                    <a:pt x="146" y="343"/>
                  </a:lnTo>
                  <a:lnTo>
                    <a:pt x="148" y="352"/>
                  </a:lnTo>
                  <a:lnTo>
                    <a:pt x="151" y="361"/>
                  </a:lnTo>
                  <a:lnTo>
                    <a:pt x="154" y="370"/>
                  </a:lnTo>
                  <a:lnTo>
                    <a:pt x="159" y="379"/>
                  </a:lnTo>
                  <a:lnTo>
                    <a:pt x="163" y="388"/>
                  </a:lnTo>
                  <a:lnTo>
                    <a:pt x="168" y="395"/>
                  </a:lnTo>
                  <a:lnTo>
                    <a:pt x="173" y="403"/>
                  </a:lnTo>
                  <a:lnTo>
                    <a:pt x="180" y="411"/>
                  </a:lnTo>
                  <a:lnTo>
                    <a:pt x="186" y="417"/>
                  </a:lnTo>
                  <a:lnTo>
                    <a:pt x="193" y="424"/>
                  </a:lnTo>
                  <a:lnTo>
                    <a:pt x="200" y="430"/>
                  </a:lnTo>
                  <a:lnTo>
                    <a:pt x="209" y="437"/>
                  </a:lnTo>
                  <a:lnTo>
                    <a:pt x="219" y="444"/>
                  </a:lnTo>
                  <a:lnTo>
                    <a:pt x="231" y="450"/>
                  </a:lnTo>
                  <a:lnTo>
                    <a:pt x="245" y="458"/>
                  </a:lnTo>
                  <a:lnTo>
                    <a:pt x="262" y="465"/>
                  </a:lnTo>
                  <a:lnTo>
                    <a:pt x="280" y="472"/>
                  </a:lnTo>
                  <a:lnTo>
                    <a:pt x="301" y="480"/>
                  </a:lnTo>
                  <a:lnTo>
                    <a:pt x="324" y="488"/>
                  </a:lnTo>
                  <a:lnTo>
                    <a:pt x="348" y="496"/>
                  </a:lnTo>
                  <a:lnTo>
                    <a:pt x="375" y="504"/>
                  </a:lnTo>
                  <a:lnTo>
                    <a:pt x="399" y="513"/>
                  </a:lnTo>
                  <a:lnTo>
                    <a:pt x="419" y="520"/>
                  </a:lnTo>
                  <a:lnTo>
                    <a:pt x="436" y="526"/>
                  </a:lnTo>
                  <a:lnTo>
                    <a:pt x="461" y="537"/>
                  </a:lnTo>
                  <a:lnTo>
                    <a:pt x="484" y="549"/>
                  </a:lnTo>
                  <a:lnTo>
                    <a:pt x="506" y="563"/>
                  </a:lnTo>
                  <a:lnTo>
                    <a:pt x="526" y="578"/>
                  </a:lnTo>
                  <a:lnTo>
                    <a:pt x="545" y="593"/>
                  </a:lnTo>
                  <a:lnTo>
                    <a:pt x="561" y="610"/>
                  </a:lnTo>
                  <a:lnTo>
                    <a:pt x="577" y="628"/>
                  </a:lnTo>
                  <a:lnTo>
                    <a:pt x="592" y="646"/>
                  </a:lnTo>
                  <a:lnTo>
                    <a:pt x="604" y="666"/>
                  </a:lnTo>
                  <a:lnTo>
                    <a:pt x="615" y="687"/>
                  </a:lnTo>
                  <a:lnTo>
                    <a:pt x="624" y="709"/>
                  </a:lnTo>
                  <a:lnTo>
                    <a:pt x="631" y="732"/>
                  </a:lnTo>
                  <a:lnTo>
                    <a:pt x="638" y="756"/>
                  </a:lnTo>
                  <a:lnTo>
                    <a:pt x="642" y="780"/>
                  </a:lnTo>
                  <a:lnTo>
                    <a:pt x="644" y="806"/>
                  </a:lnTo>
                  <a:lnTo>
                    <a:pt x="645" y="833"/>
                  </a:lnTo>
                  <a:lnTo>
                    <a:pt x="645" y="851"/>
                  </a:lnTo>
                  <a:lnTo>
                    <a:pt x="644" y="868"/>
                  </a:lnTo>
                  <a:lnTo>
                    <a:pt x="642" y="886"/>
                  </a:lnTo>
                  <a:lnTo>
                    <a:pt x="640" y="901"/>
                  </a:lnTo>
                  <a:lnTo>
                    <a:pt x="637" y="918"/>
                  </a:lnTo>
                  <a:lnTo>
                    <a:pt x="632" y="934"/>
                  </a:lnTo>
                  <a:lnTo>
                    <a:pt x="628" y="949"/>
                  </a:lnTo>
                  <a:lnTo>
                    <a:pt x="623" y="965"/>
                  </a:lnTo>
                  <a:lnTo>
                    <a:pt x="617" y="980"/>
                  </a:lnTo>
                  <a:lnTo>
                    <a:pt x="610" y="994"/>
                  </a:lnTo>
                  <a:lnTo>
                    <a:pt x="603" y="1009"/>
                  </a:lnTo>
                  <a:lnTo>
                    <a:pt x="595" y="1022"/>
                  </a:lnTo>
                  <a:lnTo>
                    <a:pt x="586" y="1036"/>
                  </a:lnTo>
                  <a:lnTo>
                    <a:pt x="577" y="1050"/>
                  </a:lnTo>
                  <a:lnTo>
                    <a:pt x="566" y="1062"/>
                  </a:lnTo>
                  <a:lnTo>
                    <a:pt x="555" y="1076"/>
                  </a:lnTo>
                  <a:lnTo>
                    <a:pt x="543" y="1087"/>
                  </a:lnTo>
                  <a:lnTo>
                    <a:pt x="532" y="1099"/>
                  </a:lnTo>
                  <a:lnTo>
                    <a:pt x="519" y="1109"/>
                  </a:lnTo>
                  <a:lnTo>
                    <a:pt x="506" y="1120"/>
                  </a:lnTo>
                  <a:lnTo>
                    <a:pt x="493" y="1128"/>
                  </a:lnTo>
                  <a:lnTo>
                    <a:pt x="480" y="1136"/>
                  </a:lnTo>
                  <a:lnTo>
                    <a:pt x="465" y="1144"/>
                  </a:lnTo>
                  <a:lnTo>
                    <a:pt x="450" y="1151"/>
                  </a:lnTo>
                  <a:lnTo>
                    <a:pt x="435" y="1156"/>
                  </a:lnTo>
                  <a:lnTo>
                    <a:pt x="419" y="1161"/>
                  </a:lnTo>
                  <a:lnTo>
                    <a:pt x="403" y="1165"/>
                  </a:lnTo>
                  <a:lnTo>
                    <a:pt x="387" y="1170"/>
                  </a:lnTo>
                  <a:lnTo>
                    <a:pt x="370" y="1173"/>
                  </a:lnTo>
                  <a:lnTo>
                    <a:pt x="352" y="1174"/>
                  </a:lnTo>
                  <a:lnTo>
                    <a:pt x="334" y="1176"/>
                  </a:lnTo>
                  <a:lnTo>
                    <a:pt x="317" y="1176"/>
                  </a:lnTo>
                  <a:lnTo>
                    <a:pt x="299" y="1176"/>
                  </a:lnTo>
                  <a:lnTo>
                    <a:pt x="282" y="1174"/>
                  </a:lnTo>
                  <a:lnTo>
                    <a:pt x="266" y="1173"/>
                  </a:lnTo>
                  <a:lnTo>
                    <a:pt x="250" y="1170"/>
                  </a:lnTo>
                  <a:lnTo>
                    <a:pt x="235" y="1167"/>
                  </a:lnTo>
                  <a:lnTo>
                    <a:pt x="219" y="1162"/>
                  </a:lnTo>
                  <a:lnTo>
                    <a:pt x="205" y="1157"/>
                  </a:lnTo>
                  <a:lnTo>
                    <a:pt x="190" y="1152"/>
                  </a:lnTo>
                  <a:lnTo>
                    <a:pt x="176" y="1146"/>
                  </a:lnTo>
                  <a:lnTo>
                    <a:pt x="163" y="1138"/>
                  </a:lnTo>
                  <a:lnTo>
                    <a:pt x="149" y="1131"/>
                  </a:lnTo>
                  <a:lnTo>
                    <a:pt x="137" y="1123"/>
                  </a:lnTo>
                  <a:lnTo>
                    <a:pt x="124" y="1113"/>
                  </a:lnTo>
                  <a:lnTo>
                    <a:pt x="113" y="1103"/>
                  </a:lnTo>
                  <a:lnTo>
                    <a:pt x="101" y="1092"/>
                  </a:lnTo>
                  <a:lnTo>
                    <a:pt x="90" y="1081"/>
                  </a:lnTo>
                  <a:lnTo>
                    <a:pt x="79" y="1068"/>
                  </a:lnTo>
                  <a:lnTo>
                    <a:pt x="69" y="1056"/>
                  </a:lnTo>
                  <a:lnTo>
                    <a:pt x="59" y="1042"/>
                  </a:lnTo>
                  <a:lnTo>
                    <a:pt x="51" y="1029"/>
                  </a:lnTo>
                  <a:lnTo>
                    <a:pt x="44" y="1015"/>
                  </a:lnTo>
                  <a:lnTo>
                    <a:pt x="36" y="1000"/>
                  </a:lnTo>
                  <a:lnTo>
                    <a:pt x="29" y="986"/>
                  </a:lnTo>
                  <a:lnTo>
                    <a:pt x="23" y="970"/>
                  </a:lnTo>
                  <a:lnTo>
                    <a:pt x="18" y="955"/>
                  </a:lnTo>
                  <a:lnTo>
                    <a:pt x="13" y="938"/>
                  </a:lnTo>
                  <a:lnTo>
                    <a:pt x="9" y="921"/>
                  </a:lnTo>
                  <a:lnTo>
                    <a:pt x="6" y="904"/>
                  </a:lnTo>
                  <a:lnTo>
                    <a:pt x="4" y="887"/>
                  </a:lnTo>
                  <a:lnTo>
                    <a:pt x="2" y="868"/>
                  </a:lnTo>
                  <a:lnTo>
                    <a:pt x="0" y="850"/>
                  </a:lnTo>
                  <a:lnTo>
                    <a:pt x="0" y="830"/>
                  </a:lnTo>
                  <a:lnTo>
                    <a:pt x="108" y="830"/>
                  </a:lnTo>
                  <a:lnTo>
                    <a:pt x="111" y="856"/>
                  </a:lnTo>
                  <a:lnTo>
                    <a:pt x="114" y="881"/>
                  </a:lnTo>
                  <a:lnTo>
                    <a:pt x="118" y="904"/>
                  </a:lnTo>
                  <a:lnTo>
                    <a:pt x="125" y="926"/>
                  </a:lnTo>
                  <a:lnTo>
                    <a:pt x="128" y="937"/>
                  </a:lnTo>
                  <a:lnTo>
                    <a:pt x="134" y="947"/>
                  </a:lnTo>
                  <a:lnTo>
                    <a:pt x="138" y="958"/>
                  </a:lnTo>
                  <a:lnTo>
                    <a:pt x="143" y="967"/>
                  </a:lnTo>
                  <a:lnTo>
                    <a:pt x="149" y="976"/>
                  </a:lnTo>
                  <a:lnTo>
                    <a:pt x="154" y="985"/>
                  </a:lnTo>
                  <a:lnTo>
                    <a:pt x="162" y="993"/>
                  </a:lnTo>
                  <a:lnTo>
                    <a:pt x="168" y="1002"/>
                  </a:lnTo>
                  <a:lnTo>
                    <a:pt x="175" y="1010"/>
                  </a:lnTo>
                  <a:lnTo>
                    <a:pt x="183" y="1017"/>
                  </a:lnTo>
                  <a:lnTo>
                    <a:pt x="191" y="1023"/>
                  </a:lnTo>
                  <a:lnTo>
                    <a:pt x="199" y="1030"/>
                  </a:lnTo>
                  <a:lnTo>
                    <a:pt x="208" y="1036"/>
                  </a:lnTo>
                  <a:lnTo>
                    <a:pt x="216" y="1041"/>
                  </a:lnTo>
                  <a:lnTo>
                    <a:pt x="226" y="1046"/>
                  </a:lnTo>
                  <a:lnTo>
                    <a:pt x="235" y="1051"/>
                  </a:lnTo>
                  <a:lnTo>
                    <a:pt x="244" y="1054"/>
                  </a:lnTo>
                  <a:lnTo>
                    <a:pt x="255" y="1058"/>
                  </a:lnTo>
                  <a:lnTo>
                    <a:pt x="265" y="1060"/>
                  </a:lnTo>
                  <a:lnTo>
                    <a:pt x="276" y="1062"/>
                  </a:lnTo>
                  <a:lnTo>
                    <a:pt x="286" y="1064"/>
                  </a:lnTo>
                  <a:lnTo>
                    <a:pt x="298" y="1065"/>
                  </a:lnTo>
                  <a:lnTo>
                    <a:pt x="309" y="1066"/>
                  </a:lnTo>
                  <a:lnTo>
                    <a:pt x="321" y="1066"/>
                  </a:lnTo>
                  <a:lnTo>
                    <a:pt x="333" y="1066"/>
                  </a:lnTo>
                  <a:lnTo>
                    <a:pt x="345" y="1065"/>
                  </a:lnTo>
                  <a:lnTo>
                    <a:pt x="355" y="1064"/>
                  </a:lnTo>
                  <a:lnTo>
                    <a:pt x="366" y="1062"/>
                  </a:lnTo>
                  <a:lnTo>
                    <a:pt x="377" y="1060"/>
                  </a:lnTo>
                  <a:lnTo>
                    <a:pt x="387" y="1058"/>
                  </a:lnTo>
                  <a:lnTo>
                    <a:pt x="397" y="1054"/>
                  </a:lnTo>
                  <a:lnTo>
                    <a:pt x="406" y="1051"/>
                  </a:lnTo>
                  <a:lnTo>
                    <a:pt x="416" y="1046"/>
                  </a:lnTo>
                  <a:lnTo>
                    <a:pt x="425" y="1041"/>
                  </a:lnTo>
                  <a:lnTo>
                    <a:pt x="434" y="1036"/>
                  </a:lnTo>
                  <a:lnTo>
                    <a:pt x="442" y="1030"/>
                  </a:lnTo>
                  <a:lnTo>
                    <a:pt x="450" y="1023"/>
                  </a:lnTo>
                  <a:lnTo>
                    <a:pt x="459" y="1017"/>
                  </a:lnTo>
                  <a:lnTo>
                    <a:pt x="466" y="1010"/>
                  </a:lnTo>
                  <a:lnTo>
                    <a:pt x="473" y="1002"/>
                  </a:lnTo>
                  <a:lnTo>
                    <a:pt x="481" y="993"/>
                  </a:lnTo>
                  <a:lnTo>
                    <a:pt x="487" y="985"/>
                  </a:lnTo>
                  <a:lnTo>
                    <a:pt x="493" y="975"/>
                  </a:lnTo>
                  <a:lnTo>
                    <a:pt x="498" y="967"/>
                  </a:lnTo>
                  <a:lnTo>
                    <a:pt x="504" y="957"/>
                  </a:lnTo>
                  <a:lnTo>
                    <a:pt x="509" y="947"/>
                  </a:lnTo>
                  <a:lnTo>
                    <a:pt x="513" y="937"/>
                  </a:lnTo>
                  <a:lnTo>
                    <a:pt x="516" y="926"/>
                  </a:lnTo>
                  <a:lnTo>
                    <a:pt x="523" y="904"/>
                  </a:lnTo>
                  <a:lnTo>
                    <a:pt x="528" y="880"/>
                  </a:lnTo>
                  <a:lnTo>
                    <a:pt x="530" y="856"/>
                  </a:lnTo>
                  <a:lnTo>
                    <a:pt x="531" y="830"/>
                  </a:lnTo>
                  <a:lnTo>
                    <a:pt x="530" y="810"/>
                  </a:lnTo>
                  <a:lnTo>
                    <a:pt x="528" y="791"/>
                  </a:lnTo>
                  <a:lnTo>
                    <a:pt x="523" y="773"/>
                  </a:lnTo>
                  <a:lnTo>
                    <a:pt x="516" y="755"/>
                  </a:lnTo>
                  <a:lnTo>
                    <a:pt x="508" y="737"/>
                  </a:lnTo>
                  <a:lnTo>
                    <a:pt x="497" y="722"/>
                  </a:lnTo>
                  <a:lnTo>
                    <a:pt x="485" y="706"/>
                  </a:lnTo>
                  <a:lnTo>
                    <a:pt x="471" y="690"/>
                  </a:lnTo>
                  <a:lnTo>
                    <a:pt x="456" y="677"/>
                  </a:lnTo>
                  <a:lnTo>
                    <a:pt x="438" y="663"/>
                  </a:lnTo>
                  <a:lnTo>
                    <a:pt x="418" y="651"/>
                  </a:lnTo>
                  <a:lnTo>
                    <a:pt x="396" y="638"/>
                  </a:lnTo>
                  <a:lnTo>
                    <a:pt x="373" y="627"/>
                  </a:lnTo>
                  <a:lnTo>
                    <a:pt x="348" y="616"/>
                  </a:lnTo>
                  <a:lnTo>
                    <a:pt x="321" y="606"/>
                  </a:lnTo>
                  <a:lnTo>
                    <a:pt x="291" y="596"/>
                  </a:lnTo>
                  <a:lnTo>
                    <a:pt x="276" y="592"/>
                  </a:lnTo>
                  <a:lnTo>
                    <a:pt x="264" y="588"/>
                  </a:lnTo>
                  <a:lnTo>
                    <a:pt x="235" y="578"/>
                  </a:lnTo>
                  <a:lnTo>
                    <a:pt x="207" y="566"/>
                  </a:lnTo>
                  <a:lnTo>
                    <a:pt x="182" y="555"/>
                  </a:lnTo>
                  <a:lnTo>
                    <a:pt x="158" y="541"/>
                  </a:lnTo>
                  <a:lnTo>
                    <a:pt x="137" y="527"/>
                  </a:lnTo>
                  <a:lnTo>
                    <a:pt x="118" y="513"/>
                  </a:lnTo>
                  <a:lnTo>
                    <a:pt x="108" y="506"/>
                  </a:lnTo>
                  <a:lnTo>
                    <a:pt x="100" y="497"/>
                  </a:lnTo>
                  <a:lnTo>
                    <a:pt x="93" y="489"/>
                  </a:lnTo>
                  <a:lnTo>
                    <a:pt x="85" y="480"/>
                  </a:lnTo>
                  <a:lnTo>
                    <a:pt x="79" y="472"/>
                  </a:lnTo>
                  <a:lnTo>
                    <a:pt x="73" y="464"/>
                  </a:lnTo>
                  <a:lnTo>
                    <a:pt x="67" y="454"/>
                  </a:lnTo>
                  <a:lnTo>
                    <a:pt x="61" y="445"/>
                  </a:lnTo>
                  <a:lnTo>
                    <a:pt x="52" y="425"/>
                  </a:lnTo>
                  <a:lnTo>
                    <a:pt x="44" y="404"/>
                  </a:lnTo>
                  <a:lnTo>
                    <a:pt x="38" y="382"/>
                  </a:lnTo>
                  <a:lnTo>
                    <a:pt x="33" y="358"/>
                  </a:lnTo>
                  <a:lnTo>
                    <a:pt x="31" y="334"/>
                  </a:lnTo>
                  <a:lnTo>
                    <a:pt x="30" y="308"/>
                  </a:lnTo>
                  <a:lnTo>
                    <a:pt x="30" y="291"/>
                  </a:lnTo>
                  <a:lnTo>
                    <a:pt x="31" y="276"/>
                  </a:lnTo>
                  <a:lnTo>
                    <a:pt x="33" y="259"/>
                  </a:lnTo>
                  <a:lnTo>
                    <a:pt x="35" y="243"/>
                  </a:lnTo>
                  <a:lnTo>
                    <a:pt x="38" y="229"/>
                  </a:lnTo>
                  <a:lnTo>
                    <a:pt x="43" y="214"/>
                  </a:lnTo>
                  <a:lnTo>
                    <a:pt x="47" y="200"/>
                  </a:lnTo>
                  <a:lnTo>
                    <a:pt x="51" y="185"/>
                  </a:lnTo>
                  <a:lnTo>
                    <a:pt x="57" y="171"/>
                  </a:lnTo>
                  <a:lnTo>
                    <a:pt x="64" y="159"/>
                  </a:lnTo>
                  <a:lnTo>
                    <a:pt x="70" y="145"/>
                  </a:lnTo>
                  <a:lnTo>
                    <a:pt x="78" y="133"/>
                  </a:lnTo>
                  <a:lnTo>
                    <a:pt x="87" y="121"/>
                  </a:lnTo>
                  <a:lnTo>
                    <a:pt x="95" y="109"/>
                  </a:lnTo>
                  <a:lnTo>
                    <a:pt x="104" y="98"/>
                  </a:lnTo>
                  <a:lnTo>
                    <a:pt x="115" y="87"/>
                  </a:lnTo>
                  <a:lnTo>
                    <a:pt x="125" y="76"/>
                  </a:lnTo>
                  <a:lnTo>
                    <a:pt x="137" y="67"/>
                  </a:lnTo>
                  <a:lnTo>
                    <a:pt x="148" y="58"/>
                  </a:lnTo>
                  <a:lnTo>
                    <a:pt x="160" y="49"/>
                  </a:lnTo>
                  <a:lnTo>
                    <a:pt x="172" y="41"/>
                  </a:lnTo>
                  <a:lnTo>
                    <a:pt x="185" y="35"/>
                  </a:lnTo>
                  <a:lnTo>
                    <a:pt x="198" y="28"/>
                  </a:lnTo>
                  <a:lnTo>
                    <a:pt x="212" y="22"/>
                  </a:lnTo>
                  <a:lnTo>
                    <a:pt x="226" y="17"/>
                  </a:lnTo>
                  <a:lnTo>
                    <a:pt x="240" y="13"/>
                  </a:lnTo>
                  <a:lnTo>
                    <a:pt x="255" y="9"/>
                  </a:lnTo>
                  <a:lnTo>
                    <a:pt x="270" y="6"/>
                  </a:lnTo>
                  <a:lnTo>
                    <a:pt x="285" y="3"/>
                  </a:lnTo>
                  <a:lnTo>
                    <a:pt x="301" y="2"/>
                  </a:lnTo>
                  <a:lnTo>
                    <a:pt x="317" y="1"/>
                  </a:lnTo>
                  <a:lnTo>
                    <a:pt x="333" y="0"/>
                  </a:lnTo>
                  <a:lnTo>
                    <a:pt x="349" y="1"/>
                  </a:lnTo>
                  <a:lnTo>
                    <a:pt x="365" y="2"/>
                  </a:lnTo>
                  <a:lnTo>
                    <a:pt x="379" y="3"/>
                  </a:lnTo>
                  <a:lnTo>
                    <a:pt x="394" y="5"/>
                  </a:lnTo>
                  <a:lnTo>
                    <a:pt x="409" y="9"/>
                  </a:lnTo>
                  <a:lnTo>
                    <a:pt x="422" y="12"/>
                  </a:lnTo>
                  <a:lnTo>
                    <a:pt x="435" y="16"/>
                  </a:lnTo>
                  <a:lnTo>
                    <a:pt x="448" y="20"/>
                  </a:lnTo>
                  <a:lnTo>
                    <a:pt x="461" y="25"/>
                  </a:lnTo>
                  <a:lnTo>
                    <a:pt x="472" y="31"/>
                  </a:lnTo>
                  <a:lnTo>
                    <a:pt x="484" y="38"/>
                  </a:lnTo>
                  <a:lnTo>
                    <a:pt x="495" y="45"/>
                  </a:lnTo>
                  <a:lnTo>
                    <a:pt x="507" y="52"/>
                  </a:lnTo>
                  <a:lnTo>
                    <a:pt x="517" y="61"/>
                  </a:lnTo>
                  <a:lnTo>
                    <a:pt x="527" y="69"/>
                  </a:lnTo>
                  <a:lnTo>
                    <a:pt x="537" y="80"/>
                  </a:lnTo>
                  <a:lnTo>
                    <a:pt x="546" y="89"/>
                  </a:lnTo>
                  <a:lnTo>
                    <a:pt x="555" y="99"/>
                  </a:lnTo>
                  <a:lnTo>
                    <a:pt x="562" y="111"/>
                  </a:lnTo>
                  <a:lnTo>
                    <a:pt x="571" y="122"/>
                  </a:lnTo>
                  <a:lnTo>
                    <a:pt x="577" y="135"/>
                  </a:lnTo>
                  <a:lnTo>
                    <a:pt x="584" y="147"/>
                  </a:lnTo>
                  <a:lnTo>
                    <a:pt x="591" y="160"/>
                  </a:lnTo>
                  <a:lnTo>
                    <a:pt x="596" y="173"/>
                  </a:lnTo>
                  <a:lnTo>
                    <a:pt x="601" y="187"/>
                  </a:lnTo>
                  <a:lnTo>
                    <a:pt x="605" y="202"/>
                  </a:lnTo>
                  <a:lnTo>
                    <a:pt x="609" y="217"/>
                  </a:lnTo>
                  <a:lnTo>
                    <a:pt x="612" y="233"/>
                  </a:lnTo>
                  <a:lnTo>
                    <a:pt x="616" y="249"/>
                  </a:lnTo>
                  <a:lnTo>
                    <a:pt x="618" y="265"/>
                  </a:lnTo>
                  <a:lnTo>
                    <a:pt x="620" y="282"/>
                  </a:lnTo>
                  <a:lnTo>
                    <a:pt x="621" y="300"/>
                  </a:lnTo>
                  <a:close/>
                </a:path>
              </a:pathLst>
            </a:custGeom>
            <a:grpFill/>
            <a:ln w="9525">
              <a:noFill/>
              <a:round/>
            </a:ln>
          </p:spPr>
          <p:txBody>
            <a:bodyPr vert="horz" wrap="square" lIns="91440" tIns="45720" rIns="91440" bIns="45720" numCol="1" anchor="t" anchorCtr="0" compatLnSpc="1"/>
            <a:lstStyle/>
            <a:p>
              <a:endParaRPr lang="en-US"/>
            </a:p>
          </p:txBody>
        </p:sp>
        <p:sp>
          <p:nvSpPr>
            <p:cNvPr id="22" name="Freeform 18"/>
            <p:cNvSpPr>
              <a:spLocks noEditPoints="1"/>
            </p:cNvSpPr>
            <p:nvPr userDrawn="1"/>
          </p:nvSpPr>
          <p:spPr bwMode="auto">
            <a:xfrm>
              <a:off x="6302375" y="1695450"/>
              <a:ext cx="717550" cy="690563"/>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9"/>
            <p:cNvSpPr>
              <a:spLocks noEditPoints="1"/>
            </p:cNvSpPr>
            <p:nvPr userDrawn="1"/>
          </p:nvSpPr>
          <p:spPr bwMode="auto">
            <a:xfrm>
              <a:off x="6938963" y="1954213"/>
              <a:ext cx="363537" cy="377825"/>
            </a:xfrm>
            <a:custGeom>
              <a:avLst/>
              <a:gdLst/>
              <a:ahLst/>
              <a:cxnLst>
                <a:cxn ang="0">
                  <a:pos x="1761" y="1"/>
                </a:cxn>
                <a:cxn ang="0">
                  <a:pos x="1882" y="11"/>
                </a:cxn>
                <a:cxn ang="0">
                  <a:pos x="2003" y="36"/>
                </a:cxn>
                <a:cxn ang="0">
                  <a:pos x="2113" y="79"/>
                </a:cxn>
                <a:cxn ang="0">
                  <a:pos x="2204" y="145"/>
                </a:cxn>
                <a:cxn ang="0">
                  <a:pos x="2268" y="237"/>
                </a:cxn>
                <a:cxn ang="0">
                  <a:pos x="2294" y="360"/>
                </a:cxn>
                <a:cxn ang="0">
                  <a:pos x="2276" y="517"/>
                </a:cxn>
                <a:cxn ang="0">
                  <a:pos x="2227" y="662"/>
                </a:cxn>
                <a:cxn ang="0">
                  <a:pos x="2174" y="760"/>
                </a:cxn>
                <a:cxn ang="0">
                  <a:pos x="2108" y="849"/>
                </a:cxn>
                <a:cxn ang="0">
                  <a:pos x="2031" y="928"/>
                </a:cxn>
                <a:cxn ang="0">
                  <a:pos x="1943" y="996"/>
                </a:cxn>
                <a:cxn ang="0">
                  <a:pos x="1848" y="1053"/>
                </a:cxn>
                <a:cxn ang="0">
                  <a:pos x="1744" y="1098"/>
                </a:cxn>
                <a:cxn ang="0">
                  <a:pos x="1635" y="1131"/>
                </a:cxn>
                <a:cxn ang="0">
                  <a:pos x="1605" y="1153"/>
                </a:cxn>
                <a:cxn ang="0">
                  <a:pos x="1711" y="1177"/>
                </a:cxn>
                <a:cxn ang="0">
                  <a:pos x="1798" y="1217"/>
                </a:cxn>
                <a:cxn ang="0">
                  <a:pos x="1868" y="1272"/>
                </a:cxn>
                <a:cxn ang="0">
                  <a:pos x="1920" y="1341"/>
                </a:cxn>
                <a:cxn ang="0">
                  <a:pos x="1950" y="1420"/>
                </a:cxn>
                <a:cxn ang="0">
                  <a:pos x="1960" y="1511"/>
                </a:cxn>
                <a:cxn ang="0">
                  <a:pos x="1949" y="1611"/>
                </a:cxn>
                <a:cxn ang="0">
                  <a:pos x="1904" y="1747"/>
                </a:cxn>
                <a:cxn ang="0">
                  <a:pos x="1799" y="1937"/>
                </a:cxn>
                <a:cxn ang="0">
                  <a:pos x="1671" y="2086"/>
                </a:cxn>
                <a:cxn ang="0">
                  <a:pos x="1525" y="2199"/>
                </a:cxn>
                <a:cxn ang="0">
                  <a:pos x="1371" y="2279"/>
                </a:cxn>
                <a:cxn ang="0">
                  <a:pos x="1215" y="2333"/>
                </a:cxn>
                <a:cxn ang="0">
                  <a:pos x="1063" y="2364"/>
                </a:cxn>
                <a:cxn ang="0">
                  <a:pos x="924" y="2379"/>
                </a:cxn>
                <a:cxn ang="0">
                  <a:pos x="0" y="2381"/>
                </a:cxn>
                <a:cxn ang="0">
                  <a:pos x="882" y="2005"/>
                </a:cxn>
                <a:cxn ang="0">
                  <a:pos x="1038" y="1989"/>
                </a:cxn>
                <a:cxn ang="0">
                  <a:pos x="1127" y="1967"/>
                </a:cxn>
                <a:cxn ang="0">
                  <a:pos x="1213" y="1935"/>
                </a:cxn>
                <a:cxn ang="0">
                  <a:pos x="1292" y="1888"/>
                </a:cxn>
                <a:cxn ang="0">
                  <a:pos x="1362" y="1826"/>
                </a:cxn>
                <a:cxn ang="0">
                  <a:pos x="1420" y="1747"/>
                </a:cxn>
                <a:cxn ang="0">
                  <a:pos x="1463" y="1647"/>
                </a:cxn>
                <a:cxn ang="0">
                  <a:pos x="1482" y="1547"/>
                </a:cxn>
                <a:cxn ang="0">
                  <a:pos x="1473" y="1470"/>
                </a:cxn>
                <a:cxn ang="0">
                  <a:pos x="1442" y="1412"/>
                </a:cxn>
                <a:cxn ang="0">
                  <a:pos x="1390" y="1370"/>
                </a:cxn>
                <a:cxn ang="0">
                  <a:pos x="1323" y="1342"/>
                </a:cxn>
                <a:cxn ang="0">
                  <a:pos x="1244" y="1326"/>
                </a:cxn>
                <a:cxn ang="0">
                  <a:pos x="1137" y="1317"/>
                </a:cxn>
                <a:cxn ang="0">
                  <a:pos x="995" y="962"/>
                </a:cxn>
                <a:cxn ang="0">
                  <a:pos x="1309" y="956"/>
                </a:cxn>
                <a:cxn ang="0">
                  <a:pos x="1412" y="940"/>
                </a:cxn>
                <a:cxn ang="0">
                  <a:pos x="1491" y="916"/>
                </a:cxn>
                <a:cxn ang="0">
                  <a:pos x="1566" y="882"/>
                </a:cxn>
                <a:cxn ang="0">
                  <a:pos x="1635" y="834"/>
                </a:cxn>
                <a:cxn ang="0">
                  <a:pos x="1693" y="773"/>
                </a:cxn>
                <a:cxn ang="0">
                  <a:pos x="1738" y="694"/>
                </a:cxn>
                <a:cxn ang="0">
                  <a:pos x="1767" y="600"/>
                </a:cxn>
                <a:cxn ang="0">
                  <a:pos x="1768" y="524"/>
                </a:cxn>
                <a:cxn ang="0">
                  <a:pos x="1746" y="468"/>
                </a:cxn>
                <a:cxn ang="0">
                  <a:pos x="1703" y="427"/>
                </a:cxn>
                <a:cxn ang="0">
                  <a:pos x="1645" y="401"/>
                </a:cxn>
                <a:cxn ang="0">
                  <a:pos x="1575" y="385"/>
                </a:cxn>
                <a:cxn ang="0">
                  <a:pos x="1435" y="375"/>
                </a:cxn>
              </a:cxnLst>
              <a:rect l="0" t="0" r="r" b="b"/>
              <a:pathLst>
                <a:path w="2294" h="2381">
                  <a:moveTo>
                    <a:pt x="868" y="0"/>
                  </a:moveTo>
                  <a:lnTo>
                    <a:pt x="1701" y="0"/>
                  </a:lnTo>
                  <a:lnTo>
                    <a:pt x="1730" y="0"/>
                  </a:lnTo>
                  <a:lnTo>
                    <a:pt x="1761" y="1"/>
                  </a:lnTo>
                  <a:lnTo>
                    <a:pt x="1791" y="2"/>
                  </a:lnTo>
                  <a:lnTo>
                    <a:pt x="1821" y="4"/>
                  </a:lnTo>
                  <a:lnTo>
                    <a:pt x="1852" y="7"/>
                  </a:lnTo>
                  <a:lnTo>
                    <a:pt x="1882" y="11"/>
                  </a:lnTo>
                  <a:lnTo>
                    <a:pt x="1913" y="16"/>
                  </a:lnTo>
                  <a:lnTo>
                    <a:pt x="1944" y="22"/>
                  </a:lnTo>
                  <a:lnTo>
                    <a:pt x="1973" y="28"/>
                  </a:lnTo>
                  <a:lnTo>
                    <a:pt x="2003" y="36"/>
                  </a:lnTo>
                  <a:lnTo>
                    <a:pt x="2032" y="45"/>
                  </a:lnTo>
                  <a:lnTo>
                    <a:pt x="2060" y="55"/>
                  </a:lnTo>
                  <a:lnTo>
                    <a:pt x="2087" y="67"/>
                  </a:lnTo>
                  <a:lnTo>
                    <a:pt x="2113" y="79"/>
                  </a:lnTo>
                  <a:lnTo>
                    <a:pt x="2138" y="94"/>
                  </a:lnTo>
                  <a:lnTo>
                    <a:pt x="2161" y="110"/>
                  </a:lnTo>
                  <a:lnTo>
                    <a:pt x="2183" y="126"/>
                  </a:lnTo>
                  <a:lnTo>
                    <a:pt x="2204" y="145"/>
                  </a:lnTo>
                  <a:lnTo>
                    <a:pt x="2223" y="165"/>
                  </a:lnTo>
                  <a:lnTo>
                    <a:pt x="2240" y="188"/>
                  </a:lnTo>
                  <a:lnTo>
                    <a:pt x="2254" y="212"/>
                  </a:lnTo>
                  <a:lnTo>
                    <a:pt x="2268" y="237"/>
                  </a:lnTo>
                  <a:lnTo>
                    <a:pt x="2278" y="265"/>
                  </a:lnTo>
                  <a:lnTo>
                    <a:pt x="2286" y="294"/>
                  </a:lnTo>
                  <a:lnTo>
                    <a:pt x="2292" y="326"/>
                  </a:lnTo>
                  <a:lnTo>
                    <a:pt x="2294" y="360"/>
                  </a:lnTo>
                  <a:lnTo>
                    <a:pt x="2294" y="396"/>
                  </a:lnTo>
                  <a:lnTo>
                    <a:pt x="2292" y="434"/>
                  </a:lnTo>
                  <a:lnTo>
                    <a:pt x="2286" y="474"/>
                  </a:lnTo>
                  <a:lnTo>
                    <a:pt x="2276" y="517"/>
                  </a:lnTo>
                  <a:lnTo>
                    <a:pt x="2264" y="563"/>
                  </a:lnTo>
                  <a:lnTo>
                    <a:pt x="2248" y="610"/>
                  </a:lnTo>
                  <a:lnTo>
                    <a:pt x="2238" y="637"/>
                  </a:lnTo>
                  <a:lnTo>
                    <a:pt x="2227" y="662"/>
                  </a:lnTo>
                  <a:lnTo>
                    <a:pt x="2215" y="687"/>
                  </a:lnTo>
                  <a:lnTo>
                    <a:pt x="2202" y="712"/>
                  </a:lnTo>
                  <a:lnTo>
                    <a:pt x="2188" y="736"/>
                  </a:lnTo>
                  <a:lnTo>
                    <a:pt x="2174" y="760"/>
                  </a:lnTo>
                  <a:lnTo>
                    <a:pt x="2158" y="783"/>
                  </a:lnTo>
                  <a:lnTo>
                    <a:pt x="2142" y="806"/>
                  </a:lnTo>
                  <a:lnTo>
                    <a:pt x="2126" y="828"/>
                  </a:lnTo>
                  <a:lnTo>
                    <a:pt x="2108" y="849"/>
                  </a:lnTo>
                  <a:lnTo>
                    <a:pt x="2089" y="870"/>
                  </a:lnTo>
                  <a:lnTo>
                    <a:pt x="2070" y="890"/>
                  </a:lnTo>
                  <a:lnTo>
                    <a:pt x="2050" y="909"/>
                  </a:lnTo>
                  <a:lnTo>
                    <a:pt x="2031" y="928"/>
                  </a:lnTo>
                  <a:lnTo>
                    <a:pt x="2010" y="946"/>
                  </a:lnTo>
                  <a:lnTo>
                    <a:pt x="1988" y="964"/>
                  </a:lnTo>
                  <a:lnTo>
                    <a:pt x="1966" y="980"/>
                  </a:lnTo>
                  <a:lnTo>
                    <a:pt x="1943" y="996"/>
                  </a:lnTo>
                  <a:lnTo>
                    <a:pt x="1920" y="1012"/>
                  </a:lnTo>
                  <a:lnTo>
                    <a:pt x="1896" y="1026"/>
                  </a:lnTo>
                  <a:lnTo>
                    <a:pt x="1872" y="1040"/>
                  </a:lnTo>
                  <a:lnTo>
                    <a:pt x="1848" y="1053"/>
                  </a:lnTo>
                  <a:lnTo>
                    <a:pt x="1822" y="1066"/>
                  </a:lnTo>
                  <a:lnTo>
                    <a:pt x="1796" y="1078"/>
                  </a:lnTo>
                  <a:lnTo>
                    <a:pt x="1770" y="1088"/>
                  </a:lnTo>
                  <a:lnTo>
                    <a:pt x="1744" y="1098"/>
                  </a:lnTo>
                  <a:lnTo>
                    <a:pt x="1717" y="1108"/>
                  </a:lnTo>
                  <a:lnTo>
                    <a:pt x="1690" y="1116"/>
                  </a:lnTo>
                  <a:lnTo>
                    <a:pt x="1662" y="1124"/>
                  </a:lnTo>
                  <a:lnTo>
                    <a:pt x="1635" y="1131"/>
                  </a:lnTo>
                  <a:lnTo>
                    <a:pt x="1607" y="1137"/>
                  </a:lnTo>
                  <a:lnTo>
                    <a:pt x="1579" y="1142"/>
                  </a:lnTo>
                  <a:lnTo>
                    <a:pt x="1577" y="1150"/>
                  </a:lnTo>
                  <a:lnTo>
                    <a:pt x="1605" y="1153"/>
                  </a:lnTo>
                  <a:lnTo>
                    <a:pt x="1633" y="1157"/>
                  </a:lnTo>
                  <a:lnTo>
                    <a:pt x="1660" y="1163"/>
                  </a:lnTo>
                  <a:lnTo>
                    <a:pt x="1685" y="1169"/>
                  </a:lnTo>
                  <a:lnTo>
                    <a:pt x="1711" y="1177"/>
                  </a:lnTo>
                  <a:lnTo>
                    <a:pt x="1735" y="1185"/>
                  </a:lnTo>
                  <a:lnTo>
                    <a:pt x="1757" y="1195"/>
                  </a:lnTo>
                  <a:lnTo>
                    <a:pt x="1779" y="1206"/>
                  </a:lnTo>
                  <a:lnTo>
                    <a:pt x="1798" y="1217"/>
                  </a:lnTo>
                  <a:lnTo>
                    <a:pt x="1818" y="1230"/>
                  </a:lnTo>
                  <a:lnTo>
                    <a:pt x="1836" y="1242"/>
                  </a:lnTo>
                  <a:lnTo>
                    <a:pt x="1853" y="1257"/>
                  </a:lnTo>
                  <a:lnTo>
                    <a:pt x="1868" y="1272"/>
                  </a:lnTo>
                  <a:lnTo>
                    <a:pt x="1883" y="1287"/>
                  </a:lnTo>
                  <a:lnTo>
                    <a:pt x="1897" y="1304"/>
                  </a:lnTo>
                  <a:lnTo>
                    <a:pt x="1908" y="1322"/>
                  </a:lnTo>
                  <a:lnTo>
                    <a:pt x="1920" y="1341"/>
                  </a:lnTo>
                  <a:lnTo>
                    <a:pt x="1929" y="1359"/>
                  </a:lnTo>
                  <a:lnTo>
                    <a:pt x="1937" y="1379"/>
                  </a:lnTo>
                  <a:lnTo>
                    <a:pt x="1945" y="1399"/>
                  </a:lnTo>
                  <a:lnTo>
                    <a:pt x="1950" y="1420"/>
                  </a:lnTo>
                  <a:lnTo>
                    <a:pt x="1955" y="1442"/>
                  </a:lnTo>
                  <a:lnTo>
                    <a:pt x="1958" y="1465"/>
                  </a:lnTo>
                  <a:lnTo>
                    <a:pt x="1960" y="1488"/>
                  </a:lnTo>
                  <a:lnTo>
                    <a:pt x="1960" y="1511"/>
                  </a:lnTo>
                  <a:lnTo>
                    <a:pt x="1959" y="1535"/>
                  </a:lnTo>
                  <a:lnTo>
                    <a:pt x="1957" y="1560"/>
                  </a:lnTo>
                  <a:lnTo>
                    <a:pt x="1954" y="1585"/>
                  </a:lnTo>
                  <a:lnTo>
                    <a:pt x="1949" y="1611"/>
                  </a:lnTo>
                  <a:lnTo>
                    <a:pt x="1943" y="1637"/>
                  </a:lnTo>
                  <a:lnTo>
                    <a:pt x="1934" y="1664"/>
                  </a:lnTo>
                  <a:lnTo>
                    <a:pt x="1926" y="1691"/>
                  </a:lnTo>
                  <a:lnTo>
                    <a:pt x="1904" y="1747"/>
                  </a:lnTo>
                  <a:lnTo>
                    <a:pt x="1880" y="1798"/>
                  </a:lnTo>
                  <a:lnTo>
                    <a:pt x="1855" y="1847"/>
                  </a:lnTo>
                  <a:lnTo>
                    <a:pt x="1828" y="1894"/>
                  </a:lnTo>
                  <a:lnTo>
                    <a:pt x="1799" y="1937"/>
                  </a:lnTo>
                  <a:lnTo>
                    <a:pt x="1769" y="1979"/>
                  </a:lnTo>
                  <a:lnTo>
                    <a:pt x="1738" y="2017"/>
                  </a:lnTo>
                  <a:lnTo>
                    <a:pt x="1705" y="2053"/>
                  </a:lnTo>
                  <a:lnTo>
                    <a:pt x="1671" y="2086"/>
                  </a:lnTo>
                  <a:lnTo>
                    <a:pt x="1636" y="2118"/>
                  </a:lnTo>
                  <a:lnTo>
                    <a:pt x="1600" y="2147"/>
                  </a:lnTo>
                  <a:lnTo>
                    <a:pt x="1563" y="2174"/>
                  </a:lnTo>
                  <a:lnTo>
                    <a:pt x="1525" y="2199"/>
                  </a:lnTo>
                  <a:lnTo>
                    <a:pt x="1488" y="2222"/>
                  </a:lnTo>
                  <a:lnTo>
                    <a:pt x="1449" y="2243"/>
                  </a:lnTo>
                  <a:lnTo>
                    <a:pt x="1410" y="2262"/>
                  </a:lnTo>
                  <a:lnTo>
                    <a:pt x="1371" y="2279"/>
                  </a:lnTo>
                  <a:lnTo>
                    <a:pt x="1332" y="2295"/>
                  </a:lnTo>
                  <a:lnTo>
                    <a:pt x="1292" y="2309"/>
                  </a:lnTo>
                  <a:lnTo>
                    <a:pt x="1254" y="2321"/>
                  </a:lnTo>
                  <a:lnTo>
                    <a:pt x="1215" y="2333"/>
                  </a:lnTo>
                  <a:lnTo>
                    <a:pt x="1176" y="2342"/>
                  </a:lnTo>
                  <a:lnTo>
                    <a:pt x="1138" y="2350"/>
                  </a:lnTo>
                  <a:lnTo>
                    <a:pt x="1100" y="2358"/>
                  </a:lnTo>
                  <a:lnTo>
                    <a:pt x="1063" y="2364"/>
                  </a:lnTo>
                  <a:lnTo>
                    <a:pt x="1027" y="2369"/>
                  </a:lnTo>
                  <a:lnTo>
                    <a:pt x="992" y="2372"/>
                  </a:lnTo>
                  <a:lnTo>
                    <a:pt x="958" y="2375"/>
                  </a:lnTo>
                  <a:lnTo>
                    <a:pt x="924" y="2379"/>
                  </a:lnTo>
                  <a:lnTo>
                    <a:pt x="893" y="2380"/>
                  </a:lnTo>
                  <a:lnTo>
                    <a:pt x="863" y="2381"/>
                  </a:lnTo>
                  <a:lnTo>
                    <a:pt x="833" y="2381"/>
                  </a:lnTo>
                  <a:lnTo>
                    <a:pt x="0" y="2381"/>
                  </a:lnTo>
                  <a:lnTo>
                    <a:pt x="868" y="0"/>
                  </a:lnTo>
                  <a:close/>
                  <a:moveTo>
                    <a:pt x="615" y="2006"/>
                  </a:moveTo>
                  <a:lnTo>
                    <a:pt x="841" y="2006"/>
                  </a:lnTo>
                  <a:lnTo>
                    <a:pt x="882" y="2005"/>
                  </a:lnTo>
                  <a:lnTo>
                    <a:pt x="926" y="2003"/>
                  </a:lnTo>
                  <a:lnTo>
                    <a:pt x="971" y="1998"/>
                  </a:lnTo>
                  <a:lnTo>
                    <a:pt x="1015" y="1993"/>
                  </a:lnTo>
                  <a:lnTo>
                    <a:pt x="1038" y="1989"/>
                  </a:lnTo>
                  <a:lnTo>
                    <a:pt x="1060" y="1985"/>
                  </a:lnTo>
                  <a:lnTo>
                    <a:pt x="1083" y="1980"/>
                  </a:lnTo>
                  <a:lnTo>
                    <a:pt x="1105" y="1973"/>
                  </a:lnTo>
                  <a:lnTo>
                    <a:pt x="1127" y="1967"/>
                  </a:lnTo>
                  <a:lnTo>
                    <a:pt x="1149" y="1960"/>
                  </a:lnTo>
                  <a:lnTo>
                    <a:pt x="1171" y="1953"/>
                  </a:lnTo>
                  <a:lnTo>
                    <a:pt x="1192" y="1944"/>
                  </a:lnTo>
                  <a:lnTo>
                    <a:pt x="1213" y="1935"/>
                  </a:lnTo>
                  <a:lnTo>
                    <a:pt x="1234" y="1924"/>
                  </a:lnTo>
                  <a:lnTo>
                    <a:pt x="1254" y="1913"/>
                  </a:lnTo>
                  <a:lnTo>
                    <a:pt x="1273" y="1901"/>
                  </a:lnTo>
                  <a:lnTo>
                    <a:pt x="1292" y="1888"/>
                  </a:lnTo>
                  <a:lnTo>
                    <a:pt x="1311" y="1874"/>
                  </a:lnTo>
                  <a:lnTo>
                    <a:pt x="1329" y="1859"/>
                  </a:lnTo>
                  <a:lnTo>
                    <a:pt x="1346" y="1843"/>
                  </a:lnTo>
                  <a:lnTo>
                    <a:pt x="1362" y="1826"/>
                  </a:lnTo>
                  <a:lnTo>
                    <a:pt x="1378" y="1807"/>
                  </a:lnTo>
                  <a:lnTo>
                    <a:pt x="1393" y="1789"/>
                  </a:lnTo>
                  <a:lnTo>
                    <a:pt x="1407" y="1769"/>
                  </a:lnTo>
                  <a:lnTo>
                    <a:pt x="1420" y="1747"/>
                  </a:lnTo>
                  <a:lnTo>
                    <a:pt x="1432" y="1724"/>
                  </a:lnTo>
                  <a:lnTo>
                    <a:pt x="1443" y="1700"/>
                  </a:lnTo>
                  <a:lnTo>
                    <a:pt x="1453" y="1675"/>
                  </a:lnTo>
                  <a:lnTo>
                    <a:pt x="1463" y="1647"/>
                  </a:lnTo>
                  <a:lnTo>
                    <a:pt x="1470" y="1619"/>
                  </a:lnTo>
                  <a:lnTo>
                    <a:pt x="1476" y="1594"/>
                  </a:lnTo>
                  <a:lnTo>
                    <a:pt x="1479" y="1570"/>
                  </a:lnTo>
                  <a:lnTo>
                    <a:pt x="1482" y="1547"/>
                  </a:lnTo>
                  <a:lnTo>
                    <a:pt x="1483" y="1527"/>
                  </a:lnTo>
                  <a:lnTo>
                    <a:pt x="1481" y="1507"/>
                  </a:lnTo>
                  <a:lnTo>
                    <a:pt x="1478" y="1488"/>
                  </a:lnTo>
                  <a:lnTo>
                    <a:pt x="1473" y="1470"/>
                  </a:lnTo>
                  <a:lnTo>
                    <a:pt x="1468" y="1454"/>
                  </a:lnTo>
                  <a:lnTo>
                    <a:pt x="1461" y="1439"/>
                  </a:lnTo>
                  <a:lnTo>
                    <a:pt x="1451" y="1425"/>
                  </a:lnTo>
                  <a:lnTo>
                    <a:pt x="1442" y="1412"/>
                  </a:lnTo>
                  <a:lnTo>
                    <a:pt x="1430" y="1400"/>
                  </a:lnTo>
                  <a:lnTo>
                    <a:pt x="1418" y="1389"/>
                  </a:lnTo>
                  <a:lnTo>
                    <a:pt x="1404" y="1379"/>
                  </a:lnTo>
                  <a:lnTo>
                    <a:pt x="1390" y="1370"/>
                  </a:lnTo>
                  <a:lnTo>
                    <a:pt x="1375" y="1362"/>
                  </a:lnTo>
                  <a:lnTo>
                    <a:pt x="1358" y="1354"/>
                  </a:lnTo>
                  <a:lnTo>
                    <a:pt x="1340" y="1348"/>
                  </a:lnTo>
                  <a:lnTo>
                    <a:pt x="1323" y="1342"/>
                  </a:lnTo>
                  <a:lnTo>
                    <a:pt x="1304" y="1338"/>
                  </a:lnTo>
                  <a:lnTo>
                    <a:pt x="1285" y="1332"/>
                  </a:lnTo>
                  <a:lnTo>
                    <a:pt x="1265" y="1329"/>
                  </a:lnTo>
                  <a:lnTo>
                    <a:pt x="1244" y="1326"/>
                  </a:lnTo>
                  <a:lnTo>
                    <a:pt x="1223" y="1323"/>
                  </a:lnTo>
                  <a:lnTo>
                    <a:pt x="1202" y="1321"/>
                  </a:lnTo>
                  <a:lnTo>
                    <a:pt x="1180" y="1319"/>
                  </a:lnTo>
                  <a:lnTo>
                    <a:pt x="1137" y="1317"/>
                  </a:lnTo>
                  <a:lnTo>
                    <a:pt x="1092" y="1317"/>
                  </a:lnTo>
                  <a:lnTo>
                    <a:pt x="866" y="1317"/>
                  </a:lnTo>
                  <a:lnTo>
                    <a:pt x="615" y="2006"/>
                  </a:lnTo>
                  <a:close/>
                  <a:moveTo>
                    <a:pt x="995" y="962"/>
                  </a:moveTo>
                  <a:lnTo>
                    <a:pt x="1190" y="962"/>
                  </a:lnTo>
                  <a:lnTo>
                    <a:pt x="1229" y="961"/>
                  </a:lnTo>
                  <a:lnTo>
                    <a:pt x="1268" y="960"/>
                  </a:lnTo>
                  <a:lnTo>
                    <a:pt x="1309" y="956"/>
                  </a:lnTo>
                  <a:lnTo>
                    <a:pt x="1350" y="951"/>
                  </a:lnTo>
                  <a:lnTo>
                    <a:pt x="1370" y="948"/>
                  </a:lnTo>
                  <a:lnTo>
                    <a:pt x="1391" y="944"/>
                  </a:lnTo>
                  <a:lnTo>
                    <a:pt x="1412" y="940"/>
                  </a:lnTo>
                  <a:lnTo>
                    <a:pt x="1431" y="934"/>
                  </a:lnTo>
                  <a:lnTo>
                    <a:pt x="1451" y="929"/>
                  </a:lnTo>
                  <a:lnTo>
                    <a:pt x="1471" y="923"/>
                  </a:lnTo>
                  <a:lnTo>
                    <a:pt x="1491" y="916"/>
                  </a:lnTo>
                  <a:lnTo>
                    <a:pt x="1511" y="908"/>
                  </a:lnTo>
                  <a:lnTo>
                    <a:pt x="1530" y="900"/>
                  </a:lnTo>
                  <a:lnTo>
                    <a:pt x="1548" y="892"/>
                  </a:lnTo>
                  <a:lnTo>
                    <a:pt x="1566" y="882"/>
                  </a:lnTo>
                  <a:lnTo>
                    <a:pt x="1585" y="871"/>
                  </a:lnTo>
                  <a:lnTo>
                    <a:pt x="1602" y="860"/>
                  </a:lnTo>
                  <a:lnTo>
                    <a:pt x="1619" y="848"/>
                  </a:lnTo>
                  <a:lnTo>
                    <a:pt x="1635" y="834"/>
                  </a:lnTo>
                  <a:lnTo>
                    <a:pt x="1651" y="821"/>
                  </a:lnTo>
                  <a:lnTo>
                    <a:pt x="1666" y="805"/>
                  </a:lnTo>
                  <a:lnTo>
                    <a:pt x="1679" y="789"/>
                  </a:lnTo>
                  <a:lnTo>
                    <a:pt x="1693" y="773"/>
                  </a:lnTo>
                  <a:lnTo>
                    <a:pt x="1705" y="755"/>
                  </a:lnTo>
                  <a:lnTo>
                    <a:pt x="1718" y="735"/>
                  </a:lnTo>
                  <a:lnTo>
                    <a:pt x="1728" y="715"/>
                  </a:lnTo>
                  <a:lnTo>
                    <a:pt x="1738" y="694"/>
                  </a:lnTo>
                  <a:lnTo>
                    <a:pt x="1747" y="671"/>
                  </a:lnTo>
                  <a:lnTo>
                    <a:pt x="1756" y="646"/>
                  </a:lnTo>
                  <a:lnTo>
                    <a:pt x="1762" y="622"/>
                  </a:lnTo>
                  <a:lnTo>
                    <a:pt x="1767" y="600"/>
                  </a:lnTo>
                  <a:lnTo>
                    <a:pt x="1770" y="579"/>
                  </a:lnTo>
                  <a:lnTo>
                    <a:pt x="1771" y="560"/>
                  </a:lnTo>
                  <a:lnTo>
                    <a:pt x="1770" y="542"/>
                  </a:lnTo>
                  <a:lnTo>
                    <a:pt x="1768" y="524"/>
                  </a:lnTo>
                  <a:lnTo>
                    <a:pt x="1765" y="508"/>
                  </a:lnTo>
                  <a:lnTo>
                    <a:pt x="1760" y="494"/>
                  </a:lnTo>
                  <a:lnTo>
                    <a:pt x="1753" y="480"/>
                  </a:lnTo>
                  <a:lnTo>
                    <a:pt x="1746" y="468"/>
                  </a:lnTo>
                  <a:lnTo>
                    <a:pt x="1737" y="456"/>
                  </a:lnTo>
                  <a:lnTo>
                    <a:pt x="1727" y="446"/>
                  </a:lnTo>
                  <a:lnTo>
                    <a:pt x="1716" y="436"/>
                  </a:lnTo>
                  <a:lnTo>
                    <a:pt x="1703" y="427"/>
                  </a:lnTo>
                  <a:lnTo>
                    <a:pt x="1690" y="420"/>
                  </a:lnTo>
                  <a:lnTo>
                    <a:pt x="1676" y="412"/>
                  </a:lnTo>
                  <a:lnTo>
                    <a:pt x="1660" y="406"/>
                  </a:lnTo>
                  <a:lnTo>
                    <a:pt x="1645" y="401"/>
                  </a:lnTo>
                  <a:lnTo>
                    <a:pt x="1628" y="396"/>
                  </a:lnTo>
                  <a:lnTo>
                    <a:pt x="1611" y="391"/>
                  </a:lnTo>
                  <a:lnTo>
                    <a:pt x="1592" y="388"/>
                  </a:lnTo>
                  <a:lnTo>
                    <a:pt x="1575" y="385"/>
                  </a:lnTo>
                  <a:lnTo>
                    <a:pt x="1556" y="382"/>
                  </a:lnTo>
                  <a:lnTo>
                    <a:pt x="1516" y="378"/>
                  </a:lnTo>
                  <a:lnTo>
                    <a:pt x="1475" y="376"/>
                  </a:lnTo>
                  <a:lnTo>
                    <a:pt x="1435" y="375"/>
                  </a:lnTo>
                  <a:lnTo>
                    <a:pt x="1394" y="375"/>
                  </a:lnTo>
                  <a:lnTo>
                    <a:pt x="1209" y="375"/>
                  </a:lnTo>
                  <a:lnTo>
                    <a:pt x="995" y="962"/>
                  </a:ln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20"/>
            <p:cNvSpPr/>
            <p:nvPr userDrawn="1"/>
          </p:nvSpPr>
          <p:spPr bwMode="auto">
            <a:xfrm>
              <a:off x="7234238" y="1954213"/>
              <a:ext cx="315912" cy="392113"/>
            </a:xfrm>
            <a:custGeom>
              <a:avLst/>
              <a:gdLst/>
              <a:ahLst/>
              <a:cxnLst>
                <a:cxn ang="0">
                  <a:pos x="180" y="1924"/>
                </a:cxn>
                <a:cxn ang="0">
                  <a:pos x="228" y="1939"/>
                </a:cxn>
                <a:cxn ang="0">
                  <a:pos x="282" y="1950"/>
                </a:cxn>
                <a:cxn ang="0">
                  <a:pos x="346" y="1956"/>
                </a:cxn>
                <a:cxn ang="0">
                  <a:pos x="412" y="1956"/>
                </a:cxn>
                <a:cxn ang="0">
                  <a:pos x="470" y="1951"/>
                </a:cxn>
                <a:cxn ang="0">
                  <a:pos x="522" y="1943"/>
                </a:cxn>
                <a:cxn ang="0">
                  <a:pos x="571" y="1931"/>
                </a:cxn>
                <a:cxn ang="0">
                  <a:pos x="617" y="1914"/>
                </a:cxn>
                <a:cxn ang="0">
                  <a:pos x="659" y="1895"/>
                </a:cxn>
                <a:cxn ang="0">
                  <a:pos x="698" y="1873"/>
                </a:cxn>
                <a:cxn ang="0">
                  <a:pos x="732" y="1848"/>
                </a:cxn>
                <a:cxn ang="0">
                  <a:pos x="764" y="1822"/>
                </a:cxn>
                <a:cxn ang="0">
                  <a:pos x="793" y="1793"/>
                </a:cxn>
                <a:cxn ang="0">
                  <a:pos x="819" y="1764"/>
                </a:cxn>
                <a:cxn ang="0">
                  <a:pos x="843" y="1732"/>
                </a:cxn>
                <a:cxn ang="0">
                  <a:pos x="863" y="1700"/>
                </a:cxn>
                <a:cxn ang="0">
                  <a:pos x="882" y="1667"/>
                </a:cxn>
                <a:cxn ang="0">
                  <a:pos x="906" y="1618"/>
                </a:cxn>
                <a:cxn ang="0">
                  <a:pos x="1487" y="0"/>
                </a:cxn>
                <a:cxn ang="0">
                  <a:pos x="1333" y="1815"/>
                </a:cxn>
                <a:cxn ang="0">
                  <a:pos x="1312" y="1864"/>
                </a:cxn>
                <a:cxn ang="0">
                  <a:pos x="1287" y="1915"/>
                </a:cxn>
                <a:cxn ang="0">
                  <a:pos x="1257" y="1969"/>
                </a:cxn>
                <a:cxn ang="0">
                  <a:pos x="1221" y="2024"/>
                </a:cxn>
                <a:cxn ang="0">
                  <a:pos x="1181" y="2079"/>
                </a:cxn>
                <a:cxn ang="0">
                  <a:pos x="1136" y="2133"/>
                </a:cxn>
                <a:cxn ang="0">
                  <a:pos x="1085" y="2186"/>
                </a:cxn>
                <a:cxn ang="0">
                  <a:pos x="1031" y="2238"/>
                </a:cxn>
                <a:cxn ang="0">
                  <a:pos x="970" y="2286"/>
                </a:cxn>
                <a:cxn ang="0">
                  <a:pos x="906" y="2329"/>
                </a:cxn>
                <a:cxn ang="0">
                  <a:pos x="837" y="2369"/>
                </a:cxn>
                <a:cxn ang="0">
                  <a:pos x="762" y="2404"/>
                </a:cxn>
                <a:cxn ang="0">
                  <a:pos x="683" y="2432"/>
                </a:cxn>
                <a:cxn ang="0">
                  <a:pos x="598" y="2453"/>
                </a:cxn>
                <a:cxn ang="0">
                  <a:pos x="509" y="2466"/>
                </a:cxn>
                <a:cxn ang="0">
                  <a:pos x="415" y="2471"/>
                </a:cxn>
                <a:cxn ang="0">
                  <a:pos x="311" y="2468"/>
                </a:cxn>
                <a:cxn ang="0">
                  <a:pos x="204" y="2462"/>
                </a:cxn>
                <a:cxn ang="0">
                  <a:pos x="98" y="2447"/>
                </a:cxn>
                <a:cxn ang="0">
                  <a:pos x="48" y="2438"/>
                </a:cxn>
                <a:cxn ang="0">
                  <a:pos x="0" y="2427"/>
                </a:cxn>
              </a:cxnLst>
              <a:rect l="0" t="0" r="r" b="b"/>
              <a:pathLst>
                <a:path w="1989" h="2471">
                  <a:moveTo>
                    <a:pt x="158" y="1916"/>
                  </a:moveTo>
                  <a:lnTo>
                    <a:pt x="180" y="1924"/>
                  </a:lnTo>
                  <a:lnTo>
                    <a:pt x="203" y="1932"/>
                  </a:lnTo>
                  <a:lnTo>
                    <a:pt x="228" y="1939"/>
                  </a:lnTo>
                  <a:lnTo>
                    <a:pt x="254" y="1945"/>
                  </a:lnTo>
                  <a:lnTo>
                    <a:pt x="282" y="1950"/>
                  </a:lnTo>
                  <a:lnTo>
                    <a:pt x="313" y="1954"/>
                  </a:lnTo>
                  <a:lnTo>
                    <a:pt x="346" y="1956"/>
                  </a:lnTo>
                  <a:lnTo>
                    <a:pt x="382" y="1957"/>
                  </a:lnTo>
                  <a:lnTo>
                    <a:pt x="412" y="1956"/>
                  </a:lnTo>
                  <a:lnTo>
                    <a:pt x="441" y="1955"/>
                  </a:lnTo>
                  <a:lnTo>
                    <a:pt x="470" y="1951"/>
                  </a:lnTo>
                  <a:lnTo>
                    <a:pt x="497" y="1947"/>
                  </a:lnTo>
                  <a:lnTo>
                    <a:pt x="522" y="1943"/>
                  </a:lnTo>
                  <a:lnTo>
                    <a:pt x="547" y="1937"/>
                  </a:lnTo>
                  <a:lnTo>
                    <a:pt x="571" y="1931"/>
                  </a:lnTo>
                  <a:lnTo>
                    <a:pt x="595" y="1922"/>
                  </a:lnTo>
                  <a:lnTo>
                    <a:pt x="617" y="1914"/>
                  </a:lnTo>
                  <a:lnTo>
                    <a:pt x="638" y="1904"/>
                  </a:lnTo>
                  <a:lnTo>
                    <a:pt x="659" y="1895"/>
                  </a:lnTo>
                  <a:lnTo>
                    <a:pt x="679" y="1885"/>
                  </a:lnTo>
                  <a:lnTo>
                    <a:pt x="698" y="1873"/>
                  </a:lnTo>
                  <a:lnTo>
                    <a:pt x="715" y="1861"/>
                  </a:lnTo>
                  <a:lnTo>
                    <a:pt x="732" y="1848"/>
                  </a:lnTo>
                  <a:lnTo>
                    <a:pt x="749" y="1836"/>
                  </a:lnTo>
                  <a:lnTo>
                    <a:pt x="764" y="1822"/>
                  </a:lnTo>
                  <a:lnTo>
                    <a:pt x="779" y="1807"/>
                  </a:lnTo>
                  <a:lnTo>
                    <a:pt x="793" y="1793"/>
                  </a:lnTo>
                  <a:lnTo>
                    <a:pt x="806" y="1778"/>
                  </a:lnTo>
                  <a:lnTo>
                    <a:pt x="819" y="1764"/>
                  </a:lnTo>
                  <a:lnTo>
                    <a:pt x="831" y="1748"/>
                  </a:lnTo>
                  <a:lnTo>
                    <a:pt x="843" y="1732"/>
                  </a:lnTo>
                  <a:lnTo>
                    <a:pt x="853" y="1716"/>
                  </a:lnTo>
                  <a:lnTo>
                    <a:pt x="863" y="1700"/>
                  </a:lnTo>
                  <a:lnTo>
                    <a:pt x="873" y="1683"/>
                  </a:lnTo>
                  <a:lnTo>
                    <a:pt x="882" y="1667"/>
                  </a:lnTo>
                  <a:lnTo>
                    <a:pt x="890" y="1651"/>
                  </a:lnTo>
                  <a:lnTo>
                    <a:pt x="906" y="1618"/>
                  </a:lnTo>
                  <a:lnTo>
                    <a:pt x="918" y="1586"/>
                  </a:lnTo>
                  <a:lnTo>
                    <a:pt x="1487" y="0"/>
                  </a:lnTo>
                  <a:lnTo>
                    <a:pt x="1989" y="0"/>
                  </a:lnTo>
                  <a:lnTo>
                    <a:pt x="1333" y="1815"/>
                  </a:lnTo>
                  <a:lnTo>
                    <a:pt x="1324" y="1839"/>
                  </a:lnTo>
                  <a:lnTo>
                    <a:pt x="1312" y="1864"/>
                  </a:lnTo>
                  <a:lnTo>
                    <a:pt x="1301" y="1889"/>
                  </a:lnTo>
                  <a:lnTo>
                    <a:pt x="1287" y="1915"/>
                  </a:lnTo>
                  <a:lnTo>
                    <a:pt x="1273" y="1942"/>
                  </a:lnTo>
                  <a:lnTo>
                    <a:pt x="1257" y="1969"/>
                  </a:lnTo>
                  <a:lnTo>
                    <a:pt x="1239" y="1996"/>
                  </a:lnTo>
                  <a:lnTo>
                    <a:pt x="1221" y="2024"/>
                  </a:lnTo>
                  <a:lnTo>
                    <a:pt x="1202" y="2052"/>
                  </a:lnTo>
                  <a:lnTo>
                    <a:pt x="1181" y="2079"/>
                  </a:lnTo>
                  <a:lnTo>
                    <a:pt x="1159" y="2106"/>
                  </a:lnTo>
                  <a:lnTo>
                    <a:pt x="1136" y="2133"/>
                  </a:lnTo>
                  <a:lnTo>
                    <a:pt x="1112" y="2160"/>
                  </a:lnTo>
                  <a:lnTo>
                    <a:pt x="1085" y="2186"/>
                  </a:lnTo>
                  <a:lnTo>
                    <a:pt x="1059" y="2213"/>
                  </a:lnTo>
                  <a:lnTo>
                    <a:pt x="1031" y="2238"/>
                  </a:lnTo>
                  <a:lnTo>
                    <a:pt x="1002" y="2262"/>
                  </a:lnTo>
                  <a:lnTo>
                    <a:pt x="970" y="2286"/>
                  </a:lnTo>
                  <a:lnTo>
                    <a:pt x="939" y="2309"/>
                  </a:lnTo>
                  <a:lnTo>
                    <a:pt x="906" y="2329"/>
                  </a:lnTo>
                  <a:lnTo>
                    <a:pt x="872" y="2350"/>
                  </a:lnTo>
                  <a:lnTo>
                    <a:pt x="837" y="2369"/>
                  </a:lnTo>
                  <a:lnTo>
                    <a:pt x="800" y="2388"/>
                  </a:lnTo>
                  <a:lnTo>
                    <a:pt x="762" y="2404"/>
                  </a:lnTo>
                  <a:lnTo>
                    <a:pt x="723" y="2419"/>
                  </a:lnTo>
                  <a:lnTo>
                    <a:pt x="683" y="2432"/>
                  </a:lnTo>
                  <a:lnTo>
                    <a:pt x="641" y="2443"/>
                  </a:lnTo>
                  <a:lnTo>
                    <a:pt x="598" y="2453"/>
                  </a:lnTo>
                  <a:lnTo>
                    <a:pt x="554" y="2461"/>
                  </a:lnTo>
                  <a:lnTo>
                    <a:pt x="509" y="2466"/>
                  </a:lnTo>
                  <a:lnTo>
                    <a:pt x="463" y="2469"/>
                  </a:lnTo>
                  <a:lnTo>
                    <a:pt x="415" y="2471"/>
                  </a:lnTo>
                  <a:lnTo>
                    <a:pt x="364" y="2470"/>
                  </a:lnTo>
                  <a:lnTo>
                    <a:pt x="311" y="2468"/>
                  </a:lnTo>
                  <a:lnTo>
                    <a:pt x="257" y="2466"/>
                  </a:lnTo>
                  <a:lnTo>
                    <a:pt x="204" y="2462"/>
                  </a:lnTo>
                  <a:lnTo>
                    <a:pt x="151" y="2456"/>
                  </a:lnTo>
                  <a:lnTo>
                    <a:pt x="98" y="2447"/>
                  </a:lnTo>
                  <a:lnTo>
                    <a:pt x="73" y="2443"/>
                  </a:lnTo>
                  <a:lnTo>
                    <a:pt x="48" y="2438"/>
                  </a:lnTo>
                  <a:lnTo>
                    <a:pt x="24" y="2433"/>
                  </a:lnTo>
                  <a:lnTo>
                    <a:pt x="0" y="2427"/>
                  </a:lnTo>
                  <a:lnTo>
                    <a:pt x="158" y="1916"/>
                  </a:ln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21"/>
            <p:cNvSpPr/>
            <p:nvPr userDrawn="1"/>
          </p:nvSpPr>
          <p:spPr bwMode="auto">
            <a:xfrm>
              <a:off x="7502525" y="1954213"/>
              <a:ext cx="369887" cy="377825"/>
            </a:xfrm>
            <a:custGeom>
              <a:avLst/>
              <a:gdLst/>
              <a:ahLst/>
              <a:cxnLst>
                <a:cxn ang="0">
                  <a:pos x="868" y="0"/>
                </a:cxn>
                <a:cxn ang="0">
                  <a:pos x="2323" y="0"/>
                </a:cxn>
                <a:cxn ang="0">
                  <a:pos x="2186" y="469"/>
                </a:cxn>
                <a:cxn ang="0">
                  <a:pos x="1210" y="469"/>
                </a:cxn>
                <a:cxn ang="0">
                  <a:pos x="1078" y="923"/>
                </a:cxn>
                <a:cxn ang="0">
                  <a:pos x="1847" y="923"/>
                </a:cxn>
                <a:cxn ang="0">
                  <a:pos x="1710" y="1399"/>
                </a:cxn>
                <a:cxn ang="0">
                  <a:pos x="860" y="1399"/>
                </a:cxn>
                <a:cxn ang="0">
                  <a:pos x="710" y="1904"/>
                </a:cxn>
                <a:cxn ang="0">
                  <a:pos x="1630" y="1904"/>
                </a:cxn>
                <a:cxn ang="0">
                  <a:pos x="1493" y="2381"/>
                </a:cxn>
                <a:cxn ang="0">
                  <a:pos x="0" y="2381"/>
                </a:cxn>
                <a:cxn ang="0">
                  <a:pos x="868" y="0"/>
                </a:cxn>
              </a:cxnLst>
              <a:rect l="0" t="0" r="r" b="b"/>
              <a:pathLst>
                <a:path w="2323" h="2381">
                  <a:moveTo>
                    <a:pt x="868" y="0"/>
                  </a:moveTo>
                  <a:lnTo>
                    <a:pt x="2323" y="0"/>
                  </a:lnTo>
                  <a:lnTo>
                    <a:pt x="2186" y="469"/>
                  </a:lnTo>
                  <a:lnTo>
                    <a:pt x="1210" y="469"/>
                  </a:lnTo>
                  <a:lnTo>
                    <a:pt x="1078" y="923"/>
                  </a:lnTo>
                  <a:lnTo>
                    <a:pt x="1847" y="923"/>
                  </a:lnTo>
                  <a:lnTo>
                    <a:pt x="1710" y="1399"/>
                  </a:lnTo>
                  <a:lnTo>
                    <a:pt x="860" y="1399"/>
                  </a:lnTo>
                  <a:lnTo>
                    <a:pt x="710" y="1904"/>
                  </a:lnTo>
                  <a:lnTo>
                    <a:pt x="1630" y="1904"/>
                  </a:lnTo>
                  <a:lnTo>
                    <a:pt x="1493" y="2381"/>
                  </a:lnTo>
                  <a:lnTo>
                    <a:pt x="0" y="2381"/>
                  </a:lnTo>
                  <a:lnTo>
                    <a:pt x="868" y="0"/>
                  </a:ln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22"/>
            <p:cNvSpPr/>
            <p:nvPr userDrawn="1"/>
          </p:nvSpPr>
          <p:spPr bwMode="auto">
            <a:xfrm>
              <a:off x="8234363" y="1954213"/>
              <a:ext cx="352425" cy="377825"/>
            </a:xfrm>
            <a:custGeom>
              <a:avLst/>
              <a:gdLst/>
              <a:ahLst/>
              <a:cxnLst>
                <a:cxn ang="0">
                  <a:pos x="732" y="476"/>
                </a:cxn>
                <a:cxn ang="0">
                  <a:pos x="1" y="476"/>
                </a:cxn>
                <a:cxn ang="0">
                  <a:pos x="138" y="0"/>
                </a:cxn>
                <a:cxn ang="0">
                  <a:pos x="2219" y="0"/>
                </a:cxn>
                <a:cxn ang="0">
                  <a:pos x="2082" y="476"/>
                </a:cxn>
                <a:cxn ang="0">
                  <a:pos x="1320" y="476"/>
                </a:cxn>
                <a:cxn ang="0">
                  <a:pos x="589" y="2381"/>
                </a:cxn>
                <a:cxn ang="0">
                  <a:pos x="0" y="2381"/>
                </a:cxn>
                <a:cxn ang="0">
                  <a:pos x="732" y="476"/>
                </a:cxn>
              </a:cxnLst>
              <a:rect l="0" t="0" r="r" b="b"/>
              <a:pathLst>
                <a:path w="2219" h="2381">
                  <a:moveTo>
                    <a:pt x="732" y="476"/>
                  </a:moveTo>
                  <a:lnTo>
                    <a:pt x="1" y="476"/>
                  </a:lnTo>
                  <a:lnTo>
                    <a:pt x="138" y="0"/>
                  </a:lnTo>
                  <a:lnTo>
                    <a:pt x="2219" y="0"/>
                  </a:lnTo>
                  <a:lnTo>
                    <a:pt x="2082" y="476"/>
                  </a:lnTo>
                  <a:lnTo>
                    <a:pt x="1320" y="476"/>
                  </a:lnTo>
                  <a:lnTo>
                    <a:pt x="589" y="2381"/>
                  </a:lnTo>
                  <a:lnTo>
                    <a:pt x="0" y="2381"/>
                  </a:lnTo>
                  <a:lnTo>
                    <a:pt x="732" y="476"/>
                  </a:ln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23"/>
            <p:cNvSpPr/>
            <p:nvPr userDrawn="1"/>
          </p:nvSpPr>
          <p:spPr bwMode="auto">
            <a:xfrm>
              <a:off x="7839075" y="1938338"/>
              <a:ext cx="390525" cy="406400"/>
            </a:xfrm>
            <a:custGeom>
              <a:avLst/>
              <a:gdLst/>
              <a:ahLst/>
              <a:cxnLst>
                <a:cxn ang="0">
                  <a:pos x="2433" y="204"/>
                </a:cxn>
                <a:cxn ang="0">
                  <a:pos x="2294" y="116"/>
                </a:cxn>
                <a:cxn ang="0">
                  <a:pos x="2162" y="51"/>
                </a:cxn>
                <a:cxn ang="0">
                  <a:pos x="2042" y="13"/>
                </a:cxn>
                <a:cxn ang="0">
                  <a:pos x="1893" y="1"/>
                </a:cxn>
                <a:cxn ang="0">
                  <a:pos x="1683" y="9"/>
                </a:cxn>
                <a:cxn ang="0">
                  <a:pos x="1429" y="51"/>
                </a:cxn>
                <a:cxn ang="0">
                  <a:pos x="1148" y="139"/>
                </a:cxn>
                <a:cxn ang="0">
                  <a:pos x="860" y="284"/>
                </a:cxn>
                <a:cxn ang="0">
                  <a:pos x="581" y="499"/>
                </a:cxn>
                <a:cxn ang="0">
                  <a:pos x="329" y="795"/>
                </a:cxn>
                <a:cxn ang="0">
                  <a:pos x="127" y="1167"/>
                </a:cxn>
                <a:cxn ang="0">
                  <a:pos x="21" y="1511"/>
                </a:cxn>
                <a:cxn ang="0">
                  <a:pos x="2" y="1807"/>
                </a:cxn>
                <a:cxn ang="0">
                  <a:pos x="57" y="2056"/>
                </a:cxn>
                <a:cxn ang="0">
                  <a:pos x="166" y="2256"/>
                </a:cxn>
                <a:cxn ang="0">
                  <a:pos x="318" y="2407"/>
                </a:cxn>
                <a:cxn ang="0">
                  <a:pos x="495" y="2508"/>
                </a:cxn>
                <a:cxn ang="0">
                  <a:pos x="681" y="2559"/>
                </a:cxn>
                <a:cxn ang="0">
                  <a:pos x="864" y="2563"/>
                </a:cxn>
                <a:cxn ang="0">
                  <a:pos x="1037" y="2544"/>
                </a:cxn>
                <a:cxn ang="0">
                  <a:pos x="1197" y="2511"/>
                </a:cxn>
                <a:cxn ang="0">
                  <a:pos x="1342" y="2470"/>
                </a:cxn>
                <a:cxn ang="0">
                  <a:pos x="1517" y="2405"/>
                </a:cxn>
                <a:cxn ang="0">
                  <a:pos x="1655" y="2341"/>
                </a:cxn>
                <a:cxn ang="0">
                  <a:pos x="1935" y="1725"/>
                </a:cxn>
                <a:cxn ang="0">
                  <a:pos x="1811" y="1794"/>
                </a:cxn>
                <a:cxn ang="0">
                  <a:pos x="1574" y="1908"/>
                </a:cxn>
                <a:cxn ang="0">
                  <a:pos x="1396" y="1976"/>
                </a:cxn>
                <a:cxn ang="0">
                  <a:pos x="1249" y="2018"/>
                </a:cxn>
                <a:cxn ang="0">
                  <a:pos x="1105" y="2040"/>
                </a:cxn>
                <a:cxn ang="0">
                  <a:pos x="975" y="2035"/>
                </a:cxn>
                <a:cxn ang="0">
                  <a:pos x="861" y="1997"/>
                </a:cxn>
                <a:cxn ang="0">
                  <a:pos x="767" y="1931"/>
                </a:cxn>
                <a:cxn ang="0">
                  <a:pos x="693" y="1842"/>
                </a:cxn>
                <a:cxn ang="0">
                  <a:pos x="643" y="1731"/>
                </a:cxn>
                <a:cxn ang="0">
                  <a:pos x="617" y="1602"/>
                </a:cxn>
                <a:cxn ang="0">
                  <a:pos x="617" y="1459"/>
                </a:cxn>
                <a:cxn ang="0">
                  <a:pos x="644" y="1307"/>
                </a:cxn>
                <a:cxn ang="0">
                  <a:pos x="701" y="1151"/>
                </a:cxn>
                <a:cxn ang="0">
                  <a:pos x="780" y="1006"/>
                </a:cxn>
                <a:cxn ang="0">
                  <a:pos x="880" y="874"/>
                </a:cxn>
                <a:cxn ang="0">
                  <a:pos x="996" y="756"/>
                </a:cxn>
                <a:cxn ang="0">
                  <a:pos x="1122" y="655"/>
                </a:cxn>
                <a:cxn ang="0">
                  <a:pos x="1258" y="575"/>
                </a:cxn>
                <a:cxn ang="0">
                  <a:pos x="1397" y="517"/>
                </a:cxn>
                <a:cxn ang="0">
                  <a:pos x="1537" y="482"/>
                </a:cxn>
                <a:cxn ang="0">
                  <a:pos x="1672" y="478"/>
                </a:cxn>
                <a:cxn ang="0">
                  <a:pos x="1792" y="507"/>
                </a:cxn>
                <a:cxn ang="0">
                  <a:pos x="1898" y="560"/>
                </a:cxn>
                <a:cxn ang="0">
                  <a:pos x="1988" y="628"/>
                </a:cxn>
                <a:cxn ang="0">
                  <a:pos x="2061" y="701"/>
                </a:cxn>
                <a:cxn ang="0">
                  <a:pos x="2157" y="828"/>
                </a:cxn>
              </a:cxnLst>
              <a:rect l="0" t="0" r="r" b="b"/>
              <a:pathLst>
                <a:path w="2465" h="2565">
                  <a:moveTo>
                    <a:pt x="2168" y="845"/>
                  </a:moveTo>
                  <a:lnTo>
                    <a:pt x="2465" y="227"/>
                  </a:lnTo>
                  <a:lnTo>
                    <a:pt x="2457" y="221"/>
                  </a:lnTo>
                  <a:lnTo>
                    <a:pt x="2433" y="204"/>
                  </a:lnTo>
                  <a:lnTo>
                    <a:pt x="2398" y="179"/>
                  </a:lnTo>
                  <a:lnTo>
                    <a:pt x="2351" y="149"/>
                  </a:lnTo>
                  <a:lnTo>
                    <a:pt x="2324" y="133"/>
                  </a:lnTo>
                  <a:lnTo>
                    <a:pt x="2294" y="116"/>
                  </a:lnTo>
                  <a:lnTo>
                    <a:pt x="2263" y="99"/>
                  </a:lnTo>
                  <a:lnTo>
                    <a:pt x="2231" y="82"/>
                  </a:lnTo>
                  <a:lnTo>
                    <a:pt x="2196" y="66"/>
                  </a:lnTo>
                  <a:lnTo>
                    <a:pt x="2162" y="51"/>
                  </a:lnTo>
                  <a:lnTo>
                    <a:pt x="2126" y="37"/>
                  </a:lnTo>
                  <a:lnTo>
                    <a:pt x="2089" y="24"/>
                  </a:lnTo>
                  <a:lnTo>
                    <a:pt x="2068" y="18"/>
                  </a:lnTo>
                  <a:lnTo>
                    <a:pt x="2042" y="13"/>
                  </a:lnTo>
                  <a:lnTo>
                    <a:pt x="2012" y="9"/>
                  </a:lnTo>
                  <a:lnTo>
                    <a:pt x="1976" y="5"/>
                  </a:lnTo>
                  <a:lnTo>
                    <a:pt x="1937" y="2"/>
                  </a:lnTo>
                  <a:lnTo>
                    <a:pt x="1893" y="1"/>
                  </a:lnTo>
                  <a:lnTo>
                    <a:pt x="1846" y="0"/>
                  </a:lnTo>
                  <a:lnTo>
                    <a:pt x="1795" y="2"/>
                  </a:lnTo>
                  <a:lnTo>
                    <a:pt x="1740" y="4"/>
                  </a:lnTo>
                  <a:lnTo>
                    <a:pt x="1683" y="9"/>
                  </a:lnTo>
                  <a:lnTo>
                    <a:pt x="1622" y="16"/>
                  </a:lnTo>
                  <a:lnTo>
                    <a:pt x="1559" y="25"/>
                  </a:lnTo>
                  <a:lnTo>
                    <a:pt x="1494" y="36"/>
                  </a:lnTo>
                  <a:lnTo>
                    <a:pt x="1429" y="51"/>
                  </a:lnTo>
                  <a:lnTo>
                    <a:pt x="1360" y="69"/>
                  </a:lnTo>
                  <a:lnTo>
                    <a:pt x="1291" y="88"/>
                  </a:lnTo>
                  <a:lnTo>
                    <a:pt x="1219" y="111"/>
                  </a:lnTo>
                  <a:lnTo>
                    <a:pt x="1148" y="139"/>
                  </a:lnTo>
                  <a:lnTo>
                    <a:pt x="1076" y="169"/>
                  </a:lnTo>
                  <a:lnTo>
                    <a:pt x="1004" y="203"/>
                  </a:lnTo>
                  <a:lnTo>
                    <a:pt x="932" y="242"/>
                  </a:lnTo>
                  <a:lnTo>
                    <a:pt x="860" y="284"/>
                  </a:lnTo>
                  <a:lnTo>
                    <a:pt x="789" y="331"/>
                  </a:lnTo>
                  <a:lnTo>
                    <a:pt x="718" y="382"/>
                  </a:lnTo>
                  <a:lnTo>
                    <a:pt x="649" y="438"/>
                  </a:lnTo>
                  <a:lnTo>
                    <a:pt x="581" y="499"/>
                  </a:lnTo>
                  <a:lnTo>
                    <a:pt x="515" y="565"/>
                  </a:lnTo>
                  <a:lnTo>
                    <a:pt x="450" y="636"/>
                  </a:lnTo>
                  <a:lnTo>
                    <a:pt x="388" y="713"/>
                  </a:lnTo>
                  <a:lnTo>
                    <a:pt x="329" y="795"/>
                  </a:lnTo>
                  <a:lnTo>
                    <a:pt x="271" y="884"/>
                  </a:lnTo>
                  <a:lnTo>
                    <a:pt x="218" y="978"/>
                  </a:lnTo>
                  <a:lnTo>
                    <a:pt x="169" y="1074"/>
                  </a:lnTo>
                  <a:lnTo>
                    <a:pt x="127" y="1167"/>
                  </a:lnTo>
                  <a:lnTo>
                    <a:pt x="91" y="1258"/>
                  </a:lnTo>
                  <a:lnTo>
                    <a:pt x="62" y="1345"/>
                  </a:lnTo>
                  <a:lnTo>
                    <a:pt x="39" y="1429"/>
                  </a:lnTo>
                  <a:lnTo>
                    <a:pt x="21" y="1511"/>
                  </a:lnTo>
                  <a:lnTo>
                    <a:pt x="9" y="1589"/>
                  </a:lnTo>
                  <a:lnTo>
                    <a:pt x="2" y="1665"/>
                  </a:lnTo>
                  <a:lnTo>
                    <a:pt x="0" y="1737"/>
                  </a:lnTo>
                  <a:lnTo>
                    <a:pt x="2" y="1807"/>
                  </a:lnTo>
                  <a:lnTo>
                    <a:pt x="10" y="1874"/>
                  </a:lnTo>
                  <a:lnTo>
                    <a:pt x="21" y="1938"/>
                  </a:lnTo>
                  <a:lnTo>
                    <a:pt x="37" y="1998"/>
                  </a:lnTo>
                  <a:lnTo>
                    <a:pt x="57" y="2056"/>
                  </a:lnTo>
                  <a:lnTo>
                    <a:pt x="79" y="2110"/>
                  </a:lnTo>
                  <a:lnTo>
                    <a:pt x="105" y="2162"/>
                  </a:lnTo>
                  <a:lnTo>
                    <a:pt x="134" y="2210"/>
                  </a:lnTo>
                  <a:lnTo>
                    <a:pt x="166" y="2256"/>
                  </a:lnTo>
                  <a:lnTo>
                    <a:pt x="201" y="2298"/>
                  </a:lnTo>
                  <a:lnTo>
                    <a:pt x="238" y="2338"/>
                  </a:lnTo>
                  <a:lnTo>
                    <a:pt x="277" y="2374"/>
                  </a:lnTo>
                  <a:lnTo>
                    <a:pt x="318" y="2407"/>
                  </a:lnTo>
                  <a:lnTo>
                    <a:pt x="360" y="2437"/>
                  </a:lnTo>
                  <a:lnTo>
                    <a:pt x="404" y="2464"/>
                  </a:lnTo>
                  <a:lnTo>
                    <a:pt x="449" y="2488"/>
                  </a:lnTo>
                  <a:lnTo>
                    <a:pt x="495" y="2508"/>
                  </a:lnTo>
                  <a:lnTo>
                    <a:pt x="541" y="2526"/>
                  </a:lnTo>
                  <a:lnTo>
                    <a:pt x="588" y="2540"/>
                  </a:lnTo>
                  <a:lnTo>
                    <a:pt x="635" y="2552"/>
                  </a:lnTo>
                  <a:lnTo>
                    <a:pt x="681" y="2559"/>
                  </a:lnTo>
                  <a:lnTo>
                    <a:pt x="728" y="2564"/>
                  </a:lnTo>
                  <a:lnTo>
                    <a:pt x="774" y="2565"/>
                  </a:lnTo>
                  <a:lnTo>
                    <a:pt x="819" y="2565"/>
                  </a:lnTo>
                  <a:lnTo>
                    <a:pt x="864" y="2563"/>
                  </a:lnTo>
                  <a:lnTo>
                    <a:pt x="908" y="2560"/>
                  </a:lnTo>
                  <a:lnTo>
                    <a:pt x="952" y="2556"/>
                  </a:lnTo>
                  <a:lnTo>
                    <a:pt x="995" y="2551"/>
                  </a:lnTo>
                  <a:lnTo>
                    <a:pt x="1037" y="2544"/>
                  </a:lnTo>
                  <a:lnTo>
                    <a:pt x="1078" y="2537"/>
                  </a:lnTo>
                  <a:lnTo>
                    <a:pt x="1119" y="2529"/>
                  </a:lnTo>
                  <a:lnTo>
                    <a:pt x="1159" y="2520"/>
                  </a:lnTo>
                  <a:lnTo>
                    <a:pt x="1197" y="2511"/>
                  </a:lnTo>
                  <a:lnTo>
                    <a:pt x="1235" y="2502"/>
                  </a:lnTo>
                  <a:lnTo>
                    <a:pt x="1272" y="2491"/>
                  </a:lnTo>
                  <a:lnTo>
                    <a:pt x="1307" y="2481"/>
                  </a:lnTo>
                  <a:lnTo>
                    <a:pt x="1342" y="2470"/>
                  </a:lnTo>
                  <a:lnTo>
                    <a:pt x="1374" y="2459"/>
                  </a:lnTo>
                  <a:lnTo>
                    <a:pt x="1406" y="2448"/>
                  </a:lnTo>
                  <a:lnTo>
                    <a:pt x="1465" y="2426"/>
                  </a:lnTo>
                  <a:lnTo>
                    <a:pt x="1517" y="2405"/>
                  </a:lnTo>
                  <a:lnTo>
                    <a:pt x="1563" y="2386"/>
                  </a:lnTo>
                  <a:lnTo>
                    <a:pt x="1602" y="2368"/>
                  </a:lnTo>
                  <a:lnTo>
                    <a:pt x="1632" y="2352"/>
                  </a:lnTo>
                  <a:lnTo>
                    <a:pt x="1655" y="2341"/>
                  </a:lnTo>
                  <a:lnTo>
                    <a:pt x="1669" y="2333"/>
                  </a:lnTo>
                  <a:lnTo>
                    <a:pt x="1674" y="2331"/>
                  </a:lnTo>
                  <a:lnTo>
                    <a:pt x="1940" y="1720"/>
                  </a:lnTo>
                  <a:lnTo>
                    <a:pt x="1935" y="1725"/>
                  </a:lnTo>
                  <a:lnTo>
                    <a:pt x="1918" y="1734"/>
                  </a:lnTo>
                  <a:lnTo>
                    <a:pt x="1891" y="1750"/>
                  </a:lnTo>
                  <a:lnTo>
                    <a:pt x="1855" y="1770"/>
                  </a:lnTo>
                  <a:lnTo>
                    <a:pt x="1811" y="1794"/>
                  </a:lnTo>
                  <a:lnTo>
                    <a:pt x="1760" y="1821"/>
                  </a:lnTo>
                  <a:lnTo>
                    <a:pt x="1704" y="1849"/>
                  </a:lnTo>
                  <a:lnTo>
                    <a:pt x="1641" y="1878"/>
                  </a:lnTo>
                  <a:lnTo>
                    <a:pt x="1574" y="1908"/>
                  </a:lnTo>
                  <a:lnTo>
                    <a:pt x="1505" y="1937"/>
                  </a:lnTo>
                  <a:lnTo>
                    <a:pt x="1468" y="1950"/>
                  </a:lnTo>
                  <a:lnTo>
                    <a:pt x="1433" y="1964"/>
                  </a:lnTo>
                  <a:lnTo>
                    <a:pt x="1396" y="1976"/>
                  </a:lnTo>
                  <a:lnTo>
                    <a:pt x="1360" y="1988"/>
                  </a:lnTo>
                  <a:lnTo>
                    <a:pt x="1322" y="1999"/>
                  </a:lnTo>
                  <a:lnTo>
                    <a:pt x="1285" y="2009"/>
                  </a:lnTo>
                  <a:lnTo>
                    <a:pt x="1249" y="2018"/>
                  </a:lnTo>
                  <a:lnTo>
                    <a:pt x="1212" y="2025"/>
                  </a:lnTo>
                  <a:lnTo>
                    <a:pt x="1175" y="2032"/>
                  </a:lnTo>
                  <a:lnTo>
                    <a:pt x="1140" y="2037"/>
                  </a:lnTo>
                  <a:lnTo>
                    <a:pt x="1105" y="2040"/>
                  </a:lnTo>
                  <a:lnTo>
                    <a:pt x="1071" y="2042"/>
                  </a:lnTo>
                  <a:lnTo>
                    <a:pt x="1039" y="2041"/>
                  </a:lnTo>
                  <a:lnTo>
                    <a:pt x="1006" y="2039"/>
                  </a:lnTo>
                  <a:lnTo>
                    <a:pt x="975" y="2035"/>
                  </a:lnTo>
                  <a:lnTo>
                    <a:pt x="944" y="2027"/>
                  </a:lnTo>
                  <a:lnTo>
                    <a:pt x="915" y="2019"/>
                  </a:lnTo>
                  <a:lnTo>
                    <a:pt x="888" y="2010"/>
                  </a:lnTo>
                  <a:lnTo>
                    <a:pt x="861" y="1997"/>
                  </a:lnTo>
                  <a:lnTo>
                    <a:pt x="836" y="1984"/>
                  </a:lnTo>
                  <a:lnTo>
                    <a:pt x="812" y="1968"/>
                  </a:lnTo>
                  <a:lnTo>
                    <a:pt x="789" y="1950"/>
                  </a:lnTo>
                  <a:lnTo>
                    <a:pt x="767" y="1931"/>
                  </a:lnTo>
                  <a:lnTo>
                    <a:pt x="747" y="1912"/>
                  </a:lnTo>
                  <a:lnTo>
                    <a:pt x="728" y="1890"/>
                  </a:lnTo>
                  <a:lnTo>
                    <a:pt x="710" y="1867"/>
                  </a:lnTo>
                  <a:lnTo>
                    <a:pt x="693" y="1842"/>
                  </a:lnTo>
                  <a:lnTo>
                    <a:pt x="679" y="1816"/>
                  </a:lnTo>
                  <a:lnTo>
                    <a:pt x="665" y="1788"/>
                  </a:lnTo>
                  <a:lnTo>
                    <a:pt x="654" y="1760"/>
                  </a:lnTo>
                  <a:lnTo>
                    <a:pt x="643" y="1731"/>
                  </a:lnTo>
                  <a:lnTo>
                    <a:pt x="634" y="1700"/>
                  </a:lnTo>
                  <a:lnTo>
                    <a:pt x="627" y="1668"/>
                  </a:lnTo>
                  <a:lnTo>
                    <a:pt x="621" y="1636"/>
                  </a:lnTo>
                  <a:lnTo>
                    <a:pt x="617" y="1602"/>
                  </a:lnTo>
                  <a:lnTo>
                    <a:pt x="614" y="1568"/>
                  </a:lnTo>
                  <a:lnTo>
                    <a:pt x="613" y="1533"/>
                  </a:lnTo>
                  <a:lnTo>
                    <a:pt x="614" y="1496"/>
                  </a:lnTo>
                  <a:lnTo>
                    <a:pt x="617" y="1459"/>
                  </a:lnTo>
                  <a:lnTo>
                    <a:pt x="621" y="1422"/>
                  </a:lnTo>
                  <a:lnTo>
                    <a:pt x="628" y="1384"/>
                  </a:lnTo>
                  <a:lnTo>
                    <a:pt x="635" y="1346"/>
                  </a:lnTo>
                  <a:lnTo>
                    <a:pt x="644" y="1307"/>
                  </a:lnTo>
                  <a:lnTo>
                    <a:pt x="656" y="1267"/>
                  </a:lnTo>
                  <a:lnTo>
                    <a:pt x="669" y="1229"/>
                  </a:lnTo>
                  <a:lnTo>
                    <a:pt x="684" y="1189"/>
                  </a:lnTo>
                  <a:lnTo>
                    <a:pt x="701" y="1151"/>
                  </a:lnTo>
                  <a:lnTo>
                    <a:pt x="719" y="1114"/>
                  </a:lnTo>
                  <a:lnTo>
                    <a:pt x="738" y="1077"/>
                  </a:lnTo>
                  <a:lnTo>
                    <a:pt x="758" y="1041"/>
                  </a:lnTo>
                  <a:lnTo>
                    <a:pt x="780" y="1006"/>
                  </a:lnTo>
                  <a:lnTo>
                    <a:pt x="804" y="972"/>
                  </a:lnTo>
                  <a:lnTo>
                    <a:pt x="828" y="937"/>
                  </a:lnTo>
                  <a:lnTo>
                    <a:pt x="853" y="905"/>
                  </a:lnTo>
                  <a:lnTo>
                    <a:pt x="880" y="874"/>
                  </a:lnTo>
                  <a:lnTo>
                    <a:pt x="908" y="842"/>
                  </a:lnTo>
                  <a:lnTo>
                    <a:pt x="936" y="812"/>
                  </a:lnTo>
                  <a:lnTo>
                    <a:pt x="965" y="784"/>
                  </a:lnTo>
                  <a:lnTo>
                    <a:pt x="996" y="756"/>
                  </a:lnTo>
                  <a:lnTo>
                    <a:pt x="1026" y="728"/>
                  </a:lnTo>
                  <a:lnTo>
                    <a:pt x="1057" y="703"/>
                  </a:lnTo>
                  <a:lnTo>
                    <a:pt x="1090" y="678"/>
                  </a:lnTo>
                  <a:lnTo>
                    <a:pt x="1122" y="655"/>
                  </a:lnTo>
                  <a:lnTo>
                    <a:pt x="1156" y="633"/>
                  </a:lnTo>
                  <a:lnTo>
                    <a:pt x="1189" y="613"/>
                  </a:lnTo>
                  <a:lnTo>
                    <a:pt x="1224" y="593"/>
                  </a:lnTo>
                  <a:lnTo>
                    <a:pt x="1258" y="575"/>
                  </a:lnTo>
                  <a:lnTo>
                    <a:pt x="1293" y="558"/>
                  </a:lnTo>
                  <a:lnTo>
                    <a:pt x="1327" y="543"/>
                  </a:lnTo>
                  <a:lnTo>
                    <a:pt x="1363" y="529"/>
                  </a:lnTo>
                  <a:lnTo>
                    <a:pt x="1397" y="517"/>
                  </a:lnTo>
                  <a:lnTo>
                    <a:pt x="1433" y="505"/>
                  </a:lnTo>
                  <a:lnTo>
                    <a:pt x="1468" y="497"/>
                  </a:lnTo>
                  <a:lnTo>
                    <a:pt x="1503" y="488"/>
                  </a:lnTo>
                  <a:lnTo>
                    <a:pt x="1537" y="482"/>
                  </a:lnTo>
                  <a:lnTo>
                    <a:pt x="1573" y="478"/>
                  </a:lnTo>
                  <a:lnTo>
                    <a:pt x="1606" y="476"/>
                  </a:lnTo>
                  <a:lnTo>
                    <a:pt x="1640" y="476"/>
                  </a:lnTo>
                  <a:lnTo>
                    <a:pt x="1672" y="478"/>
                  </a:lnTo>
                  <a:lnTo>
                    <a:pt x="1704" y="482"/>
                  </a:lnTo>
                  <a:lnTo>
                    <a:pt x="1734" y="488"/>
                  </a:lnTo>
                  <a:lnTo>
                    <a:pt x="1764" y="497"/>
                  </a:lnTo>
                  <a:lnTo>
                    <a:pt x="1792" y="507"/>
                  </a:lnTo>
                  <a:lnTo>
                    <a:pt x="1821" y="519"/>
                  </a:lnTo>
                  <a:lnTo>
                    <a:pt x="1848" y="531"/>
                  </a:lnTo>
                  <a:lnTo>
                    <a:pt x="1874" y="546"/>
                  </a:lnTo>
                  <a:lnTo>
                    <a:pt x="1898" y="560"/>
                  </a:lnTo>
                  <a:lnTo>
                    <a:pt x="1922" y="577"/>
                  </a:lnTo>
                  <a:lnTo>
                    <a:pt x="1945" y="594"/>
                  </a:lnTo>
                  <a:lnTo>
                    <a:pt x="1967" y="611"/>
                  </a:lnTo>
                  <a:lnTo>
                    <a:pt x="1988" y="628"/>
                  </a:lnTo>
                  <a:lnTo>
                    <a:pt x="2008" y="647"/>
                  </a:lnTo>
                  <a:lnTo>
                    <a:pt x="2027" y="665"/>
                  </a:lnTo>
                  <a:lnTo>
                    <a:pt x="2044" y="683"/>
                  </a:lnTo>
                  <a:lnTo>
                    <a:pt x="2061" y="701"/>
                  </a:lnTo>
                  <a:lnTo>
                    <a:pt x="2076" y="718"/>
                  </a:lnTo>
                  <a:lnTo>
                    <a:pt x="2104" y="753"/>
                  </a:lnTo>
                  <a:lnTo>
                    <a:pt x="2126" y="782"/>
                  </a:lnTo>
                  <a:lnTo>
                    <a:pt x="2157" y="828"/>
                  </a:lnTo>
                  <a:lnTo>
                    <a:pt x="2168" y="845"/>
                  </a:ln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24"/>
            <p:cNvSpPr>
              <a:spLocks noEditPoints="1"/>
            </p:cNvSpPr>
            <p:nvPr userDrawn="1"/>
          </p:nvSpPr>
          <p:spPr bwMode="auto">
            <a:xfrm>
              <a:off x="8604250" y="1835150"/>
              <a:ext cx="179387" cy="95250"/>
            </a:xfrm>
            <a:custGeom>
              <a:avLst/>
              <a:gdLst/>
              <a:ahLst/>
              <a:cxnLst>
                <a:cxn ang="0">
                  <a:pos x="197" y="601"/>
                </a:cxn>
                <a:cxn ang="0">
                  <a:pos x="197" y="70"/>
                </a:cxn>
                <a:cxn ang="0">
                  <a:pos x="0" y="70"/>
                </a:cxn>
                <a:cxn ang="0">
                  <a:pos x="0" y="0"/>
                </a:cxn>
                <a:cxn ang="0">
                  <a:pos x="476" y="0"/>
                </a:cxn>
                <a:cxn ang="0">
                  <a:pos x="476" y="70"/>
                </a:cxn>
                <a:cxn ang="0">
                  <a:pos x="277" y="70"/>
                </a:cxn>
                <a:cxn ang="0">
                  <a:pos x="277" y="601"/>
                </a:cxn>
                <a:cxn ang="0">
                  <a:pos x="197" y="601"/>
                </a:cxn>
                <a:cxn ang="0">
                  <a:pos x="555" y="601"/>
                </a:cxn>
                <a:cxn ang="0">
                  <a:pos x="555" y="0"/>
                </a:cxn>
                <a:cxn ang="0">
                  <a:pos x="675" y="0"/>
                </a:cxn>
                <a:cxn ang="0">
                  <a:pos x="817" y="425"/>
                </a:cxn>
                <a:cxn ang="0">
                  <a:pos x="827" y="452"/>
                </a:cxn>
                <a:cxn ang="0">
                  <a:pos x="834" y="476"/>
                </a:cxn>
                <a:cxn ang="0">
                  <a:pos x="840" y="497"/>
                </a:cxn>
                <a:cxn ang="0">
                  <a:pos x="846" y="514"/>
                </a:cxn>
                <a:cxn ang="0">
                  <a:pos x="852" y="495"/>
                </a:cxn>
                <a:cxn ang="0">
                  <a:pos x="859" y="473"/>
                </a:cxn>
                <a:cxn ang="0">
                  <a:pos x="868" y="447"/>
                </a:cxn>
                <a:cxn ang="0">
                  <a:pos x="878" y="418"/>
                </a:cxn>
                <a:cxn ang="0">
                  <a:pos x="1022" y="0"/>
                </a:cxn>
                <a:cxn ang="0">
                  <a:pos x="1129" y="0"/>
                </a:cxn>
                <a:cxn ang="0">
                  <a:pos x="1129" y="601"/>
                </a:cxn>
                <a:cxn ang="0">
                  <a:pos x="1053" y="601"/>
                </a:cxn>
                <a:cxn ang="0">
                  <a:pos x="1053" y="97"/>
                </a:cxn>
                <a:cxn ang="0">
                  <a:pos x="877" y="601"/>
                </a:cxn>
                <a:cxn ang="0">
                  <a:pos x="806" y="601"/>
                </a:cxn>
                <a:cxn ang="0">
                  <a:pos x="632" y="89"/>
                </a:cxn>
                <a:cxn ang="0">
                  <a:pos x="632" y="601"/>
                </a:cxn>
                <a:cxn ang="0">
                  <a:pos x="555" y="601"/>
                </a:cxn>
              </a:cxnLst>
              <a:rect l="0" t="0" r="r" b="b"/>
              <a:pathLst>
                <a:path w="1129" h="601">
                  <a:moveTo>
                    <a:pt x="197" y="601"/>
                  </a:moveTo>
                  <a:lnTo>
                    <a:pt x="197" y="70"/>
                  </a:lnTo>
                  <a:lnTo>
                    <a:pt x="0" y="70"/>
                  </a:lnTo>
                  <a:lnTo>
                    <a:pt x="0" y="0"/>
                  </a:lnTo>
                  <a:lnTo>
                    <a:pt x="476" y="0"/>
                  </a:lnTo>
                  <a:lnTo>
                    <a:pt x="476" y="70"/>
                  </a:lnTo>
                  <a:lnTo>
                    <a:pt x="277" y="70"/>
                  </a:lnTo>
                  <a:lnTo>
                    <a:pt x="277" y="601"/>
                  </a:lnTo>
                  <a:lnTo>
                    <a:pt x="197" y="601"/>
                  </a:lnTo>
                  <a:close/>
                  <a:moveTo>
                    <a:pt x="555" y="601"/>
                  </a:moveTo>
                  <a:lnTo>
                    <a:pt x="555" y="0"/>
                  </a:lnTo>
                  <a:lnTo>
                    <a:pt x="675" y="0"/>
                  </a:lnTo>
                  <a:lnTo>
                    <a:pt x="817" y="425"/>
                  </a:lnTo>
                  <a:lnTo>
                    <a:pt x="827" y="452"/>
                  </a:lnTo>
                  <a:lnTo>
                    <a:pt x="834" y="476"/>
                  </a:lnTo>
                  <a:lnTo>
                    <a:pt x="840" y="497"/>
                  </a:lnTo>
                  <a:lnTo>
                    <a:pt x="846" y="514"/>
                  </a:lnTo>
                  <a:lnTo>
                    <a:pt x="852" y="495"/>
                  </a:lnTo>
                  <a:lnTo>
                    <a:pt x="859" y="473"/>
                  </a:lnTo>
                  <a:lnTo>
                    <a:pt x="868" y="447"/>
                  </a:lnTo>
                  <a:lnTo>
                    <a:pt x="878" y="418"/>
                  </a:lnTo>
                  <a:lnTo>
                    <a:pt x="1022" y="0"/>
                  </a:lnTo>
                  <a:lnTo>
                    <a:pt x="1129" y="0"/>
                  </a:lnTo>
                  <a:lnTo>
                    <a:pt x="1129" y="601"/>
                  </a:lnTo>
                  <a:lnTo>
                    <a:pt x="1053" y="601"/>
                  </a:lnTo>
                  <a:lnTo>
                    <a:pt x="1053" y="97"/>
                  </a:lnTo>
                  <a:lnTo>
                    <a:pt x="877" y="601"/>
                  </a:lnTo>
                  <a:lnTo>
                    <a:pt x="806" y="601"/>
                  </a:lnTo>
                  <a:lnTo>
                    <a:pt x="632" y="89"/>
                  </a:lnTo>
                  <a:lnTo>
                    <a:pt x="632" y="601"/>
                  </a:lnTo>
                  <a:lnTo>
                    <a:pt x="555" y="601"/>
                  </a:lnTo>
                  <a:close/>
                </a:path>
              </a:pathLst>
            </a:custGeom>
            <a:grpFill/>
            <a:ln w="9525">
              <a:noFill/>
              <a:round/>
            </a:ln>
          </p:spPr>
          <p:txBody>
            <a:bodyPr vert="horz" wrap="square" lIns="91440" tIns="45720" rIns="91440" bIns="45720" numCol="1" anchor="t" anchorCtr="0" compatLnSpc="1"/>
            <a:lstStyle/>
            <a:p>
              <a:endParaRPr lang="en-US"/>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D48ADE-4089-450A-B6C3-97A5247EB803}" type="datetimeFigureOut">
              <a:rPr lang="en-US" smtClean="0"/>
              <a:pPr/>
              <a:t>11/6/2024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47DEE-32BC-4F65-A3C1-8E57DB1D81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Restricting records(filtering records)</a:t>
            </a:r>
            <a:br>
              <a:rPr lang="en-US"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838200"/>
            <a:ext cx="8991600" cy="5638800"/>
          </a:xfrm>
        </p:spPr>
        <p:txBody>
          <a:bodyPr/>
          <a:lstStyle/>
          <a:p>
            <a:pPr marL="0" indent="0">
              <a:buNone/>
            </a:pPr>
            <a:r>
              <a:rPr lang="en-US" b="1" dirty="0"/>
              <a:t>6. Is operator   </a:t>
            </a:r>
            <a:endParaRPr lang="en-US" dirty="0"/>
          </a:p>
          <a:p>
            <a:pPr marL="0" indent="0">
              <a:buNone/>
            </a:pPr>
            <a:r>
              <a:rPr lang="en-US" sz="2000" dirty="0"/>
              <a:t>IS NULL Condition  / IS (NOT) NULL Condition  </a:t>
            </a:r>
          </a:p>
          <a:p>
            <a:pPr marL="0" indent="0">
              <a:buNone/>
            </a:pPr>
            <a:r>
              <a:rPr lang="en-US" sz="2000" dirty="0"/>
              <a:t>NULL values cannot be tested using equality operator. It is because NULL values are unknown and unassigned while equality operator tests for a definite value. The IS NULL operator serves as equality operator to check NULL values of a column</a:t>
            </a:r>
            <a:r>
              <a:rPr lang="en-US" sz="2000" dirty="0" smtClean="0"/>
              <a:t>.</a:t>
            </a:r>
          </a:p>
          <a:p>
            <a:pPr marL="0" indent="0">
              <a:buNone/>
            </a:pPr>
            <a:r>
              <a:rPr lang="en-US" sz="2000" dirty="0"/>
              <a:t/>
            </a:r>
            <a:br>
              <a:rPr lang="en-US" sz="2000" dirty="0"/>
            </a:br>
            <a:r>
              <a:rPr lang="en-US" dirty="0"/>
              <a:t>e.g</a:t>
            </a:r>
            <a:br>
              <a:rPr lang="en-US" dirty="0"/>
            </a:br>
            <a:r>
              <a:rPr lang="en-US" b="1" dirty="0"/>
              <a:t>SELECT</a:t>
            </a:r>
            <a:r>
              <a:rPr lang="en-US" dirty="0"/>
              <a:t>   id</a:t>
            </a:r>
            <a:r>
              <a:rPr lang="en-US" dirty="0" smtClean="0"/>
              <a:t>, last_name, salary, department_id</a:t>
            </a:r>
            <a:r>
              <a:rPr lang="en-US" dirty="0"/>
              <a:t/>
            </a:r>
            <a:br>
              <a:rPr lang="en-US" dirty="0"/>
            </a:br>
            <a:r>
              <a:rPr lang="en-US" b="1" dirty="0"/>
              <a:t>FROM</a:t>
            </a:r>
            <a:r>
              <a:rPr lang="en-US" dirty="0"/>
              <a:t>    employees</a:t>
            </a:r>
            <a:br>
              <a:rPr lang="en-US" dirty="0"/>
            </a:br>
            <a:r>
              <a:rPr lang="en-US" b="1" dirty="0"/>
              <a:t>WHERE</a:t>
            </a:r>
            <a:r>
              <a:rPr lang="en-US" dirty="0"/>
              <a:t>   department_id  </a:t>
            </a:r>
            <a:r>
              <a:rPr lang="en-US" b="1" dirty="0"/>
              <a:t>IS NULL</a:t>
            </a:r>
            <a:r>
              <a:rPr lang="en-US" dirty="0"/>
              <a:t>;</a:t>
            </a:r>
          </a:p>
          <a:p>
            <a:pPr marL="0" indent="0">
              <a:buNone/>
            </a:pPr>
            <a:endParaRPr lang="en-US" dirty="0"/>
          </a:p>
        </p:txBody>
      </p:sp>
      <p:sp>
        <p:nvSpPr>
          <p:cNvPr id="3" name="Title 2"/>
          <p:cNvSpPr>
            <a:spLocks noGrp="1"/>
          </p:cNvSpPr>
          <p:nvPr>
            <p:ph type="title"/>
          </p:nvPr>
        </p:nvSpPr>
        <p:spPr/>
        <p:txBody>
          <a:bodyPr/>
          <a:lstStyle/>
          <a:p>
            <a:r>
              <a:rPr lang="en-US" dirty="0" smtClean="0"/>
              <a:t>6. Is operators</a:t>
            </a:r>
            <a:endParaRPr lang="en-US" dirty="0"/>
          </a:p>
        </p:txBody>
      </p:sp>
    </p:spTree>
    <p:extLst>
      <p:ext uri="{BB962C8B-B14F-4D97-AF65-F5344CB8AC3E}">
        <p14:creationId xmlns:p14="http://schemas.microsoft.com/office/powerpoint/2010/main" val="22991628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28600"/>
            <a:ext cx="2267929" cy="369332"/>
          </a:xfrm>
          <a:prstGeom prst="rect">
            <a:avLst/>
          </a:prstGeom>
          <a:noFill/>
        </p:spPr>
        <p:txBody>
          <a:bodyPr wrap="none" rtlCol="0">
            <a:spAutoFit/>
          </a:bodyPr>
          <a:lstStyle/>
          <a:p>
            <a:r>
              <a:rPr lang="en-US" dirty="0">
                <a:solidFill>
                  <a:schemeClr val="bg1"/>
                </a:solidFill>
                <a:sym typeface="+mn-ea"/>
              </a:rPr>
              <a:t>3</a:t>
            </a:r>
            <a:r>
              <a:rPr lang="en-US" dirty="0" smtClean="0">
                <a:solidFill>
                  <a:schemeClr val="bg1"/>
                </a:solidFill>
                <a:sym typeface="+mn-ea"/>
              </a:rPr>
              <a:t>. Regular </a:t>
            </a:r>
            <a:r>
              <a:rPr lang="en-US" dirty="0">
                <a:solidFill>
                  <a:schemeClr val="bg1"/>
                </a:solidFill>
                <a:sym typeface="+mn-ea"/>
              </a:rPr>
              <a:t>Expressions</a:t>
            </a:r>
          </a:p>
        </p:txBody>
      </p:sp>
      <p:sp>
        <p:nvSpPr>
          <p:cNvPr id="3" name="Rectangle 2"/>
          <p:cNvSpPr/>
          <p:nvPr/>
        </p:nvSpPr>
        <p:spPr>
          <a:xfrm>
            <a:off x="381000" y="914400"/>
            <a:ext cx="8610600" cy="1200329"/>
          </a:xfrm>
          <a:prstGeom prst="rect">
            <a:avLst/>
          </a:prstGeom>
        </p:spPr>
        <p:txBody>
          <a:bodyPr wrap="square">
            <a:spAutoFit/>
          </a:bodyPr>
          <a:lstStyle/>
          <a:p>
            <a:pPr marL="285750" indent="-285750">
              <a:buFont typeface="Arial" panose="020B0604020202020204" pitchFamily="34" charset="0"/>
              <a:buChar char="•"/>
            </a:pPr>
            <a:r>
              <a:rPr lang="en-US" dirty="0"/>
              <a:t>REGEXP is an operator used while performing  pattern matches</a:t>
            </a:r>
            <a:r>
              <a:rPr lang="en-US" dirty="0" smtClean="0"/>
              <a:t>.</a:t>
            </a:r>
          </a:p>
          <a:p>
            <a:endParaRPr lang="en-US" dirty="0" smtClean="0"/>
          </a:p>
          <a:p>
            <a:pPr marL="285750" indent="-285750">
              <a:buFont typeface="Arial" panose="020B0604020202020204" pitchFamily="34" charset="0"/>
              <a:buChar char="•"/>
            </a:pPr>
            <a:r>
              <a:rPr lang="en-US" dirty="0" smtClean="0"/>
              <a:t>It </a:t>
            </a:r>
            <a:r>
              <a:rPr lang="en-US" dirty="0"/>
              <a:t>supports </a:t>
            </a:r>
            <a:r>
              <a:rPr lang="en-US" dirty="0" smtClean="0"/>
              <a:t>metacharacters </a:t>
            </a:r>
            <a:r>
              <a:rPr lang="en-US" dirty="0"/>
              <a:t>which allow more flexibility and control while performing pattern matching. </a:t>
            </a:r>
          </a:p>
        </p:txBody>
      </p:sp>
    </p:spTree>
    <p:extLst>
      <p:ext uri="{BB962C8B-B14F-4D97-AF65-F5344CB8AC3E}">
        <p14:creationId xmlns:p14="http://schemas.microsoft.com/office/powerpoint/2010/main" val="39041252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3070264" cy="523220"/>
          </a:xfrm>
          <a:prstGeom prst="rect">
            <a:avLst/>
          </a:prstGeom>
          <a:noFill/>
        </p:spPr>
        <p:txBody>
          <a:bodyPr wrap="none" rtlCol="0">
            <a:spAutoFit/>
          </a:bodyPr>
          <a:lstStyle/>
          <a:p>
            <a:r>
              <a:rPr lang="en-US" sz="2800" dirty="0" smtClean="0">
                <a:solidFill>
                  <a:schemeClr val="bg1"/>
                </a:solidFill>
              </a:rPr>
              <a:t>Regular Expressions</a:t>
            </a:r>
            <a:endParaRPr lang="en-US" sz="2800" dirty="0">
              <a:solidFill>
                <a:schemeClr val="bg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748258179"/>
              </p:ext>
            </p:extLst>
          </p:nvPr>
        </p:nvGraphicFramePr>
        <p:xfrm>
          <a:off x="152400" y="838200"/>
          <a:ext cx="8839200" cy="586740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3717699049"/>
                    </a:ext>
                  </a:extLst>
                </a:gridCol>
                <a:gridCol w="7239000">
                  <a:extLst>
                    <a:ext uri="{9D8B030D-6E8A-4147-A177-3AD203B41FA5}">
                      <a16:colId xmlns:a16="http://schemas.microsoft.com/office/drawing/2014/main" val="1603459499"/>
                    </a:ext>
                  </a:extLst>
                </a:gridCol>
              </a:tblGrid>
              <a:tr h="457200">
                <a:tc>
                  <a:txBody>
                    <a:bodyPr/>
                    <a:lstStyle/>
                    <a:p>
                      <a:r>
                        <a:rPr lang="en-US" b="1" dirty="0" smtClean="0"/>
                        <a:t>  Pattern</a:t>
                      </a:r>
                      <a:endParaRPr lang="en-US" dirty="0"/>
                    </a:p>
                  </a:txBody>
                  <a:tcPr marL="9525" marR="9525" marT="9525" marB="9525" anchor="ctr"/>
                </a:tc>
                <a:tc>
                  <a:txBody>
                    <a:bodyPr/>
                    <a:lstStyle/>
                    <a:p>
                      <a:r>
                        <a:rPr lang="en-US" b="1" dirty="0" smtClean="0"/>
                        <a:t>  Match</a:t>
                      </a:r>
                      <a:endParaRPr lang="en-US" dirty="0"/>
                    </a:p>
                  </a:txBody>
                  <a:tcPr marL="9525" marR="9525" marT="9525" marB="9525" anchor="ctr"/>
                </a:tc>
                <a:extLst>
                  <a:ext uri="{0D108BD9-81ED-4DB2-BD59-A6C34878D82A}">
                    <a16:rowId xmlns:a16="http://schemas.microsoft.com/office/drawing/2014/main" val="4251619268"/>
                  </a:ext>
                </a:extLst>
              </a:tr>
              <a:tr h="457200">
                <a:tc>
                  <a:txBody>
                    <a:bodyPr/>
                    <a:lstStyle/>
                    <a:p>
                      <a:r>
                        <a:rPr lang="en-US" dirty="0" smtClean="0"/>
                        <a:t>   *</a:t>
                      </a:r>
                      <a:endParaRPr lang="en-US" dirty="0"/>
                    </a:p>
                  </a:txBody>
                  <a:tcPr marL="9525" marR="9525" marT="9525" marB="9525" anchor="ctr"/>
                </a:tc>
                <a:tc>
                  <a:txBody>
                    <a:bodyPr/>
                    <a:lstStyle/>
                    <a:p>
                      <a:r>
                        <a:rPr lang="en-US" dirty="0" smtClean="0"/>
                        <a:t>  Zero </a:t>
                      </a:r>
                      <a:r>
                        <a:rPr lang="en-US" dirty="0"/>
                        <a:t>or more instances of string preceding it.</a:t>
                      </a:r>
                    </a:p>
                  </a:txBody>
                  <a:tcPr marL="9525" marR="9525" marT="9525" marB="9525" anchor="ctr"/>
                </a:tc>
                <a:extLst>
                  <a:ext uri="{0D108BD9-81ED-4DB2-BD59-A6C34878D82A}">
                    <a16:rowId xmlns:a16="http://schemas.microsoft.com/office/drawing/2014/main" val="3548993199"/>
                  </a:ext>
                </a:extLst>
              </a:tr>
              <a:tr h="457200">
                <a:tc>
                  <a:txBody>
                    <a:bodyPr/>
                    <a:lstStyle/>
                    <a:p>
                      <a:r>
                        <a:rPr lang="en-US" dirty="0" smtClean="0"/>
                        <a:t>   +</a:t>
                      </a:r>
                      <a:endParaRPr lang="en-US" dirty="0"/>
                    </a:p>
                  </a:txBody>
                  <a:tcPr marL="9525" marR="9525" marT="9525" marB="9525" anchor="ctr"/>
                </a:tc>
                <a:tc>
                  <a:txBody>
                    <a:bodyPr/>
                    <a:lstStyle/>
                    <a:p>
                      <a:r>
                        <a:rPr lang="en-US" dirty="0" smtClean="0"/>
                        <a:t>  One </a:t>
                      </a:r>
                      <a:r>
                        <a:rPr lang="en-US" dirty="0"/>
                        <a:t>or more instances of strings preceding it.</a:t>
                      </a:r>
                    </a:p>
                  </a:txBody>
                  <a:tcPr marL="9525" marR="9525" marT="9525" marB="9525" anchor="ctr"/>
                </a:tc>
                <a:extLst>
                  <a:ext uri="{0D108BD9-81ED-4DB2-BD59-A6C34878D82A}">
                    <a16:rowId xmlns:a16="http://schemas.microsoft.com/office/drawing/2014/main" val="2099188982"/>
                  </a:ext>
                </a:extLst>
              </a:tr>
              <a:tr h="457200">
                <a:tc>
                  <a:txBody>
                    <a:bodyPr/>
                    <a:lstStyle/>
                    <a:p>
                      <a:r>
                        <a:rPr lang="en-US" dirty="0" smtClean="0"/>
                        <a:t>    .</a:t>
                      </a:r>
                      <a:endParaRPr lang="en-US" dirty="0"/>
                    </a:p>
                  </a:txBody>
                  <a:tcPr marL="9525" marR="9525" marT="9525" marB="9525"/>
                </a:tc>
                <a:tc>
                  <a:txBody>
                    <a:bodyPr/>
                    <a:lstStyle/>
                    <a:p>
                      <a:r>
                        <a:rPr lang="en-US" dirty="0" smtClean="0"/>
                        <a:t>  Any </a:t>
                      </a:r>
                      <a:r>
                        <a:rPr lang="en-US" dirty="0"/>
                        <a:t>single character</a:t>
                      </a:r>
                    </a:p>
                  </a:txBody>
                  <a:tcPr marL="9525" marR="9525" marT="9525" marB="9525" anchor="ctr"/>
                </a:tc>
                <a:extLst>
                  <a:ext uri="{0D108BD9-81ED-4DB2-BD59-A6C34878D82A}">
                    <a16:rowId xmlns:a16="http://schemas.microsoft.com/office/drawing/2014/main" val="1092881201"/>
                  </a:ext>
                </a:extLst>
              </a:tr>
              <a:tr h="381000">
                <a:tc>
                  <a:txBody>
                    <a:bodyPr/>
                    <a:lstStyle/>
                    <a:p>
                      <a:r>
                        <a:rPr lang="en-US" dirty="0" smtClean="0"/>
                        <a:t>   ?</a:t>
                      </a:r>
                      <a:endParaRPr lang="en-US" dirty="0"/>
                    </a:p>
                  </a:txBody>
                  <a:tcPr marL="9525" marR="9525" marT="9525" marB="9525" anchor="ctr"/>
                </a:tc>
                <a:tc>
                  <a:txBody>
                    <a:bodyPr/>
                    <a:lstStyle/>
                    <a:p>
                      <a:r>
                        <a:rPr lang="en-US" dirty="0" smtClean="0"/>
                        <a:t>  Match </a:t>
                      </a:r>
                      <a:r>
                        <a:rPr lang="en-US" dirty="0"/>
                        <a:t>zero or one instances of the strings preceding it.</a:t>
                      </a:r>
                    </a:p>
                  </a:txBody>
                  <a:tcPr marL="9525" marR="9525" marT="9525" marB="9525" anchor="ctr"/>
                </a:tc>
                <a:extLst>
                  <a:ext uri="{0D108BD9-81ED-4DB2-BD59-A6C34878D82A}">
                    <a16:rowId xmlns:a16="http://schemas.microsoft.com/office/drawing/2014/main" val="3900124749"/>
                  </a:ext>
                </a:extLst>
              </a:tr>
              <a:tr h="609600">
                <a:tc>
                  <a:txBody>
                    <a:bodyPr/>
                    <a:lstStyle/>
                    <a:p>
                      <a:r>
                        <a:rPr lang="en-US" dirty="0" smtClean="0"/>
                        <a:t>   ^</a:t>
                      </a:r>
                      <a:endParaRPr lang="en-US" dirty="0"/>
                    </a:p>
                  </a:txBody>
                  <a:tcPr marL="9525" marR="9525" marT="9525" marB="9525" anchor="ctr"/>
                </a:tc>
                <a:tc>
                  <a:txBody>
                    <a:bodyPr/>
                    <a:lstStyle/>
                    <a:p>
                      <a:r>
                        <a:rPr lang="en-US" dirty="0" smtClean="0"/>
                        <a:t>  caret</a:t>
                      </a:r>
                      <a:r>
                        <a:rPr lang="en-US" dirty="0"/>
                        <a:t>(^) matches </a:t>
                      </a:r>
                      <a:r>
                        <a:rPr lang="en-US" dirty="0" smtClean="0"/>
                        <a:t>beginning </a:t>
                      </a:r>
                      <a:r>
                        <a:rPr lang="en-US" dirty="0"/>
                        <a:t>of string</a:t>
                      </a:r>
                    </a:p>
                  </a:txBody>
                  <a:tcPr marL="9525" marR="9525" marT="9525" marB="9525" anchor="ctr"/>
                </a:tc>
                <a:extLst>
                  <a:ext uri="{0D108BD9-81ED-4DB2-BD59-A6C34878D82A}">
                    <a16:rowId xmlns:a16="http://schemas.microsoft.com/office/drawing/2014/main" val="3463883547"/>
                  </a:ext>
                </a:extLst>
              </a:tr>
              <a:tr h="457200">
                <a:tc>
                  <a:txBody>
                    <a:bodyPr/>
                    <a:lstStyle/>
                    <a:p>
                      <a:r>
                        <a:rPr lang="en-US" dirty="0" smtClean="0"/>
                        <a:t>   $</a:t>
                      </a:r>
                      <a:endParaRPr lang="en-US" dirty="0"/>
                    </a:p>
                  </a:txBody>
                  <a:tcPr marL="9525" marR="9525" marT="9525" marB="9525" anchor="ctr"/>
                </a:tc>
                <a:tc>
                  <a:txBody>
                    <a:bodyPr/>
                    <a:lstStyle/>
                    <a:p>
                      <a:r>
                        <a:rPr lang="en-US" dirty="0" smtClean="0"/>
                        <a:t>  End </a:t>
                      </a:r>
                      <a:r>
                        <a:rPr lang="en-US" dirty="0"/>
                        <a:t>of string</a:t>
                      </a:r>
                    </a:p>
                  </a:txBody>
                  <a:tcPr marL="9525" marR="9525" marT="9525" marB="9525" anchor="ctr"/>
                </a:tc>
                <a:extLst>
                  <a:ext uri="{0D108BD9-81ED-4DB2-BD59-A6C34878D82A}">
                    <a16:rowId xmlns:a16="http://schemas.microsoft.com/office/drawing/2014/main" val="4183241023"/>
                  </a:ext>
                </a:extLst>
              </a:tr>
              <a:tr h="533400">
                <a:tc>
                  <a:txBody>
                    <a:bodyPr/>
                    <a:lstStyle/>
                    <a:p>
                      <a:r>
                        <a:rPr lang="en-US" dirty="0" smtClean="0"/>
                        <a:t>   [abc</a:t>
                      </a:r>
                      <a:r>
                        <a:rPr lang="en-US" dirty="0"/>
                        <a:t>]</a:t>
                      </a:r>
                    </a:p>
                  </a:txBody>
                  <a:tcPr marL="9525" marR="9525" marT="9525" marB="9525" anchor="ctr"/>
                </a:tc>
                <a:tc>
                  <a:txBody>
                    <a:bodyPr/>
                    <a:lstStyle/>
                    <a:p>
                      <a:r>
                        <a:rPr lang="en-US" dirty="0" smtClean="0"/>
                        <a:t>  Any </a:t>
                      </a:r>
                      <a:r>
                        <a:rPr lang="en-US" dirty="0"/>
                        <a:t>character listed between the square brackets</a:t>
                      </a:r>
                    </a:p>
                  </a:txBody>
                  <a:tcPr marL="9525" marR="9525" marT="9525" marB="9525" anchor="ctr"/>
                </a:tc>
                <a:extLst>
                  <a:ext uri="{0D108BD9-81ED-4DB2-BD59-A6C34878D82A}">
                    <a16:rowId xmlns:a16="http://schemas.microsoft.com/office/drawing/2014/main" val="3643356842"/>
                  </a:ext>
                </a:extLst>
              </a:tr>
              <a:tr h="533400">
                <a:tc>
                  <a:txBody>
                    <a:bodyPr/>
                    <a:lstStyle/>
                    <a:p>
                      <a:r>
                        <a:rPr lang="en-US" dirty="0" smtClean="0"/>
                        <a:t>   [^</a:t>
                      </a:r>
                      <a:r>
                        <a:rPr lang="en-US" dirty="0"/>
                        <a:t>abc]</a:t>
                      </a:r>
                    </a:p>
                  </a:txBody>
                  <a:tcPr marL="9525" marR="9525" marT="9525" marB="9525" anchor="ctr"/>
                </a:tc>
                <a:tc>
                  <a:txBody>
                    <a:bodyPr/>
                    <a:lstStyle/>
                    <a:p>
                      <a:r>
                        <a:rPr lang="en-US" dirty="0" smtClean="0"/>
                        <a:t>  Any </a:t>
                      </a:r>
                      <a:r>
                        <a:rPr lang="en-US" dirty="0"/>
                        <a:t>character not listed between the square brackets</a:t>
                      </a:r>
                    </a:p>
                  </a:txBody>
                  <a:tcPr marL="9525" marR="9525" marT="9525" marB="9525" anchor="ctr"/>
                </a:tc>
                <a:extLst>
                  <a:ext uri="{0D108BD9-81ED-4DB2-BD59-A6C34878D82A}">
                    <a16:rowId xmlns:a16="http://schemas.microsoft.com/office/drawing/2014/main" val="502847828"/>
                  </a:ext>
                </a:extLst>
              </a:tr>
              <a:tr h="533400">
                <a:tc>
                  <a:txBody>
                    <a:bodyPr/>
                    <a:lstStyle/>
                    <a:p>
                      <a:r>
                        <a:rPr lang="en-US" dirty="0" smtClean="0"/>
                        <a:t>   [</a:t>
                      </a:r>
                      <a:r>
                        <a:rPr lang="en-US" dirty="0"/>
                        <a:t>A-Z]</a:t>
                      </a:r>
                    </a:p>
                  </a:txBody>
                  <a:tcPr marL="9525" marR="9525" marT="9525" marB="9525" anchor="ctr"/>
                </a:tc>
                <a:tc>
                  <a:txBody>
                    <a:bodyPr/>
                    <a:lstStyle/>
                    <a:p>
                      <a:r>
                        <a:rPr lang="en-US" dirty="0" smtClean="0"/>
                        <a:t>  Match </a:t>
                      </a:r>
                      <a:r>
                        <a:rPr lang="en-US" dirty="0"/>
                        <a:t>any upper case letter.</a:t>
                      </a:r>
                    </a:p>
                  </a:txBody>
                  <a:tcPr marL="9525" marR="9525" marT="9525" marB="9525" anchor="ctr"/>
                </a:tc>
                <a:extLst>
                  <a:ext uri="{0D108BD9-81ED-4DB2-BD59-A6C34878D82A}">
                    <a16:rowId xmlns:a16="http://schemas.microsoft.com/office/drawing/2014/main" val="3371216942"/>
                  </a:ext>
                </a:extLst>
              </a:tr>
              <a:tr h="457200">
                <a:tc>
                  <a:txBody>
                    <a:bodyPr/>
                    <a:lstStyle/>
                    <a:p>
                      <a:r>
                        <a:rPr lang="en-US" dirty="0" smtClean="0"/>
                        <a:t>   [</a:t>
                      </a:r>
                      <a:r>
                        <a:rPr lang="en-US" dirty="0"/>
                        <a:t>a-z]</a:t>
                      </a:r>
                    </a:p>
                  </a:txBody>
                  <a:tcPr marL="9525" marR="9525" marT="9525" marB="9525" anchor="ctr"/>
                </a:tc>
                <a:tc>
                  <a:txBody>
                    <a:bodyPr/>
                    <a:lstStyle/>
                    <a:p>
                      <a:r>
                        <a:rPr lang="en-US" dirty="0" smtClean="0"/>
                        <a:t>  Match </a:t>
                      </a:r>
                      <a:r>
                        <a:rPr lang="en-US" dirty="0"/>
                        <a:t>any lower case letter.</a:t>
                      </a:r>
                    </a:p>
                  </a:txBody>
                  <a:tcPr marL="9525" marR="9525" marT="9525" marB="9525" anchor="ctr"/>
                </a:tc>
                <a:extLst>
                  <a:ext uri="{0D108BD9-81ED-4DB2-BD59-A6C34878D82A}">
                    <a16:rowId xmlns:a16="http://schemas.microsoft.com/office/drawing/2014/main" val="659263849"/>
                  </a:ext>
                </a:extLst>
              </a:tr>
              <a:tr h="533400">
                <a:tc>
                  <a:txBody>
                    <a:bodyPr/>
                    <a:lstStyle/>
                    <a:p>
                      <a:r>
                        <a:rPr lang="en-US" dirty="0" smtClean="0"/>
                        <a:t>   [</a:t>
                      </a:r>
                      <a:r>
                        <a:rPr lang="en-US" dirty="0"/>
                        <a:t>0-9]</a:t>
                      </a:r>
                    </a:p>
                  </a:txBody>
                  <a:tcPr marL="9525" marR="9525" marT="9525" marB="9525" anchor="ctr"/>
                </a:tc>
                <a:tc>
                  <a:txBody>
                    <a:bodyPr/>
                    <a:lstStyle/>
                    <a:p>
                      <a:r>
                        <a:rPr lang="en-US" dirty="0" smtClean="0"/>
                        <a:t>  Match </a:t>
                      </a:r>
                      <a:r>
                        <a:rPr lang="en-US" dirty="0"/>
                        <a:t>any digit from 0 through to 9.</a:t>
                      </a:r>
                    </a:p>
                  </a:txBody>
                  <a:tcPr marL="9525" marR="9525" marT="9525" marB="9525" anchor="ctr"/>
                </a:tc>
                <a:extLst>
                  <a:ext uri="{0D108BD9-81ED-4DB2-BD59-A6C34878D82A}">
                    <a16:rowId xmlns:a16="http://schemas.microsoft.com/office/drawing/2014/main" val="1853426130"/>
                  </a:ext>
                </a:extLst>
              </a:tr>
            </a:tbl>
          </a:graphicData>
        </a:graphic>
      </p:graphicFrame>
    </p:spTree>
    <p:extLst>
      <p:ext uri="{BB962C8B-B14F-4D97-AF65-F5344CB8AC3E}">
        <p14:creationId xmlns:p14="http://schemas.microsoft.com/office/powerpoint/2010/main" val="920790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27615185"/>
              </p:ext>
            </p:extLst>
          </p:nvPr>
        </p:nvGraphicFramePr>
        <p:xfrm>
          <a:off x="152400" y="914400"/>
          <a:ext cx="8763000" cy="2912745"/>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4164925929"/>
                    </a:ext>
                  </a:extLst>
                </a:gridCol>
                <a:gridCol w="6324600">
                  <a:extLst>
                    <a:ext uri="{9D8B030D-6E8A-4147-A177-3AD203B41FA5}">
                      <a16:colId xmlns:a16="http://schemas.microsoft.com/office/drawing/2014/main" val="1350145795"/>
                    </a:ext>
                  </a:extLst>
                </a:gridCol>
              </a:tblGrid>
              <a:tr h="361315">
                <a:tc>
                  <a:txBody>
                    <a:bodyPr/>
                    <a:lstStyle/>
                    <a:p>
                      <a:r>
                        <a:rPr lang="en-US" dirty="0" smtClean="0"/>
                        <a:t>  Pattern</a:t>
                      </a:r>
                      <a:endParaRPr lang="en-US" dirty="0"/>
                    </a:p>
                  </a:txBody>
                  <a:tcPr/>
                </a:tc>
                <a:tc>
                  <a:txBody>
                    <a:bodyPr/>
                    <a:lstStyle/>
                    <a:p>
                      <a:r>
                        <a:rPr lang="en-US" dirty="0" smtClean="0"/>
                        <a:t> Match</a:t>
                      </a:r>
                      <a:endParaRPr lang="en-US" dirty="0"/>
                    </a:p>
                  </a:txBody>
                  <a:tcPr/>
                </a:tc>
                <a:extLst>
                  <a:ext uri="{0D108BD9-81ED-4DB2-BD59-A6C34878D82A}">
                    <a16:rowId xmlns:a16="http://schemas.microsoft.com/office/drawing/2014/main" val="3868118910"/>
                  </a:ext>
                </a:extLst>
              </a:tr>
              <a:tr h="361315">
                <a:tc>
                  <a:txBody>
                    <a:bodyPr/>
                    <a:lstStyle/>
                    <a:p>
                      <a:r>
                        <a:rPr lang="en-US" dirty="0" smtClean="0"/>
                        <a:t>    p1|p2|p3</a:t>
                      </a:r>
                      <a:endParaRPr lang="en-US" dirty="0"/>
                    </a:p>
                  </a:txBody>
                  <a:tcPr marL="9525" marR="9525" marT="9525" marB="9525" anchor="ctr"/>
                </a:tc>
                <a:tc>
                  <a:txBody>
                    <a:bodyPr/>
                    <a:lstStyle/>
                    <a:p>
                      <a:r>
                        <a:rPr lang="en-US" dirty="0" smtClean="0"/>
                        <a:t>   Matches </a:t>
                      </a:r>
                      <a:r>
                        <a:rPr lang="en-US" dirty="0"/>
                        <a:t>any of the patterns p1, p2, or p3</a:t>
                      </a:r>
                    </a:p>
                  </a:txBody>
                  <a:tcPr marL="9525" marR="9525" marT="9525" marB="9525" anchor="ctr"/>
                </a:tc>
                <a:extLst>
                  <a:ext uri="{0D108BD9-81ED-4DB2-BD59-A6C34878D82A}">
                    <a16:rowId xmlns:a16="http://schemas.microsoft.com/office/drawing/2014/main" val="3753860753"/>
                  </a:ext>
                </a:extLst>
              </a:tr>
              <a:tr h="361315">
                <a:tc>
                  <a:txBody>
                    <a:bodyPr/>
                    <a:lstStyle/>
                    <a:p>
                      <a:r>
                        <a:rPr lang="en-US" dirty="0" smtClean="0"/>
                        <a:t>    {</a:t>
                      </a:r>
                      <a:r>
                        <a:rPr lang="en-US" dirty="0"/>
                        <a:t>n}</a:t>
                      </a:r>
                    </a:p>
                  </a:txBody>
                  <a:tcPr marL="9525" marR="9525" marT="9525" marB="9525" anchor="ctr"/>
                </a:tc>
                <a:tc>
                  <a:txBody>
                    <a:bodyPr/>
                    <a:lstStyle/>
                    <a:p>
                      <a:r>
                        <a:rPr lang="en-US" dirty="0" smtClean="0"/>
                        <a:t>   n </a:t>
                      </a:r>
                      <a:r>
                        <a:rPr lang="en-US" dirty="0"/>
                        <a:t>instances of preceding element</a:t>
                      </a:r>
                    </a:p>
                  </a:txBody>
                  <a:tcPr marL="9525" marR="9525" marT="9525" marB="9525" anchor="ctr"/>
                </a:tc>
                <a:extLst>
                  <a:ext uri="{0D108BD9-81ED-4DB2-BD59-A6C34878D82A}">
                    <a16:rowId xmlns:a16="http://schemas.microsoft.com/office/drawing/2014/main" val="1861063458"/>
                  </a:ext>
                </a:extLst>
              </a:tr>
              <a:tr h="361315">
                <a:tc>
                  <a:txBody>
                    <a:bodyPr/>
                    <a:lstStyle/>
                    <a:p>
                      <a:r>
                        <a:rPr lang="en-US" dirty="0" smtClean="0"/>
                        <a:t>   {</a:t>
                      </a:r>
                      <a:r>
                        <a:rPr lang="en-US" dirty="0"/>
                        <a:t>m,n}</a:t>
                      </a:r>
                    </a:p>
                  </a:txBody>
                  <a:tcPr marL="9525" marR="9525" marT="9525" marB="9525" anchor="ctr"/>
                </a:tc>
                <a:tc>
                  <a:txBody>
                    <a:bodyPr/>
                    <a:lstStyle/>
                    <a:p>
                      <a:r>
                        <a:rPr lang="en-US" dirty="0" smtClean="0"/>
                        <a:t>   m </a:t>
                      </a:r>
                      <a:r>
                        <a:rPr lang="en-US" dirty="0"/>
                        <a:t>through n instances of preceding element </a:t>
                      </a:r>
                    </a:p>
                  </a:txBody>
                  <a:tcPr marL="9525" marR="9525" marT="9525" marB="9525" anchor="ctr"/>
                </a:tc>
                <a:extLst>
                  <a:ext uri="{0D108BD9-81ED-4DB2-BD59-A6C34878D82A}">
                    <a16:rowId xmlns:a16="http://schemas.microsoft.com/office/drawing/2014/main" val="1325966194"/>
                  </a:ext>
                </a:extLst>
              </a:tr>
              <a:tr h="361315">
                <a:tc>
                  <a:txBody>
                    <a:bodyPr/>
                    <a:lstStyle/>
                    <a:p>
                      <a:endParaRPr lang="en-US" dirty="0"/>
                    </a:p>
                  </a:txBody>
                  <a:tcPr/>
                </a:tc>
                <a:tc>
                  <a:txBody>
                    <a:bodyPr/>
                    <a:lstStyle/>
                    <a:p>
                      <a:endParaRPr lang="en-US"/>
                    </a:p>
                  </a:txBody>
                  <a:tcPr/>
                </a:tc>
                <a:extLst>
                  <a:ext uri="{0D108BD9-81ED-4DB2-BD59-A6C34878D82A}">
                    <a16:rowId xmlns:a16="http://schemas.microsoft.com/office/drawing/2014/main" val="1733754567"/>
                  </a:ext>
                </a:extLst>
              </a:tr>
              <a:tr h="361315">
                <a:tc>
                  <a:txBody>
                    <a:bodyPr/>
                    <a:lstStyle/>
                    <a:p>
                      <a:endParaRPr lang="en-US" dirty="0"/>
                    </a:p>
                  </a:txBody>
                  <a:tcPr/>
                </a:tc>
                <a:tc>
                  <a:txBody>
                    <a:bodyPr/>
                    <a:lstStyle/>
                    <a:p>
                      <a:endParaRPr lang="en-US"/>
                    </a:p>
                  </a:txBody>
                  <a:tcPr/>
                </a:tc>
                <a:extLst>
                  <a:ext uri="{0D108BD9-81ED-4DB2-BD59-A6C34878D82A}">
                    <a16:rowId xmlns:a16="http://schemas.microsoft.com/office/drawing/2014/main" val="2554354588"/>
                  </a:ext>
                </a:extLst>
              </a:tr>
              <a:tr h="361315">
                <a:tc>
                  <a:txBody>
                    <a:bodyPr/>
                    <a:lstStyle/>
                    <a:p>
                      <a:endParaRPr lang="en-US"/>
                    </a:p>
                  </a:txBody>
                  <a:tcPr/>
                </a:tc>
                <a:tc>
                  <a:txBody>
                    <a:bodyPr/>
                    <a:lstStyle/>
                    <a:p>
                      <a:endParaRPr lang="en-US" dirty="0"/>
                    </a:p>
                  </a:txBody>
                  <a:tcPr/>
                </a:tc>
                <a:extLst>
                  <a:ext uri="{0D108BD9-81ED-4DB2-BD59-A6C34878D82A}">
                    <a16:rowId xmlns:a16="http://schemas.microsoft.com/office/drawing/2014/main" val="2820359161"/>
                  </a:ext>
                </a:extLst>
              </a:tr>
              <a:tr h="361315">
                <a:tc>
                  <a:txBody>
                    <a:bodyPr/>
                    <a:lstStyle/>
                    <a:p>
                      <a:endParaRPr lang="en-US"/>
                    </a:p>
                  </a:txBody>
                  <a:tcPr/>
                </a:tc>
                <a:tc>
                  <a:txBody>
                    <a:bodyPr/>
                    <a:lstStyle/>
                    <a:p>
                      <a:endParaRPr lang="en-US" dirty="0"/>
                    </a:p>
                  </a:txBody>
                  <a:tcPr/>
                </a:tc>
                <a:extLst>
                  <a:ext uri="{0D108BD9-81ED-4DB2-BD59-A6C34878D82A}">
                    <a16:rowId xmlns:a16="http://schemas.microsoft.com/office/drawing/2014/main" val="1977840601"/>
                  </a:ext>
                </a:extLst>
              </a:tr>
            </a:tbl>
          </a:graphicData>
        </a:graphic>
      </p:graphicFrame>
      <p:sp>
        <p:nvSpPr>
          <p:cNvPr id="3" name="TextBox 2"/>
          <p:cNvSpPr txBox="1"/>
          <p:nvPr/>
        </p:nvSpPr>
        <p:spPr>
          <a:xfrm>
            <a:off x="381000" y="152400"/>
            <a:ext cx="6400800" cy="523220"/>
          </a:xfrm>
          <a:prstGeom prst="rect">
            <a:avLst/>
          </a:prstGeom>
          <a:noFill/>
        </p:spPr>
        <p:txBody>
          <a:bodyPr wrap="square" rtlCol="0">
            <a:spAutoFit/>
          </a:bodyPr>
          <a:lstStyle/>
          <a:p>
            <a:r>
              <a:rPr lang="en-US" sz="2800" dirty="0">
                <a:solidFill>
                  <a:schemeClr val="bg1"/>
                </a:solidFill>
              </a:rPr>
              <a:t>Regular Expressions</a:t>
            </a:r>
          </a:p>
        </p:txBody>
      </p:sp>
    </p:spTree>
    <p:extLst>
      <p:ext uri="{BB962C8B-B14F-4D97-AF65-F5344CB8AC3E}">
        <p14:creationId xmlns:p14="http://schemas.microsoft.com/office/powerpoint/2010/main" val="12484247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3048000"/>
            <a:ext cx="6781800" cy="1015663"/>
          </a:xfrm>
          <a:prstGeom prst="rect">
            <a:avLst/>
          </a:prstGeom>
          <a:noFill/>
        </p:spPr>
        <p:txBody>
          <a:bodyPr wrap="square" rtlCol="0" anchor="ctr">
            <a:spAutoFit/>
          </a:bodyPr>
          <a:lstStyle/>
          <a:p>
            <a:pPr algn="ctr"/>
            <a:r>
              <a:rPr lang="en-US" sz="6000" i="1" dirty="0" smtClean="0"/>
              <a:t>End</a:t>
            </a:r>
            <a:endParaRPr lang="en-US" sz="6000" i="1" dirty="0"/>
          </a:p>
        </p:txBody>
      </p:sp>
    </p:spTree>
    <p:extLst>
      <p:ext uri="{BB962C8B-B14F-4D97-AF65-F5344CB8AC3E}">
        <p14:creationId xmlns:p14="http://schemas.microsoft.com/office/powerpoint/2010/main" val="5976412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a:spLocks noChangeArrowheads="1"/>
          </p:cNvSpPr>
          <p:nvPr/>
        </p:nvSpPr>
        <p:spPr bwMode="auto">
          <a:xfrm>
            <a:off x="250825" y="115888"/>
            <a:ext cx="4941888" cy="477054"/>
          </a:xfrm>
          <a:prstGeom prst="rect">
            <a:avLst/>
          </a:prstGeom>
          <a:noFill/>
          <a:ln w="9525">
            <a:noFill/>
            <a:miter lim="800000"/>
          </a:ln>
        </p:spPr>
        <p:txBody>
          <a:bodyPr>
            <a:spAutoFit/>
          </a:bodyPr>
          <a:lstStyle/>
          <a:p>
            <a:pPr marL="457200" indent="-457200">
              <a:spcBef>
                <a:spcPct val="50000"/>
              </a:spcBef>
            </a:pPr>
            <a:r>
              <a:rPr lang="en-US" sz="2400" dirty="0" smtClean="0">
                <a:solidFill>
                  <a:schemeClr val="bg1"/>
                </a:solidFill>
              </a:rPr>
              <a:t>Agenda</a:t>
            </a:r>
            <a:endParaRPr lang="en-US" sz="2400" dirty="0">
              <a:solidFill>
                <a:schemeClr val="bg1"/>
              </a:solidFill>
            </a:endParaRPr>
          </a:p>
        </p:txBody>
      </p:sp>
      <p:sp>
        <p:nvSpPr>
          <p:cNvPr id="2" name="TextBox 1"/>
          <p:cNvSpPr txBox="1"/>
          <p:nvPr/>
        </p:nvSpPr>
        <p:spPr>
          <a:xfrm>
            <a:off x="304800" y="914400"/>
            <a:ext cx="7924800" cy="1938992"/>
          </a:xfrm>
          <a:prstGeom prst="rect">
            <a:avLst/>
          </a:prstGeom>
          <a:noFill/>
        </p:spPr>
        <p:txBody>
          <a:bodyPr wrap="square" rtlCol="0">
            <a:spAutoFit/>
          </a:bodyPr>
          <a:lstStyle/>
          <a:p>
            <a:pPr marL="457200" indent="-457200">
              <a:buFont typeface="+mj-lt"/>
              <a:buAutoNum type="arabicPeriod"/>
            </a:pPr>
            <a:r>
              <a:rPr lang="en-US" sz="2400" dirty="0" smtClean="0"/>
              <a:t>WHERE Clause</a:t>
            </a:r>
          </a:p>
          <a:p>
            <a:pPr marL="457200" indent="-457200">
              <a:buFont typeface="+mj-lt"/>
              <a:buAutoNum type="arabicPeriod"/>
            </a:pPr>
            <a:r>
              <a:rPr lang="en-US" sz="2400" dirty="0" smtClean="0">
                <a:sym typeface="+mn-ea"/>
              </a:rPr>
              <a:t>Operators</a:t>
            </a:r>
          </a:p>
          <a:p>
            <a:pPr marL="457200" indent="-457200">
              <a:buFont typeface="+mj-lt"/>
              <a:buAutoNum type="arabicPeriod"/>
            </a:pPr>
            <a:r>
              <a:rPr lang="en-US" sz="2400" dirty="0" smtClean="0">
                <a:sym typeface="+mn-ea"/>
              </a:rPr>
              <a:t>Regular Expressions</a:t>
            </a:r>
          </a:p>
          <a:p>
            <a:pPr marL="457200" indent="-457200">
              <a:buFont typeface="+mj-lt"/>
              <a:buAutoNum type="arabicPeriod"/>
            </a:pPr>
            <a:r>
              <a:rPr lang="en-US" sz="2400" dirty="0" smtClean="0">
                <a:sym typeface="+mn-ea"/>
              </a:rPr>
              <a:t>Summary</a:t>
            </a:r>
          </a:p>
          <a:p>
            <a:endParaRPr lang="en-US" sz="2400" dirty="0">
              <a:sym typeface="+mn-ea"/>
            </a:endParaRPr>
          </a:p>
        </p:txBody>
      </p:sp>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152400"/>
            <a:ext cx="3124200" cy="369332"/>
          </a:xfrm>
          <a:prstGeom prst="rect">
            <a:avLst/>
          </a:prstGeom>
          <a:noFill/>
        </p:spPr>
        <p:txBody>
          <a:bodyPr wrap="square" rtlCol="0">
            <a:spAutoFit/>
          </a:bodyPr>
          <a:lstStyle/>
          <a:p>
            <a:pPr marL="457200" indent="-457200">
              <a:buFont typeface="+mj-lt"/>
              <a:buAutoNum type="arabicPeriod"/>
            </a:pPr>
            <a:r>
              <a:rPr lang="en-US" dirty="0">
                <a:solidFill>
                  <a:schemeClr val="bg1"/>
                </a:solidFill>
              </a:rPr>
              <a:t>WHERE Clause</a:t>
            </a:r>
          </a:p>
        </p:txBody>
      </p:sp>
      <p:sp>
        <p:nvSpPr>
          <p:cNvPr id="4" name="TextBox 3"/>
          <p:cNvSpPr txBox="1"/>
          <p:nvPr/>
        </p:nvSpPr>
        <p:spPr>
          <a:xfrm>
            <a:off x="228600" y="1143000"/>
            <a:ext cx="2960747" cy="2585323"/>
          </a:xfrm>
          <a:prstGeom prst="rect">
            <a:avLst/>
          </a:prstGeom>
          <a:noFill/>
        </p:spPr>
        <p:txBody>
          <a:bodyPr wrap="none" rtlCol="0">
            <a:spAutoFit/>
          </a:bodyPr>
          <a:lstStyle/>
          <a:p>
            <a:pPr marL="285750" indent="-285750">
              <a:buFont typeface="Arial" panose="020B0604020202020204" pitchFamily="34" charset="0"/>
              <a:buChar char="•"/>
            </a:pPr>
            <a:r>
              <a:rPr lang="en-US" b="1" dirty="0" smtClean="0"/>
              <a:t>Syntax </a:t>
            </a:r>
            <a:r>
              <a:rPr lang="en-US" dirty="0"/>
              <a:t/>
            </a:r>
            <a:br>
              <a:rPr lang="en-US" dirty="0"/>
            </a:br>
            <a:r>
              <a:rPr lang="en-US" dirty="0" smtClean="0"/>
              <a:t>      SELECT </a:t>
            </a:r>
            <a:r>
              <a:rPr lang="en-US" dirty="0"/>
              <a:t>*</a:t>
            </a:r>
            <a:br>
              <a:rPr lang="en-US" dirty="0"/>
            </a:br>
            <a:r>
              <a:rPr lang="en-US" dirty="0" smtClean="0"/>
              <a:t>      FROM </a:t>
            </a:r>
            <a:r>
              <a:rPr lang="en-US" dirty="0"/>
              <a:t>table</a:t>
            </a:r>
            <a:br>
              <a:rPr lang="en-US" dirty="0"/>
            </a:br>
            <a:r>
              <a:rPr lang="en-US" dirty="0" smtClean="0"/>
              <a:t>      [</a:t>
            </a:r>
            <a:r>
              <a:rPr lang="en-US" dirty="0"/>
              <a:t>WHERE condition(s)]   </a:t>
            </a:r>
            <a:endParaRPr lang="en-US" dirty="0" smtClean="0"/>
          </a:p>
          <a:p>
            <a:endParaRPr lang="en-US" dirty="0"/>
          </a:p>
          <a:p>
            <a:pPr marL="285750" indent="-285750">
              <a:buFont typeface="Arial" panose="020B0604020202020204" pitchFamily="34" charset="0"/>
              <a:buChar char="•"/>
            </a:pPr>
            <a:r>
              <a:rPr lang="en-US" b="1" dirty="0"/>
              <a:t>Example</a:t>
            </a:r>
          </a:p>
          <a:p>
            <a:r>
              <a:rPr lang="en-US" dirty="0" smtClean="0"/>
              <a:t>           SELECT </a:t>
            </a:r>
            <a:r>
              <a:rPr lang="en-US" dirty="0"/>
              <a:t>*</a:t>
            </a:r>
            <a:br>
              <a:rPr lang="en-US" dirty="0"/>
            </a:br>
            <a:r>
              <a:rPr lang="en-US" dirty="0" smtClean="0"/>
              <a:t>           FROM emp</a:t>
            </a:r>
            <a:r>
              <a:rPr lang="en-US" dirty="0"/>
              <a:t/>
            </a:r>
            <a:br>
              <a:rPr lang="en-US" dirty="0"/>
            </a:br>
            <a:r>
              <a:rPr lang="en-US" dirty="0" smtClean="0"/>
              <a:t>           WHERE </a:t>
            </a:r>
            <a:r>
              <a:rPr lang="en-US" dirty="0" err="1" smtClean="0"/>
              <a:t>deptno</a:t>
            </a:r>
            <a:r>
              <a:rPr lang="en-US" dirty="0" smtClean="0"/>
              <a:t>=20; </a:t>
            </a:r>
            <a:r>
              <a:rPr lang="en-US" dirty="0"/>
              <a:t> </a:t>
            </a:r>
          </a:p>
        </p:txBody>
      </p:sp>
    </p:spTree>
    <p:extLst>
      <p:ext uri="{BB962C8B-B14F-4D97-AF65-F5344CB8AC3E}">
        <p14:creationId xmlns:p14="http://schemas.microsoft.com/office/powerpoint/2010/main" val="1829425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52400"/>
            <a:ext cx="4343400" cy="369332"/>
          </a:xfrm>
          <a:prstGeom prst="rect">
            <a:avLst/>
          </a:prstGeom>
          <a:noFill/>
        </p:spPr>
        <p:txBody>
          <a:bodyPr wrap="square" rtlCol="0">
            <a:spAutoFit/>
          </a:bodyPr>
          <a:lstStyle/>
          <a:p>
            <a:r>
              <a:rPr lang="en-US" dirty="0" smtClean="0">
                <a:solidFill>
                  <a:schemeClr val="bg1"/>
                </a:solidFill>
                <a:sym typeface="+mn-ea"/>
              </a:rPr>
              <a:t>2. Operators</a:t>
            </a:r>
            <a:endParaRPr lang="en-US" dirty="0">
              <a:solidFill>
                <a:schemeClr val="bg1"/>
              </a:solidFill>
              <a:sym typeface="+mn-ea"/>
            </a:endParaRPr>
          </a:p>
        </p:txBody>
      </p:sp>
      <p:sp>
        <p:nvSpPr>
          <p:cNvPr id="3" name="Title 2"/>
          <p:cNvSpPr>
            <a:spLocks noGrp="1"/>
          </p:cNvSpPr>
          <p:nvPr>
            <p:ph type="title"/>
          </p:nvPr>
        </p:nvSpPr>
        <p:spPr>
          <a:xfrm>
            <a:off x="228600" y="152400"/>
            <a:ext cx="6934200" cy="369332"/>
          </a:xfrm>
        </p:spPr>
        <p:txBody>
          <a:bodyPr>
            <a:normAutofit fontScale="90000"/>
          </a:bodyPr>
          <a:lstStyle/>
          <a:p>
            <a:endParaRPr lang="en-US" dirty="0"/>
          </a:p>
        </p:txBody>
      </p:sp>
      <p:sp>
        <p:nvSpPr>
          <p:cNvPr id="4" name="Content Placeholder 3"/>
          <p:cNvSpPr>
            <a:spLocks noGrp="1"/>
          </p:cNvSpPr>
          <p:nvPr>
            <p:ph sz="half" idx="1"/>
          </p:nvPr>
        </p:nvSpPr>
        <p:spPr>
          <a:xfrm>
            <a:off x="22285" y="914400"/>
            <a:ext cx="4419600" cy="5791200"/>
          </a:xfrm>
        </p:spPr>
        <p:txBody>
          <a:bodyPr>
            <a:normAutofit lnSpcReduction="10000"/>
          </a:bodyPr>
          <a:lstStyle/>
          <a:p>
            <a:r>
              <a:rPr lang="en-US" sz="2000" b="1" dirty="0"/>
              <a:t>Comparison </a:t>
            </a:r>
            <a:r>
              <a:rPr lang="en-US" sz="2000" b="1" dirty="0" smtClean="0"/>
              <a:t>Operators</a:t>
            </a:r>
          </a:p>
          <a:p>
            <a:pPr marL="0" indent="0">
              <a:buNone/>
            </a:pPr>
            <a:r>
              <a:rPr lang="en-US" sz="2000" dirty="0" smtClean="0"/>
              <a:t>             =, &gt;, &lt;, &lt;&gt;, !=, &gt;=, &lt;=</a:t>
            </a:r>
          </a:p>
          <a:p>
            <a:pPr marL="0" indent="0">
              <a:buNone/>
            </a:pPr>
            <a:endParaRPr lang="en-US" sz="2000" dirty="0" smtClean="0"/>
          </a:p>
          <a:p>
            <a:r>
              <a:rPr lang="en-US" sz="2000" b="1" dirty="0"/>
              <a:t>Logical Operators</a:t>
            </a:r>
            <a:r>
              <a:rPr lang="en-US" b="1" dirty="0"/>
              <a:t>  </a:t>
            </a:r>
            <a:endParaRPr lang="en-US" b="1" dirty="0" smtClean="0"/>
          </a:p>
          <a:p>
            <a:pPr marL="400050" lvl="1" indent="0">
              <a:buNone/>
            </a:pPr>
            <a:r>
              <a:rPr lang="en-US" sz="1200" b="1" dirty="0" smtClean="0"/>
              <a:t>         </a:t>
            </a:r>
            <a:r>
              <a:rPr lang="en-US" sz="1600" dirty="0" smtClean="0"/>
              <a:t>AND, OR, NOT</a:t>
            </a:r>
          </a:p>
          <a:p>
            <a:pPr marL="400050" lvl="1" indent="0">
              <a:buNone/>
            </a:pPr>
            <a:endParaRPr lang="en-US" sz="1600" dirty="0" smtClean="0"/>
          </a:p>
          <a:p>
            <a:pPr marL="400050" lvl="1" indent="0">
              <a:buNone/>
            </a:pPr>
            <a:endParaRPr lang="en-US" sz="1600" dirty="0"/>
          </a:p>
          <a:p>
            <a:pPr marL="342900" lvl="1" indent="-342900">
              <a:buFont typeface="Arial" panose="020B0604020202020204" pitchFamily="34" charset="0"/>
              <a:buChar char="•"/>
            </a:pPr>
            <a:r>
              <a:rPr lang="en-US" sz="2000" b="1" dirty="0"/>
              <a:t>BETWEEN..AND </a:t>
            </a:r>
            <a:r>
              <a:rPr lang="en-US" sz="2000" b="1" dirty="0" smtClean="0"/>
              <a:t>Operator</a:t>
            </a:r>
          </a:p>
          <a:p>
            <a:pPr marL="0" lvl="1" indent="0">
              <a:buNone/>
            </a:pPr>
            <a:r>
              <a:rPr lang="en-US" sz="2000" b="1" dirty="0"/>
              <a:t> </a:t>
            </a:r>
            <a:r>
              <a:rPr lang="en-US" sz="2000" b="1" dirty="0" smtClean="0"/>
              <a:t>     </a:t>
            </a:r>
            <a:r>
              <a:rPr lang="en-US" sz="2000" dirty="0" smtClean="0"/>
              <a:t>sql&gt;</a:t>
            </a:r>
            <a:r>
              <a:rPr lang="en-US" sz="1600" dirty="0" smtClean="0"/>
              <a:t>SELECT</a:t>
            </a:r>
            <a:r>
              <a:rPr lang="en-US" sz="1600" dirty="0"/>
              <a:t> column list</a:t>
            </a:r>
            <a:br>
              <a:rPr lang="en-US" sz="1600" dirty="0"/>
            </a:br>
            <a:r>
              <a:rPr lang="en-US" sz="1600" dirty="0" smtClean="0"/>
              <a:t>                 FROM</a:t>
            </a:r>
            <a:r>
              <a:rPr lang="en-US" sz="1600" dirty="0"/>
              <a:t>  table_name</a:t>
            </a:r>
            <a:br>
              <a:rPr lang="en-US" sz="1600" dirty="0"/>
            </a:br>
            <a:r>
              <a:rPr lang="en-US" sz="1600" dirty="0" smtClean="0"/>
              <a:t>                 WHERE </a:t>
            </a:r>
            <a:r>
              <a:rPr lang="en-US" sz="1600" dirty="0"/>
              <a:t>column_name </a:t>
            </a:r>
            <a:endParaRPr lang="en-US" sz="1600" dirty="0" smtClean="0"/>
          </a:p>
          <a:p>
            <a:pPr marL="0" lvl="1" indent="0">
              <a:buNone/>
            </a:pPr>
            <a:r>
              <a:rPr lang="en-US" sz="1600" dirty="0"/>
              <a:t> </a:t>
            </a:r>
            <a:r>
              <a:rPr lang="en-US" sz="1600" dirty="0" smtClean="0"/>
              <a:t>               </a:t>
            </a:r>
            <a:r>
              <a:rPr lang="en-US" sz="1600" dirty="0"/>
              <a:t> BETWEEN small_value and bigger_value</a:t>
            </a:r>
            <a:r>
              <a:rPr lang="en-US" sz="1600" dirty="0" smtClean="0"/>
              <a:t>;</a:t>
            </a:r>
          </a:p>
          <a:p>
            <a:pPr marL="0" lvl="1" indent="0">
              <a:buNone/>
            </a:pPr>
            <a:endParaRPr lang="en-US" sz="1600" dirty="0"/>
          </a:p>
          <a:p>
            <a:pPr marL="342900" lvl="1" indent="-342900">
              <a:buFont typeface="Arial" panose="020B0604020202020204" pitchFamily="34" charset="0"/>
              <a:buChar char="•"/>
            </a:pPr>
            <a:r>
              <a:rPr lang="en-US" sz="2000" b="1" dirty="0"/>
              <a:t>IN </a:t>
            </a:r>
            <a:r>
              <a:rPr lang="en-US" sz="2000" b="1" dirty="0" smtClean="0"/>
              <a:t>Operator</a:t>
            </a:r>
          </a:p>
          <a:p>
            <a:pPr marL="0" lvl="1" indent="0">
              <a:buNone/>
            </a:pPr>
            <a:r>
              <a:rPr lang="en-US" sz="1600" dirty="0" smtClean="0"/>
              <a:t>       sql&gt;</a:t>
            </a:r>
            <a:r>
              <a:rPr lang="en-US" sz="1700" dirty="0" smtClean="0"/>
              <a:t>SELECT</a:t>
            </a:r>
            <a:r>
              <a:rPr lang="en-US" sz="1600" b="1" dirty="0"/>
              <a:t> </a:t>
            </a:r>
            <a:r>
              <a:rPr lang="en-US" sz="1600" dirty="0" smtClean="0"/>
              <a:t>column list    </a:t>
            </a:r>
          </a:p>
          <a:p>
            <a:pPr marL="0" lvl="1" indent="0">
              <a:buNone/>
            </a:pPr>
            <a:r>
              <a:rPr lang="en-US" sz="1600" dirty="0" smtClean="0"/>
              <a:t>              FROM</a:t>
            </a:r>
            <a:r>
              <a:rPr lang="en-US" sz="1600" b="1" dirty="0"/>
              <a:t> </a:t>
            </a:r>
            <a:r>
              <a:rPr lang="en-US" sz="1600" dirty="0"/>
              <a:t> </a:t>
            </a:r>
            <a:r>
              <a:rPr lang="en-US" sz="1600" dirty="0" smtClean="0"/>
              <a:t>table_name</a:t>
            </a:r>
            <a:r>
              <a:rPr lang="en-US" sz="1600" dirty="0"/>
              <a:t/>
            </a:r>
            <a:br>
              <a:rPr lang="en-US" sz="1600" dirty="0"/>
            </a:br>
            <a:r>
              <a:rPr lang="en-US" sz="1600" dirty="0" smtClean="0"/>
              <a:t>              WHERE</a:t>
            </a:r>
            <a:r>
              <a:rPr lang="en-US" dirty="0"/>
              <a:t> </a:t>
            </a:r>
            <a:r>
              <a:rPr lang="en-US" sz="1700" dirty="0" smtClean="0"/>
              <a:t>column_name </a:t>
            </a:r>
            <a:r>
              <a:rPr lang="en-US" sz="1600" dirty="0" smtClean="0"/>
              <a:t>IN (values);</a:t>
            </a:r>
            <a:r>
              <a:rPr lang="en-US" sz="1600" dirty="0"/>
              <a:t/>
            </a:r>
            <a:br>
              <a:rPr lang="en-US" sz="1600" dirty="0"/>
            </a:br>
            <a:endParaRPr lang="en-US" sz="1600" dirty="0" smtClean="0"/>
          </a:p>
          <a:p>
            <a:pPr marL="800100" lvl="2" indent="0">
              <a:buNone/>
            </a:pPr>
            <a:endParaRPr lang="en-US" sz="1200" dirty="0"/>
          </a:p>
          <a:p>
            <a:pPr marL="800100" lvl="2" indent="0">
              <a:buNone/>
            </a:pPr>
            <a:endParaRPr lang="en-US" sz="1200" dirty="0" smtClean="0"/>
          </a:p>
        </p:txBody>
      </p:sp>
      <p:sp>
        <p:nvSpPr>
          <p:cNvPr id="5" name="Content Placeholder 4"/>
          <p:cNvSpPr>
            <a:spLocks noGrp="1"/>
          </p:cNvSpPr>
          <p:nvPr>
            <p:ph sz="half" idx="2"/>
          </p:nvPr>
        </p:nvSpPr>
        <p:spPr>
          <a:xfrm>
            <a:off x="4724400" y="914400"/>
            <a:ext cx="4267200" cy="5791200"/>
          </a:xfrm>
        </p:spPr>
        <p:txBody>
          <a:bodyPr>
            <a:normAutofit lnSpcReduction="10000"/>
          </a:bodyPr>
          <a:lstStyle/>
          <a:p>
            <a:r>
              <a:rPr lang="en-US" sz="2000" b="1" dirty="0" smtClean="0"/>
              <a:t>LIKE Operator</a:t>
            </a:r>
            <a:endParaRPr lang="en-US" sz="2000" b="1" dirty="0"/>
          </a:p>
          <a:p>
            <a:pPr marL="571500" lvl="1" indent="-171450">
              <a:buFont typeface="Arial" panose="020B0604020202020204" pitchFamily="34" charset="0"/>
              <a:buChar char="•"/>
            </a:pPr>
            <a:r>
              <a:rPr lang="en-US" sz="1400" dirty="0"/>
              <a:t>pattern matching and wildcard searches in a SELECT </a:t>
            </a:r>
            <a:r>
              <a:rPr lang="en-US" sz="1400" dirty="0" smtClean="0"/>
              <a:t>query.</a:t>
            </a:r>
          </a:p>
          <a:p>
            <a:pPr marL="571500" lvl="1" indent="-171450">
              <a:buFont typeface="Arial" panose="020B0604020202020204" pitchFamily="34" charset="0"/>
              <a:buChar char="•"/>
            </a:pPr>
            <a:r>
              <a:rPr lang="en-US" sz="1400" dirty="0" smtClean="0"/>
              <a:t>% and _(underscore) is used</a:t>
            </a:r>
            <a:r>
              <a:rPr lang="en-US" sz="1200" dirty="0" smtClean="0"/>
              <a:t>.</a:t>
            </a:r>
          </a:p>
          <a:p>
            <a:pPr marL="400050" lvl="1" indent="0">
              <a:buNone/>
            </a:pPr>
            <a:r>
              <a:rPr lang="en-US" sz="1600" dirty="0" smtClean="0"/>
              <a:t>Sql&gt;</a:t>
            </a:r>
            <a:r>
              <a:rPr lang="en-US" sz="1600" dirty="0"/>
              <a:t>SELECT   </a:t>
            </a:r>
            <a:r>
              <a:rPr lang="en-US" sz="1600" dirty="0" smtClean="0"/>
              <a:t>column_list</a:t>
            </a:r>
            <a:r>
              <a:rPr lang="en-US" sz="1600" dirty="0"/>
              <a:t/>
            </a:r>
            <a:br>
              <a:rPr lang="en-US" sz="1600" dirty="0"/>
            </a:br>
            <a:r>
              <a:rPr lang="en-US" sz="1600" dirty="0" smtClean="0"/>
              <a:t>        FROM</a:t>
            </a:r>
            <a:r>
              <a:rPr lang="en-US" sz="1600" dirty="0"/>
              <a:t>    table_name</a:t>
            </a:r>
            <a:br>
              <a:rPr lang="en-US" sz="1600" dirty="0"/>
            </a:br>
            <a:r>
              <a:rPr lang="en-US" sz="1600" dirty="0" smtClean="0"/>
              <a:t>        WHERE</a:t>
            </a:r>
            <a:r>
              <a:rPr lang="en-US" sz="1600" dirty="0"/>
              <a:t>  </a:t>
            </a:r>
            <a:r>
              <a:rPr lang="en-US" sz="1600" dirty="0" smtClean="0"/>
              <a:t>column_name  </a:t>
            </a:r>
            <a:r>
              <a:rPr lang="en-US" sz="1600" dirty="0"/>
              <a:t>LIKE  </a:t>
            </a:r>
            <a:r>
              <a:rPr lang="en-US" sz="1600" dirty="0" smtClean="0"/>
              <a:t>‘pattern’;</a:t>
            </a:r>
          </a:p>
          <a:p>
            <a:pPr marL="400050" lvl="1" indent="0">
              <a:buNone/>
            </a:pPr>
            <a:endParaRPr lang="en-US" sz="1600" dirty="0" smtClean="0"/>
          </a:p>
          <a:p>
            <a:pPr marL="342900" lvl="1" indent="-342900">
              <a:buFont typeface="Arial" panose="020B0604020202020204" pitchFamily="34" charset="0"/>
              <a:buChar char="•"/>
            </a:pPr>
            <a:r>
              <a:rPr lang="en-US" sz="2000" b="1" dirty="0" smtClean="0"/>
              <a:t>IS Operator</a:t>
            </a:r>
          </a:p>
          <a:p>
            <a:pPr marL="571500" lvl="2" indent="-171450"/>
            <a:r>
              <a:rPr lang="en-US" sz="1600" dirty="0"/>
              <a:t>NULL values cannot be tested using equality </a:t>
            </a:r>
            <a:r>
              <a:rPr lang="en-US" sz="1600" dirty="0" smtClean="0"/>
              <a:t>operator.</a:t>
            </a:r>
          </a:p>
          <a:p>
            <a:pPr marL="0" lvl="1" indent="0">
              <a:buNone/>
            </a:pPr>
            <a:r>
              <a:rPr lang="en-US" sz="1400" dirty="0" smtClean="0"/>
              <a:t>          </a:t>
            </a:r>
            <a:r>
              <a:rPr lang="en-US" sz="1600" dirty="0" smtClean="0"/>
              <a:t>sql&gt;SELECT</a:t>
            </a:r>
            <a:r>
              <a:rPr lang="en-US" sz="1600" dirty="0"/>
              <a:t>   </a:t>
            </a:r>
            <a:r>
              <a:rPr lang="en-US" sz="1600" dirty="0" smtClean="0"/>
              <a:t>column_list</a:t>
            </a:r>
          </a:p>
          <a:p>
            <a:pPr marL="0" lvl="1" indent="0">
              <a:buNone/>
            </a:pPr>
            <a:r>
              <a:rPr lang="en-US" sz="1600" dirty="0"/>
              <a:t> </a:t>
            </a:r>
            <a:r>
              <a:rPr lang="en-US" sz="1600" dirty="0" smtClean="0"/>
              <a:t>                FROM</a:t>
            </a:r>
            <a:r>
              <a:rPr lang="en-US" sz="1600" dirty="0"/>
              <a:t>  </a:t>
            </a:r>
            <a:r>
              <a:rPr lang="en-US" sz="1600" dirty="0" smtClean="0"/>
              <a:t>table_name</a:t>
            </a:r>
            <a:r>
              <a:rPr lang="en-US" sz="1600" dirty="0"/>
              <a:t/>
            </a:r>
            <a:br>
              <a:rPr lang="en-US" sz="1600" dirty="0"/>
            </a:br>
            <a:r>
              <a:rPr lang="en-US" sz="1600" dirty="0" smtClean="0"/>
              <a:t>                 WHERE</a:t>
            </a:r>
            <a:r>
              <a:rPr lang="en-US" sz="1600" dirty="0"/>
              <a:t> </a:t>
            </a:r>
            <a:r>
              <a:rPr lang="en-US" sz="1600" dirty="0" smtClean="0"/>
              <a:t>column_list</a:t>
            </a:r>
            <a:r>
              <a:rPr lang="en-US" sz="1600" dirty="0"/>
              <a:t>  </a:t>
            </a:r>
            <a:r>
              <a:rPr lang="en-US" sz="1600" dirty="0" smtClean="0"/>
              <a:t>IS  </a:t>
            </a:r>
            <a:r>
              <a:rPr lang="en-US" sz="1600" dirty="0"/>
              <a:t>NULL</a:t>
            </a:r>
            <a:r>
              <a:rPr lang="en-US" sz="1600" dirty="0" smtClean="0"/>
              <a:t>;</a:t>
            </a:r>
          </a:p>
          <a:p>
            <a:pPr marL="0" lvl="1" indent="0">
              <a:buNone/>
            </a:pPr>
            <a:r>
              <a:rPr lang="en-US" sz="1600" dirty="0"/>
              <a:t> </a:t>
            </a:r>
            <a:r>
              <a:rPr lang="en-US" sz="1600" dirty="0" smtClean="0"/>
              <a:t>     </a:t>
            </a:r>
          </a:p>
          <a:p>
            <a:pPr marL="0" lvl="1" indent="0">
              <a:buNone/>
            </a:pPr>
            <a:r>
              <a:rPr lang="en-US" sz="1600" dirty="0"/>
              <a:t> </a:t>
            </a:r>
            <a:r>
              <a:rPr lang="en-US" sz="1600" dirty="0" smtClean="0"/>
              <a:t>         </a:t>
            </a:r>
            <a:r>
              <a:rPr lang="en-US" sz="1600" dirty="0"/>
              <a:t> sql&gt;SELECT   column_list</a:t>
            </a:r>
          </a:p>
          <a:p>
            <a:pPr marL="0" lvl="1" indent="0">
              <a:buNone/>
            </a:pPr>
            <a:r>
              <a:rPr lang="en-US" sz="1600" dirty="0"/>
              <a:t>                 FROM  table_name</a:t>
            </a:r>
            <a:br>
              <a:rPr lang="en-US" sz="1600" dirty="0"/>
            </a:br>
            <a:r>
              <a:rPr lang="en-US" sz="1600" dirty="0"/>
              <a:t>                 WHERE column_list  </a:t>
            </a:r>
            <a:r>
              <a:rPr lang="en-US" sz="1600" dirty="0" smtClean="0"/>
              <a:t>IS NOT  </a:t>
            </a:r>
            <a:r>
              <a:rPr lang="en-US" sz="1600" dirty="0"/>
              <a:t>NULL;</a:t>
            </a:r>
            <a:endParaRPr lang="en-US" sz="1600" dirty="0" smtClean="0"/>
          </a:p>
          <a:p>
            <a:pPr marL="342900" lvl="1" indent="-342900">
              <a:buFont typeface="Arial" panose="020B0604020202020204" pitchFamily="34" charset="0"/>
              <a:buChar char="•"/>
            </a:pPr>
            <a:endParaRPr lang="en-US" sz="2000" b="1" dirty="0"/>
          </a:p>
          <a:p>
            <a:pPr marL="400050" lvl="1" indent="0">
              <a:buNone/>
            </a:pPr>
            <a:endParaRPr lang="en-US" sz="1400" dirty="0" smtClean="0"/>
          </a:p>
          <a:p>
            <a:pPr marL="400050" lvl="1" indent="0">
              <a:buNone/>
            </a:pPr>
            <a:r>
              <a:rPr lang="en-US" sz="1400" dirty="0"/>
              <a:t/>
            </a:r>
            <a:br>
              <a:rPr lang="en-US" sz="1400" dirty="0"/>
            </a:br>
            <a:r>
              <a:rPr lang="en-US" sz="1400" dirty="0"/>
              <a:t> </a:t>
            </a:r>
            <a:endParaRPr lang="en-US" sz="1400" dirty="0" smtClean="0"/>
          </a:p>
          <a:p>
            <a:pPr marL="400050" lvl="1" indent="0">
              <a:buNone/>
            </a:pPr>
            <a:endParaRPr lang="en-US" sz="1200" dirty="0"/>
          </a:p>
        </p:txBody>
      </p:sp>
    </p:spTree>
    <p:extLst>
      <p:ext uri="{BB962C8B-B14F-4D97-AF65-F5344CB8AC3E}">
        <p14:creationId xmlns:p14="http://schemas.microsoft.com/office/powerpoint/2010/main" val="2389106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833048978"/>
              </p:ext>
            </p:extLst>
          </p:nvPr>
        </p:nvGraphicFramePr>
        <p:xfrm>
          <a:off x="152400" y="838200"/>
          <a:ext cx="8839200" cy="2966720"/>
        </p:xfrm>
        <a:graphic>
          <a:graphicData uri="http://schemas.openxmlformats.org/drawingml/2006/table">
            <a:tbl>
              <a:tblPr firstRow="1" bandRow="1">
                <a:tableStyleId>{5C22544A-7EE6-4342-B048-85BDC9FD1C3A}</a:tableStyleId>
              </a:tblPr>
              <a:tblGrid>
                <a:gridCol w="4419600">
                  <a:extLst>
                    <a:ext uri="{9D8B030D-6E8A-4147-A177-3AD203B41FA5}">
                      <a16:colId xmlns:a16="http://schemas.microsoft.com/office/drawing/2014/main" val="730332517"/>
                    </a:ext>
                  </a:extLst>
                </a:gridCol>
                <a:gridCol w="4419600">
                  <a:extLst>
                    <a:ext uri="{9D8B030D-6E8A-4147-A177-3AD203B41FA5}">
                      <a16:colId xmlns:a16="http://schemas.microsoft.com/office/drawing/2014/main" val="4057505446"/>
                    </a:ext>
                  </a:extLst>
                </a:gridCol>
              </a:tblGrid>
              <a:tr h="370840">
                <a:tc>
                  <a:txBody>
                    <a:bodyPr/>
                    <a:lstStyle/>
                    <a:p>
                      <a:pPr algn="ctr"/>
                      <a:r>
                        <a:rPr lang="en-US" baseline="0" dirty="0" smtClean="0"/>
                        <a:t>  Operator</a:t>
                      </a:r>
                      <a:endParaRPr lang="en-US" dirty="0"/>
                    </a:p>
                  </a:txBody>
                  <a:tcPr/>
                </a:tc>
                <a:tc>
                  <a:txBody>
                    <a:bodyPr/>
                    <a:lstStyle/>
                    <a:p>
                      <a:pPr algn="ctr"/>
                      <a:r>
                        <a:rPr lang="en-US" dirty="0" smtClean="0"/>
                        <a:t> Meaning</a:t>
                      </a:r>
                      <a:endParaRPr lang="en-US" dirty="0"/>
                    </a:p>
                  </a:txBody>
                  <a:tcPr/>
                </a:tc>
                <a:extLst>
                  <a:ext uri="{0D108BD9-81ED-4DB2-BD59-A6C34878D82A}">
                    <a16:rowId xmlns:a16="http://schemas.microsoft.com/office/drawing/2014/main" val="25224187"/>
                  </a:ext>
                </a:extLst>
              </a:tr>
              <a:tr h="370840">
                <a:tc>
                  <a:txBody>
                    <a:bodyPr/>
                    <a:lstStyle/>
                    <a:p>
                      <a:pPr algn="ctr"/>
                      <a:r>
                        <a:rPr lang="en-US" dirty="0">
                          <a:effectLst/>
                        </a:rPr>
                        <a:t> =</a:t>
                      </a:r>
                    </a:p>
                  </a:txBody>
                  <a:tcPr marL="9525" marR="9525" marT="9525" marB="9525" anchor="ctr"/>
                </a:tc>
                <a:tc>
                  <a:txBody>
                    <a:bodyPr/>
                    <a:lstStyle/>
                    <a:p>
                      <a:pPr algn="ctr"/>
                      <a:r>
                        <a:rPr lang="en-US">
                          <a:effectLst/>
                        </a:rPr>
                        <a:t>equal to</a:t>
                      </a:r>
                    </a:p>
                  </a:txBody>
                  <a:tcPr marL="9525" marR="9525" marT="9525" marB="9525" anchor="ctr"/>
                </a:tc>
                <a:extLst>
                  <a:ext uri="{0D108BD9-81ED-4DB2-BD59-A6C34878D82A}">
                    <a16:rowId xmlns:a16="http://schemas.microsoft.com/office/drawing/2014/main" val="2464155402"/>
                  </a:ext>
                </a:extLst>
              </a:tr>
              <a:tr h="370840">
                <a:tc>
                  <a:txBody>
                    <a:bodyPr/>
                    <a:lstStyle/>
                    <a:p>
                      <a:pPr algn="ctr"/>
                      <a:r>
                        <a:rPr lang="en-US" dirty="0">
                          <a:effectLst/>
                        </a:rPr>
                        <a:t>&lt;</a:t>
                      </a:r>
                    </a:p>
                  </a:txBody>
                  <a:tcPr marL="9525" marR="9525" marT="9525" marB="9525" anchor="ctr"/>
                </a:tc>
                <a:tc>
                  <a:txBody>
                    <a:bodyPr/>
                    <a:lstStyle/>
                    <a:p>
                      <a:pPr algn="ctr"/>
                      <a:r>
                        <a:rPr lang="en-US">
                          <a:effectLst/>
                        </a:rPr>
                        <a:t>less than</a:t>
                      </a:r>
                    </a:p>
                  </a:txBody>
                  <a:tcPr marL="9525" marR="9525" marT="9525" marB="9525" anchor="ctr"/>
                </a:tc>
                <a:extLst>
                  <a:ext uri="{0D108BD9-81ED-4DB2-BD59-A6C34878D82A}">
                    <a16:rowId xmlns:a16="http://schemas.microsoft.com/office/drawing/2014/main" val="2216829891"/>
                  </a:ext>
                </a:extLst>
              </a:tr>
              <a:tr h="370840">
                <a:tc>
                  <a:txBody>
                    <a:bodyPr/>
                    <a:lstStyle/>
                    <a:p>
                      <a:pPr algn="ctr"/>
                      <a:r>
                        <a:rPr lang="en-US" dirty="0">
                          <a:effectLst/>
                        </a:rPr>
                        <a:t>&gt;</a:t>
                      </a:r>
                    </a:p>
                  </a:txBody>
                  <a:tcPr marL="9525" marR="9525" marT="9525" marB="9525" anchor="ctr"/>
                </a:tc>
                <a:tc>
                  <a:txBody>
                    <a:bodyPr/>
                    <a:lstStyle/>
                    <a:p>
                      <a:pPr algn="ctr"/>
                      <a:r>
                        <a:rPr lang="en-US">
                          <a:effectLst/>
                        </a:rPr>
                        <a:t>greater than</a:t>
                      </a:r>
                    </a:p>
                  </a:txBody>
                  <a:tcPr marL="9525" marR="9525" marT="9525" marB="9525" anchor="ctr"/>
                </a:tc>
                <a:extLst>
                  <a:ext uri="{0D108BD9-81ED-4DB2-BD59-A6C34878D82A}">
                    <a16:rowId xmlns:a16="http://schemas.microsoft.com/office/drawing/2014/main" val="3188060355"/>
                  </a:ext>
                </a:extLst>
              </a:tr>
              <a:tr h="370840">
                <a:tc>
                  <a:txBody>
                    <a:bodyPr/>
                    <a:lstStyle/>
                    <a:p>
                      <a:pPr algn="ctr"/>
                      <a:r>
                        <a:rPr lang="en-US" dirty="0">
                          <a:effectLst/>
                        </a:rPr>
                        <a:t>&gt;=</a:t>
                      </a:r>
                    </a:p>
                  </a:txBody>
                  <a:tcPr marL="9525" marR="9525" marT="9525" marB="9525" anchor="ctr"/>
                </a:tc>
                <a:tc>
                  <a:txBody>
                    <a:bodyPr/>
                    <a:lstStyle/>
                    <a:p>
                      <a:pPr algn="ctr"/>
                      <a:r>
                        <a:rPr lang="en-US">
                          <a:effectLst/>
                        </a:rPr>
                        <a:t>greater than or equal to</a:t>
                      </a:r>
                    </a:p>
                  </a:txBody>
                  <a:tcPr marL="9525" marR="9525" marT="9525" marB="9525" anchor="ctr"/>
                </a:tc>
                <a:extLst>
                  <a:ext uri="{0D108BD9-81ED-4DB2-BD59-A6C34878D82A}">
                    <a16:rowId xmlns:a16="http://schemas.microsoft.com/office/drawing/2014/main" val="1360699724"/>
                  </a:ext>
                </a:extLst>
              </a:tr>
              <a:tr h="370840">
                <a:tc>
                  <a:txBody>
                    <a:bodyPr/>
                    <a:lstStyle/>
                    <a:p>
                      <a:pPr algn="ctr"/>
                      <a:r>
                        <a:rPr lang="en-US" dirty="0">
                          <a:effectLst/>
                        </a:rPr>
                        <a:t>&lt;=</a:t>
                      </a:r>
                    </a:p>
                  </a:txBody>
                  <a:tcPr marL="9525" marR="9525" marT="9525" marB="9525" anchor="ctr"/>
                </a:tc>
                <a:tc>
                  <a:txBody>
                    <a:bodyPr/>
                    <a:lstStyle/>
                    <a:p>
                      <a:pPr algn="ctr"/>
                      <a:r>
                        <a:rPr lang="en-US">
                          <a:effectLst/>
                        </a:rPr>
                        <a:t>less than or equal to</a:t>
                      </a:r>
                    </a:p>
                  </a:txBody>
                  <a:tcPr marL="9525" marR="9525" marT="9525" marB="9525" anchor="ctr"/>
                </a:tc>
                <a:extLst>
                  <a:ext uri="{0D108BD9-81ED-4DB2-BD59-A6C34878D82A}">
                    <a16:rowId xmlns:a16="http://schemas.microsoft.com/office/drawing/2014/main" val="2284701587"/>
                  </a:ext>
                </a:extLst>
              </a:tr>
              <a:tr h="370840">
                <a:tc>
                  <a:txBody>
                    <a:bodyPr/>
                    <a:lstStyle/>
                    <a:p>
                      <a:pPr algn="ctr"/>
                      <a:r>
                        <a:rPr lang="en-US" dirty="0">
                          <a:effectLst/>
                        </a:rPr>
                        <a:t> !=</a:t>
                      </a:r>
                    </a:p>
                  </a:txBody>
                  <a:tcPr marL="9525" marR="9525" marT="9525" marB="9525" anchor="ctr"/>
                </a:tc>
                <a:tc>
                  <a:txBody>
                    <a:bodyPr/>
                    <a:lstStyle/>
                    <a:p>
                      <a:pPr algn="ctr"/>
                      <a:r>
                        <a:rPr lang="en-US" dirty="0">
                          <a:effectLst/>
                        </a:rPr>
                        <a:t>not equal to</a:t>
                      </a:r>
                    </a:p>
                  </a:txBody>
                  <a:tcPr marL="9525" marR="9525" marT="9525" marB="9525" anchor="ctr"/>
                </a:tc>
                <a:extLst>
                  <a:ext uri="{0D108BD9-81ED-4DB2-BD59-A6C34878D82A}">
                    <a16:rowId xmlns:a16="http://schemas.microsoft.com/office/drawing/2014/main" val="3189333450"/>
                  </a:ext>
                </a:extLst>
              </a:tr>
              <a:tr h="370840">
                <a:tc>
                  <a:txBody>
                    <a:bodyPr/>
                    <a:lstStyle/>
                    <a:p>
                      <a:pPr algn="ctr"/>
                      <a:r>
                        <a:rPr lang="en-US" dirty="0">
                          <a:effectLst/>
                        </a:rPr>
                        <a:t>&lt;&gt;</a:t>
                      </a:r>
                    </a:p>
                  </a:txBody>
                  <a:tcPr marL="9525" marR="9525" marT="9525" marB="9525" anchor="ctr"/>
                </a:tc>
                <a:tc>
                  <a:txBody>
                    <a:bodyPr/>
                    <a:lstStyle/>
                    <a:p>
                      <a:pPr algn="ctr"/>
                      <a:r>
                        <a:rPr lang="en-US" dirty="0">
                          <a:effectLst/>
                        </a:rPr>
                        <a:t>not equal to</a:t>
                      </a:r>
                    </a:p>
                  </a:txBody>
                  <a:tcPr marL="9525" marR="9525" marT="9525" marB="9525" anchor="ctr"/>
                </a:tc>
                <a:extLst>
                  <a:ext uri="{0D108BD9-81ED-4DB2-BD59-A6C34878D82A}">
                    <a16:rowId xmlns:a16="http://schemas.microsoft.com/office/drawing/2014/main" val="96862926"/>
                  </a:ext>
                </a:extLst>
              </a:tr>
            </a:tbl>
          </a:graphicData>
        </a:graphic>
      </p:graphicFrame>
      <p:sp>
        <p:nvSpPr>
          <p:cNvPr id="5" name="Title 4"/>
          <p:cNvSpPr>
            <a:spLocks noGrp="1"/>
          </p:cNvSpPr>
          <p:nvPr>
            <p:ph type="title"/>
          </p:nvPr>
        </p:nvSpPr>
        <p:spPr/>
        <p:txBody>
          <a:bodyPr/>
          <a:lstStyle/>
          <a:p>
            <a:r>
              <a:rPr lang="en-US" dirty="0" smtClean="0"/>
              <a:t>1. Comparison operators</a:t>
            </a:r>
            <a:endParaRPr lang="en-US" dirty="0"/>
          </a:p>
        </p:txBody>
      </p:sp>
    </p:spTree>
    <p:extLst>
      <p:ext uri="{BB962C8B-B14F-4D97-AF65-F5344CB8AC3E}">
        <p14:creationId xmlns:p14="http://schemas.microsoft.com/office/powerpoint/2010/main" val="3018162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14300" y="901148"/>
            <a:ext cx="8915400" cy="5867400"/>
          </a:xfrm>
        </p:spPr>
        <p:txBody>
          <a:bodyPr>
            <a:normAutofit fontScale="85000" lnSpcReduction="20000"/>
          </a:bodyPr>
          <a:lstStyle/>
          <a:p>
            <a:pPr marL="0" indent="0">
              <a:buNone/>
            </a:pPr>
            <a:r>
              <a:rPr lang="en-US" sz="2100" dirty="0" smtClean="0"/>
              <a:t>Multiple </a:t>
            </a:r>
            <a:r>
              <a:rPr lang="en-US" sz="2100" dirty="0"/>
              <a:t>filter conditions can be added to the WHERE clause predicate. More than one condition can be combined together using logical operators AND, OR and NOT</a:t>
            </a:r>
            <a:r>
              <a:rPr lang="en-US" sz="2100" dirty="0" smtClean="0"/>
              <a:t>.</a:t>
            </a:r>
          </a:p>
          <a:p>
            <a:pPr marL="0" indent="0">
              <a:buNone/>
            </a:pPr>
            <a:r>
              <a:rPr lang="en-US" sz="2100" dirty="0"/>
              <a:t/>
            </a:r>
            <a:br>
              <a:rPr lang="en-US" sz="2100" dirty="0"/>
            </a:br>
            <a:r>
              <a:rPr lang="en-US" b="1" dirty="0"/>
              <a:t>AND</a:t>
            </a:r>
            <a:r>
              <a:rPr lang="en-US" dirty="0"/>
              <a:t>: </a:t>
            </a:r>
            <a:r>
              <a:rPr lang="en-US" dirty="0" smtClean="0"/>
              <a:t>The </a:t>
            </a:r>
            <a:r>
              <a:rPr lang="en-US" dirty="0"/>
              <a:t>AND operator links two or more conditions in a WHERE clause and returns TRUE only if </a:t>
            </a:r>
            <a:r>
              <a:rPr lang="en-US" dirty="0" smtClean="0"/>
              <a:t>                     all the conditions </a:t>
            </a:r>
            <a:r>
              <a:rPr lang="en-US" dirty="0"/>
              <a:t>are true.</a:t>
            </a:r>
            <a:br>
              <a:rPr lang="en-US" dirty="0"/>
            </a:br>
            <a:r>
              <a:rPr lang="en-US" dirty="0"/>
              <a:t>         e.g</a:t>
            </a:r>
            <a:br>
              <a:rPr lang="en-US" dirty="0"/>
            </a:br>
            <a:r>
              <a:rPr lang="en-US" dirty="0"/>
              <a:t>         SELECT        last_name , first_name , Gender</a:t>
            </a:r>
            <a:br>
              <a:rPr lang="en-US" dirty="0"/>
            </a:br>
            <a:r>
              <a:rPr lang="en-US" dirty="0"/>
              <a:t>         FROM         employees</a:t>
            </a:r>
            <a:br>
              <a:rPr lang="en-US" dirty="0"/>
            </a:br>
            <a:r>
              <a:rPr lang="en-US" dirty="0"/>
              <a:t>         WHERE        Gender = 'F'   AND   salary &gt; 20000;</a:t>
            </a:r>
            <a:br>
              <a:rPr lang="en-US" dirty="0"/>
            </a:br>
            <a:r>
              <a:rPr lang="en-US" b="1" dirty="0"/>
              <a:t/>
            </a:r>
            <a:br>
              <a:rPr lang="en-US" b="1" dirty="0"/>
            </a:br>
            <a:r>
              <a:rPr lang="en-US" b="1" dirty="0" smtClean="0"/>
              <a:t>OR </a:t>
            </a:r>
            <a:r>
              <a:rPr lang="en-US" dirty="0" smtClean="0"/>
              <a:t> : The </a:t>
            </a:r>
            <a:r>
              <a:rPr lang="en-US" dirty="0"/>
              <a:t>OR operator links more than one condition in a WHERE clause and returns TRUE if either of </a:t>
            </a:r>
            <a:r>
              <a:rPr lang="en-US" dirty="0" smtClean="0"/>
              <a:t>the condition </a:t>
            </a:r>
            <a:r>
              <a:rPr lang="en-US" dirty="0"/>
              <a:t>returns true.</a:t>
            </a:r>
            <a:br>
              <a:rPr lang="en-US" dirty="0"/>
            </a:br>
            <a:r>
              <a:rPr lang="en-US" dirty="0"/>
              <a:t>         e.g</a:t>
            </a:r>
            <a:br>
              <a:rPr lang="en-US" dirty="0"/>
            </a:br>
            <a:r>
              <a:rPr lang="en-US" dirty="0"/>
              <a:t>         SELECT        last_name , first_name , Gender,depertment_id</a:t>
            </a:r>
            <a:br>
              <a:rPr lang="en-US" dirty="0"/>
            </a:br>
            <a:r>
              <a:rPr lang="en-US" dirty="0"/>
              <a:t>         FROM         employees</a:t>
            </a:r>
            <a:br>
              <a:rPr lang="en-US" dirty="0"/>
            </a:br>
            <a:r>
              <a:rPr lang="en-US" dirty="0"/>
              <a:t>         WHERE        department_id=100  OR  department_id=200</a:t>
            </a:r>
            <a:br>
              <a:rPr lang="en-US" dirty="0"/>
            </a:br>
            <a:r>
              <a:rPr lang="en-US" dirty="0"/>
              <a:t/>
            </a:r>
            <a:br>
              <a:rPr lang="en-US" dirty="0"/>
            </a:br>
            <a:r>
              <a:rPr lang="en-US" b="1" dirty="0" smtClean="0"/>
              <a:t>NOT </a:t>
            </a:r>
            <a:r>
              <a:rPr lang="en-US" dirty="0" smtClean="0"/>
              <a:t>:  </a:t>
            </a:r>
            <a:r>
              <a:rPr lang="en-US" dirty="0"/>
              <a:t>The NOT operator is used to negate an expression or </a:t>
            </a:r>
            <a:r>
              <a:rPr lang="en-US" dirty="0" smtClean="0"/>
              <a:t>condition</a:t>
            </a:r>
            <a:r>
              <a:rPr lang="en-US" dirty="0"/>
              <a:t>.</a:t>
            </a:r>
            <a:br>
              <a:rPr lang="en-US" dirty="0"/>
            </a:br>
            <a:r>
              <a:rPr lang="en-US" dirty="0"/>
              <a:t>         e.g</a:t>
            </a:r>
            <a:br>
              <a:rPr lang="en-US" dirty="0"/>
            </a:br>
            <a:r>
              <a:rPr lang="en-US" dirty="0"/>
              <a:t>         SELECT        last_name , first_name , Gender,depertment_id</a:t>
            </a:r>
            <a:br>
              <a:rPr lang="en-US" dirty="0"/>
            </a:br>
            <a:r>
              <a:rPr lang="en-US" dirty="0"/>
              <a:t>         FROM         employees</a:t>
            </a:r>
            <a:br>
              <a:rPr lang="en-US" dirty="0"/>
            </a:br>
            <a:r>
              <a:rPr lang="en-US" dirty="0"/>
              <a:t>         WHERE       department_id  IS NOT NULL;</a:t>
            </a:r>
            <a:br>
              <a:rPr lang="en-US" dirty="0"/>
            </a:br>
            <a:r>
              <a:rPr lang="en-US" dirty="0"/>
              <a:t>In the above query all employees will be displayed whose department_id is not null.</a:t>
            </a:r>
          </a:p>
          <a:p>
            <a:pPr marL="0" indent="0">
              <a:buNone/>
            </a:pPr>
            <a:endParaRPr lang="en-US" dirty="0"/>
          </a:p>
          <a:p>
            <a:pPr marL="0" indent="0">
              <a:buNone/>
            </a:pPr>
            <a:endParaRPr lang="en-US" dirty="0"/>
          </a:p>
        </p:txBody>
      </p:sp>
      <p:sp>
        <p:nvSpPr>
          <p:cNvPr id="5" name="Title 4"/>
          <p:cNvSpPr>
            <a:spLocks noGrp="1"/>
          </p:cNvSpPr>
          <p:nvPr>
            <p:ph type="title"/>
          </p:nvPr>
        </p:nvSpPr>
        <p:spPr/>
        <p:txBody>
          <a:bodyPr>
            <a:normAutofit fontScale="90000"/>
          </a:bodyPr>
          <a:lstStyle/>
          <a:p>
            <a:r>
              <a:rPr lang="en-US" dirty="0" smtClean="0"/>
              <a:t/>
            </a:r>
            <a:br>
              <a:rPr lang="en-US" dirty="0" smtClean="0"/>
            </a:br>
            <a:r>
              <a:rPr lang="en-US" dirty="0" smtClean="0"/>
              <a:t>2. Logical </a:t>
            </a:r>
            <a:r>
              <a:rPr lang="en-US" dirty="0"/>
              <a:t>Operators  </a:t>
            </a:r>
            <a:br>
              <a:rPr lang="en-US" dirty="0"/>
            </a:br>
            <a:endParaRPr lang="en-US" dirty="0"/>
          </a:p>
        </p:txBody>
      </p:sp>
    </p:spTree>
    <p:extLst>
      <p:ext uri="{BB962C8B-B14F-4D97-AF65-F5344CB8AC3E}">
        <p14:creationId xmlns:p14="http://schemas.microsoft.com/office/powerpoint/2010/main" val="3445878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76200" y="1066800"/>
            <a:ext cx="8991600" cy="5410200"/>
          </a:xfrm>
        </p:spPr>
        <p:txBody>
          <a:bodyPr/>
          <a:lstStyle/>
          <a:p>
            <a:pPr marL="0" indent="0">
              <a:buNone/>
            </a:pPr>
            <a:r>
              <a:rPr lang="en-US" b="1" dirty="0"/>
              <a:t>3. BETWEEN..AND Operator</a:t>
            </a:r>
          </a:p>
          <a:p>
            <a:pPr marL="0" indent="0">
              <a:buNone/>
            </a:pPr>
            <a:r>
              <a:rPr lang="en-US" sz="1800" dirty="0"/>
              <a:t>The BETWEEN operator can be used to compare a column value within a definite range. The specified range must have a lower and upper limit where both are inclusive during comparison. Its use is similar to composite inequality operator (&lt;= and &gt;=). It can be used with numeric, character and date type values</a:t>
            </a:r>
            <a:r>
              <a:rPr lang="en-US" sz="1800" dirty="0" smtClean="0"/>
              <a:t>.</a:t>
            </a:r>
          </a:p>
          <a:p>
            <a:pPr marL="0" indent="0">
              <a:buNone/>
            </a:pPr>
            <a:r>
              <a:rPr lang="en-US" sz="1800" dirty="0"/>
              <a:t/>
            </a:r>
            <a:br>
              <a:rPr lang="en-US" sz="1800" dirty="0"/>
            </a:br>
            <a:r>
              <a:rPr lang="en-US" b="1" dirty="0"/>
              <a:t>Syntax</a:t>
            </a:r>
            <a:r>
              <a:rPr lang="en-US" dirty="0"/>
              <a:t/>
            </a:r>
            <a:br>
              <a:rPr lang="en-US" dirty="0"/>
            </a:br>
            <a:r>
              <a:rPr lang="en-US" dirty="0"/>
              <a:t>SELECT column list</a:t>
            </a:r>
            <a:br>
              <a:rPr lang="en-US" dirty="0"/>
            </a:br>
            <a:r>
              <a:rPr lang="en-US" dirty="0"/>
              <a:t>FROM  table_name</a:t>
            </a:r>
            <a:br>
              <a:rPr lang="en-US" dirty="0"/>
            </a:br>
            <a:r>
              <a:rPr lang="en-US" dirty="0"/>
              <a:t>WHERE column_name  BETWEEN small_value and bigger_value</a:t>
            </a:r>
            <a:r>
              <a:rPr lang="en-US" dirty="0" smtClean="0"/>
              <a:t>;</a:t>
            </a:r>
          </a:p>
          <a:p>
            <a:pPr marL="0" indent="0">
              <a:buNone/>
            </a:pPr>
            <a:r>
              <a:rPr lang="en-US" dirty="0"/>
              <a:t/>
            </a:r>
            <a:br>
              <a:rPr lang="en-US" dirty="0"/>
            </a:br>
            <a:r>
              <a:rPr lang="en-US" dirty="0"/>
              <a:t>e.g</a:t>
            </a:r>
            <a:br>
              <a:rPr lang="en-US" dirty="0"/>
            </a:br>
            <a:r>
              <a:rPr lang="en-US" dirty="0"/>
              <a:t>SELECT  </a:t>
            </a:r>
            <a:r>
              <a:rPr lang="en-US" dirty="0" err="1"/>
              <a:t>last_name,salary</a:t>
            </a:r>
            <a:r>
              <a:rPr lang="en-US" dirty="0"/>
              <a:t/>
            </a:r>
            <a:br>
              <a:rPr lang="en-US" dirty="0"/>
            </a:br>
            <a:r>
              <a:rPr lang="en-US" dirty="0"/>
              <a:t>FROM   employees</a:t>
            </a:r>
            <a:br>
              <a:rPr lang="en-US" dirty="0"/>
            </a:br>
            <a:r>
              <a:rPr lang="en-US" dirty="0"/>
              <a:t>WHERE salary BETWEEN 1500 and 2500;</a:t>
            </a:r>
          </a:p>
          <a:p>
            <a:pPr marL="0" indent="0">
              <a:buNone/>
            </a:pPr>
            <a:endParaRPr lang="en-US" dirty="0"/>
          </a:p>
        </p:txBody>
      </p:sp>
      <p:sp>
        <p:nvSpPr>
          <p:cNvPr id="5" name="Title 4"/>
          <p:cNvSpPr>
            <a:spLocks noGrp="1"/>
          </p:cNvSpPr>
          <p:nvPr>
            <p:ph type="title"/>
          </p:nvPr>
        </p:nvSpPr>
        <p:spPr>
          <a:xfrm>
            <a:off x="76200" y="0"/>
            <a:ext cx="8610600" cy="720000"/>
          </a:xfrm>
        </p:spPr>
        <p:txBody>
          <a:bodyPr/>
          <a:lstStyle/>
          <a:p>
            <a:r>
              <a:rPr lang="en-US" dirty="0" smtClean="0"/>
              <a:t>3. Between ..and operator</a:t>
            </a:r>
            <a:endParaRPr lang="en-US" dirty="0"/>
          </a:p>
        </p:txBody>
      </p:sp>
    </p:spTree>
    <p:extLst>
      <p:ext uri="{BB962C8B-B14F-4D97-AF65-F5344CB8AC3E}">
        <p14:creationId xmlns:p14="http://schemas.microsoft.com/office/powerpoint/2010/main" val="2227594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838200"/>
            <a:ext cx="8839200" cy="5562600"/>
          </a:xfrm>
        </p:spPr>
        <p:txBody>
          <a:bodyPr/>
          <a:lstStyle/>
          <a:p>
            <a:pPr marL="0" indent="0">
              <a:buNone/>
            </a:pPr>
            <a:r>
              <a:rPr lang="en-US" b="1" dirty="0"/>
              <a:t>4. IN Operator</a:t>
            </a:r>
          </a:p>
          <a:p>
            <a:pPr marL="0" indent="0">
              <a:buNone/>
            </a:pPr>
            <a:r>
              <a:rPr lang="en-US" sz="1800" dirty="0"/>
              <a:t>The IN operator is used to test a column value in a given set of value. If the column can be equated to any of the values from the given set, the condition is validated. The condition defined using the IN operator is also known as the membership condition.</a:t>
            </a:r>
            <a:br>
              <a:rPr lang="en-US" sz="1800" dirty="0"/>
            </a:br>
            <a:r>
              <a:rPr lang="en-US" sz="1800" dirty="0" smtClean="0"/>
              <a:t>e.g</a:t>
            </a:r>
          </a:p>
          <a:p>
            <a:pPr marL="0" indent="0">
              <a:buNone/>
            </a:pPr>
            <a:r>
              <a:rPr lang="en-US" sz="1800" dirty="0"/>
              <a:t/>
            </a:r>
            <a:br>
              <a:rPr lang="en-US" sz="1800" dirty="0"/>
            </a:br>
            <a:r>
              <a:rPr lang="en-US" dirty="0"/>
              <a:t>SELECT   id</a:t>
            </a:r>
            <a:r>
              <a:rPr lang="en-US" dirty="0" smtClean="0"/>
              <a:t>, last_name, salary, department_id</a:t>
            </a:r>
            <a:r>
              <a:rPr lang="en-US" dirty="0"/>
              <a:t/>
            </a:r>
            <a:br>
              <a:rPr lang="en-US" dirty="0"/>
            </a:br>
            <a:r>
              <a:rPr lang="en-US" dirty="0"/>
              <a:t>FROM    employees</a:t>
            </a:r>
            <a:br>
              <a:rPr lang="en-US" dirty="0"/>
            </a:br>
            <a:r>
              <a:rPr lang="en-US" dirty="0"/>
              <a:t>WHERE   department_id  IN (100,102,200);</a:t>
            </a:r>
            <a:br>
              <a:rPr lang="en-US" dirty="0"/>
            </a:br>
            <a:r>
              <a:rPr lang="en-US" dirty="0"/>
              <a:t/>
            </a:r>
            <a:br>
              <a:rPr lang="en-US" dirty="0"/>
            </a:br>
            <a:r>
              <a:rPr lang="en-US" dirty="0"/>
              <a:t>This will list the information of employees from department no 100,102 and 200</a:t>
            </a:r>
          </a:p>
          <a:p>
            <a:pPr marL="0" indent="0">
              <a:buNone/>
            </a:pPr>
            <a:endParaRPr lang="en-US" dirty="0"/>
          </a:p>
        </p:txBody>
      </p:sp>
      <p:sp>
        <p:nvSpPr>
          <p:cNvPr id="3" name="Title 2"/>
          <p:cNvSpPr>
            <a:spLocks noGrp="1"/>
          </p:cNvSpPr>
          <p:nvPr>
            <p:ph type="title"/>
          </p:nvPr>
        </p:nvSpPr>
        <p:spPr>
          <a:xfrm>
            <a:off x="152400" y="152400"/>
            <a:ext cx="8534400" cy="609600"/>
          </a:xfrm>
        </p:spPr>
        <p:txBody>
          <a:bodyPr>
            <a:normAutofit/>
          </a:bodyPr>
          <a:lstStyle/>
          <a:p>
            <a:r>
              <a:rPr lang="en-US" dirty="0" smtClean="0"/>
              <a:t>4. IN operator</a:t>
            </a:r>
            <a:endParaRPr lang="en-US" dirty="0"/>
          </a:p>
        </p:txBody>
      </p:sp>
    </p:spTree>
    <p:extLst>
      <p:ext uri="{BB962C8B-B14F-4D97-AF65-F5344CB8AC3E}">
        <p14:creationId xmlns:p14="http://schemas.microsoft.com/office/powerpoint/2010/main" val="1965840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763000" cy="6096000"/>
          </a:xfrm>
        </p:spPr>
        <p:txBody>
          <a:bodyPr/>
          <a:lstStyle/>
          <a:p>
            <a:pPr marL="0" indent="0">
              <a:buNone/>
            </a:pPr>
            <a:r>
              <a:rPr lang="en-US" b="1" dirty="0"/>
              <a:t>5. Like Operator</a:t>
            </a:r>
          </a:p>
          <a:p>
            <a:pPr marL="0" indent="0">
              <a:buNone/>
            </a:pPr>
            <a:r>
              <a:rPr lang="en-US" sz="2000" dirty="0"/>
              <a:t>The LIKE operator is used for </a:t>
            </a:r>
            <a:r>
              <a:rPr lang="en-US" sz="2000" b="1" dirty="0"/>
              <a:t>pattern matching and wildcard searches</a:t>
            </a:r>
            <a:r>
              <a:rPr lang="en-US" sz="2000" dirty="0"/>
              <a:t> in a SELECT query. If a portion of the column value is unknown, wildcard can be used to substitute the unknown part. It uses wildcard operators to build up the search string, thus search is known as </a:t>
            </a:r>
            <a:r>
              <a:rPr lang="en-US" sz="2000" b="1" dirty="0"/>
              <a:t>Wildcard search</a:t>
            </a:r>
            <a:r>
              <a:rPr lang="en-US" sz="2000" dirty="0" smtClean="0"/>
              <a:t>.</a:t>
            </a:r>
          </a:p>
          <a:p>
            <a:pPr marL="0" indent="0">
              <a:buNone/>
            </a:pPr>
            <a:r>
              <a:rPr lang="en-US" sz="2000" dirty="0"/>
              <a:t/>
            </a:r>
            <a:br>
              <a:rPr lang="en-US" sz="2000" dirty="0"/>
            </a:br>
            <a:r>
              <a:rPr lang="en-US" sz="2000" dirty="0"/>
              <a:t>Two operators used for search are </a:t>
            </a:r>
            <a:r>
              <a:rPr lang="en-US" sz="2000" b="1" dirty="0"/>
              <a:t>Percentile ('%') </a:t>
            </a:r>
            <a:r>
              <a:rPr lang="en-US" sz="2000" dirty="0"/>
              <a:t>and </a:t>
            </a:r>
            <a:r>
              <a:rPr lang="en-US" sz="2000" b="1" dirty="0"/>
              <a:t>Underscore ('_')</a:t>
            </a:r>
            <a:r>
              <a:rPr lang="en-US" sz="2000" dirty="0"/>
              <a:t>. Underscore </a:t>
            </a:r>
            <a:r>
              <a:rPr lang="en-US" sz="2000" b="1" dirty="0"/>
              <a:t>('_') substitutes a single character</a:t>
            </a:r>
            <a:r>
              <a:rPr lang="en-US" sz="2000" dirty="0"/>
              <a:t> while percentile </a:t>
            </a:r>
            <a:r>
              <a:rPr lang="en-US" sz="2000" b="1" dirty="0"/>
              <a:t>('%') replaces more than one characters</a:t>
            </a:r>
            <a:r>
              <a:rPr lang="en-US" sz="2000" dirty="0"/>
              <a:t>. They can be used in combination as well</a:t>
            </a:r>
            <a:r>
              <a:rPr lang="en-US" sz="2000" dirty="0" smtClean="0"/>
              <a:t>.</a:t>
            </a:r>
          </a:p>
          <a:p>
            <a:pPr marL="0" indent="0">
              <a:buNone/>
            </a:pPr>
            <a:r>
              <a:rPr lang="en-US" sz="2000" dirty="0"/>
              <a:t/>
            </a:r>
            <a:br>
              <a:rPr lang="en-US" sz="2000" dirty="0"/>
            </a:br>
            <a:r>
              <a:rPr lang="en-US" dirty="0"/>
              <a:t>For example, the below SELECT query lists the first names of those employees whose last name starts with SA.</a:t>
            </a:r>
            <a:br>
              <a:rPr lang="en-US" dirty="0"/>
            </a:br>
            <a:r>
              <a:rPr lang="en-US" b="1" dirty="0"/>
              <a:t>SELECT</a:t>
            </a:r>
            <a:r>
              <a:rPr lang="en-US" dirty="0"/>
              <a:t>   first_name</a:t>
            </a:r>
            <a:br>
              <a:rPr lang="en-US" dirty="0"/>
            </a:br>
            <a:r>
              <a:rPr lang="en-US" b="1" dirty="0"/>
              <a:t>FROM</a:t>
            </a:r>
            <a:r>
              <a:rPr lang="en-US" dirty="0"/>
              <a:t>    employees     </a:t>
            </a:r>
            <a:br>
              <a:rPr lang="en-US" dirty="0"/>
            </a:br>
            <a:r>
              <a:rPr lang="en-US" b="1" dirty="0"/>
              <a:t>WHERE</a:t>
            </a:r>
            <a:r>
              <a:rPr lang="en-US" dirty="0"/>
              <a:t>   last_name  LIKE  'SA%';</a:t>
            </a:r>
          </a:p>
          <a:p>
            <a:pPr marL="0" indent="0">
              <a:buNone/>
            </a:pPr>
            <a:endParaRPr lang="en-US" dirty="0"/>
          </a:p>
        </p:txBody>
      </p:sp>
      <p:sp>
        <p:nvSpPr>
          <p:cNvPr id="3" name="Title 2"/>
          <p:cNvSpPr>
            <a:spLocks noGrp="1"/>
          </p:cNvSpPr>
          <p:nvPr>
            <p:ph type="title"/>
          </p:nvPr>
        </p:nvSpPr>
        <p:spPr>
          <a:xfrm>
            <a:off x="152400" y="0"/>
            <a:ext cx="8534400" cy="720000"/>
          </a:xfrm>
        </p:spPr>
        <p:txBody>
          <a:bodyPr/>
          <a:lstStyle/>
          <a:p>
            <a:r>
              <a:rPr lang="en-US" dirty="0" smtClean="0"/>
              <a:t>5. Like Operator</a:t>
            </a:r>
            <a:endParaRPr lang="en-US" dirty="0"/>
          </a:p>
        </p:txBody>
      </p:sp>
    </p:spTree>
    <p:extLst>
      <p:ext uri="{BB962C8B-B14F-4D97-AF65-F5344CB8AC3E}">
        <p14:creationId xmlns:p14="http://schemas.microsoft.com/office/powerpoint/2010/main" val="21355628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TRACKING_SLIDES" val="1"/>
  <p:tag name="GENSWF_OUTPUT_FILE_NAME" val="18.MVC"/>
</p:tagLst>
</file>

<file path=ppt/theme/theme1.xml><?xml version="1.0" encoding="utf-8"?>
<a:theme xmlns:a="http://schemas.openxmlformats.org/drawingml/2006/main" name="object-technologies-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object-technologies-template</Template>
  <TotalTime>274</TotalTime>
  <Words>497</Words>
  <Application>Microsoft Office PowerPoint</Application>
  <PresentationFormat>On-screen Show (4:3)</PresentationFormat>
  <Paragraphs>121</Paragraphs>
  <Slides>14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object-technologies-template</vt:lpstr>
      <vt:lpstr>Restricting records(filtering records) </vt:lpstr>
      <vt:lpstr>PowerPoint Presentation</vt:lpstr>
      <vt:lpstr>PowerPoint Presentation</vt:lpstr>
      <vt:lpstr>PowerPoint Presentation</vt:lpstr>
      <vt:lpstr>1. Comparison operators</vt:lpstr>
      <vt:lpstr> 2. Logical Operators   </vt:lpstr>
      <vt:lpstr>3. Between ..and operator</vt:lpstr>
      <vt:lpstr>4. IN operator</vt:lpstr>
      <vt:lpstr>5. Like Operator</vt:lpstr>
      <vt:lpstr>6. Is operators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2.CSharp Basics- Ppt</dc:title>
  <dc:creator>AB</dc:creator>
  <cp:lastModifiedBy>admin</cp:lastModifiedBy>
  <cp:revision>979</cp:revision>
  <dcterms:created xsi:type="dcterms:W3CDTF">2011-08-02T13:33:00Z</dcterms:created>
  <dcterms:modified xsi:type="dcterms:W3CDTF">2024-11-06T09:21:00Z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