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58" r:id="rId5"/>
    <p:sldId id="268" r:id="rId6"/>
    <p:sldId id="271" r:id="rId7"/>
    <p:sldId id="272" r:id="rId8"/>
    <p:sldId id="257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A08761-228D-401E-A49E-02893D429F2B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34F322-05D6-4933-8EFD-D4ACD8C6C3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Analytics-Process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 algn="just"/>
            <a:r>
              <a:rPr lang="en-US" sz="2800" dirty="0" smtClean="0"/>
              <a:t>Process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 smtClean="0"/>
              <a:t>data identification, </a:t>
            </a:r>
          </a:p>
          <a:p>
            <a:pPr lvl="1" algn="just"/>
            <a:r>
              <a:rPr lang="en-US" dirty="0" smtClean="0"/>
              <a:t>data analysis, and </a:t>
            </a:r>
          </a:p>
          <a:p>
            <a:pPr lvl="1" algn="just"/>
            <a:r>
              <a:rPr lang="en-US" dirty="0" smtClean="0"/>
              <a:t>information interpretation</a:t>
            </a:r>
          </a:p>
          <a:p>
            <a:pPr algn="just"/>
            <a:r>
              <a:rPr lang="en-US" dirty="0" smtClean="0"/>
              <a:t>The important questions for data analysis are: "Who? What? Where? When? Why? and How?" </a:t>
            </a:r>
          </a:p>
          <a:p>
            <a:pPr algn="just"/>
            <a:r>
              <a:rPr lang="en-US" dirty="0" smtClean="0"/>
              <a:t>These questions help in determining the proper data sources to evaluate, which can affect the type of analysis that can be performed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Data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Data identification is the process of identifying the subsets of available data to focus on for analysis. </a:t>
            </a:r>
          </a:p>
          <a:p>
            <a:pPr algn="just"/>
            <a:r>
              <a:rPr lang="en-US" dirty="0" smtClean="0"/>
              <a:t>Raw data is useful once it is interpreted. After data has been analyzed, it can begin to convey a message. </a:t>
            </a:r>
          </a:p>
          <a:p>
            <a:pPr algn="just"/>
            <a:r>
              <a:rPr lang="en-US" dirty="0" smtClean="0"/>
              <a:t>Any data that conveys a meaningful message becomes information. </a:t>
            </a:r>
          </a:p>
          <a:p>
            <a:pPr algn="just"/>
            <a:r>
              <a:rPr lang="en-US" dirty="0" smtClean="0"/>
              <a:t>On a high level, unprocessed data takes the following forms to translate into exact message: noisy data; relevant and irrelevant data, filtered data; only relevant data, information; </a:t>
            </a:r>
          </a:p>
          <a:p>
            <a:pPr algn="just"/>
            <a:r>
              <a:rPr lang="en-US" dirty="0" smtClean="0"/>
              <a:t>data that conveys a vague message, knowledge; data that conveys a precise message, wisdom; data that conveys exact message and reason behind it. </a:t>
            </a:r>
          </a:p>
          <a:p>
            <a:pPr algn="just"/>
            <a:r>
              <a:rPr lang="en-US" dirty="0" smtClean="0"/>
              <a:t>To derive wisdom from an unprocessed data, we need to start processing it, refine the dataset by including data that we want to focus on, and organize data to identify information. </a:t>
            </a:r>
          </a:p>
          <a:p>
            <a:pPr algn="just"/>
            <a:r>
              <a:rPr lang="en-US" dirty="0" smtClean="0"/>
              <a:t>In the context of social media analytics, data identification means "what" content is of interest. </a:t>
            </a:r>
          </a:p>
          <a:p>
            <a:pPr algn="just"/>
            <a:r>
              <a:rPr lang="en-US" dirty="0" smtClean="0"/>
              <a:t>In addition to the text of content, we want to know: who wrote the text? Where was it found or on which social media venue did it appear? Are we interested in information from a specific locale? When did someone say something in social media?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Data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Attributes of data that need to be considered are as follows: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Region</a:t>
            </a:r>
          </a:p>
          <a:p>
            <a:pPr lvl="1"/>
            <a:r>
              <a:rPr lang="en-US" dirty="0" smtClean="0"/>
              <a:t>Type of Content: text, image, video</a:t>
            </a:r>
          </a:p>
          <a:p>
            <a:pPr lvl="1"/>
            <a:r>
              <a:rPr lang="en-US" dirty="0" smtClean="0"/>
              <a:t>Venue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Ownership of Data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515112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Data analysis is the set of activities that assist in transforming raw data into insight, which in turn leads to a new base of knowledge and business value. </a:t>
            </a:r>
          </a:p>
          <a:p>
            <a:pPr algn="just"/>
            <a:r>
              <a:rPr lang="en-US" dirty="0" smtClean="0"/>
              <a:t>In other words, data analysis is the phase that takes filtered data as input and transforms that into information of value to the analysts. </a:t>
            </a:r>
          </a:p>
          <a:p>
            <a:pPr algn="just"/>
            <a:r>
              <a:rPr lang="en-US" dirty="0" smtClean="0"/>
              <a:t>Many different types of analysis can be performed with social media data, including analysis of posts, sentiment, sentiment drivers, geography, demographics, etc. </a:t>
            </a:r>
          </a:p>
          <a:p>
            <a:pPr algn="just"/>
            <a:r>
              <a:rPr lang="en-US" dirty="0" smtClean="0"/>
              <a:t>The data analysis step begins once we know what problem we want to solve and know that we have sufficient data that is enough to generate a meaningful result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Developing a data model is a process or method that we use to organize data elements and standardize how the individual data elements relate to each other</a:t>
            </a:r>
          </a:p>
          <a:p>
            <a:pPr algn="just"/>
            <a:r>
              <a:rPr lang="en-US" dirty="0" smtClean="0"/>
              <a:t>This step is important because we want to run a computer program over the data; we need a way to tell the computer which words or themes are important and if certain words relate to the topic we are exploring.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interpretation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insights derived from analysis can be as varied as the original question that was posed in step one of analysis</a:t>
            </a:r>
          </a:p>
          <a:p>
            <a:pPr algn="just"/>
            <a:r>
              <a:rPr lang="en-US" dirty="0" smtClean="0"/>
              <a:t>At this stage, as the nontechnical business users are the receivers of the information, the form of presenting the data becomes important</a:t>
            </a:r>
          </a:p>
          <a:p>
            <a:pPr algn="just"/>
            <a:r>
              <a:rPr lang="en-US" dirty="0" smtClean="0"/>
              <a:t>How could the data make sense efficiently so it could be used in good decision making? Visualization (graphics) of the information is the answer to this question</a:t>
            </a:r>
          </a:p>
          <a:p>
            <a:pPr algn="just"/>
            <a:r>
              <a:rPr lang="en-US" dirty="0" smtClean="0"/>
              <a:t>Mainly there are three criteria to consider in visualizing data</a:t>
            </a:r>
          </a:p>
          <a:p>
            <a:pPr lvl="1" algn="just"/>
            <a:r>
              <a:rPr lang="en-US" dirty="0" smtClean="0"/>
              <a:t>Understand the audience</a:t>
            </a:r>
          </a:p>
          <a:p>
            <a:pPr lvl="1" algn="just"/>
            <a:r>
              <a:rPr lang="en-US" dirty="0" smtClean="0"/>
              <a:t>Set up a clear framework</a:t>
            </a:r>
          </a:p>
          <a:p>
            <a:pPr lvl="1" algn="just"/>
            <a:r>
              <a:rPr lang="en-US" dirty="0" smtClean="0"/>
              <a:t>Tell a story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Unstructured data</a:t>
            </a:r>
            <a:r>
              <a:rPr lang="en-US" dirty="0" smtClean="0"/>
              <a:t> is the data which does not conforms to a data model and has no easily identifiable structure such that it can not be used by a computer program easily</a:t>
            </a:r>
          </a:p>
          <a:p>
            <a:pPr algn="just"/>
            <a:r>
              <a:rPr lang="en-US" dirty="0" smtClean="0"/>
              <a:t>Unstructured data is not </a:t>
            </a:r>
            <a:r>
              <a:rPr lang="en-US" dirty="0" err="1" smtClean="0"/>
              <a:t>organised</a:t>
            </a:r>
            <a:r>
              <a:rPr lang="en-US" dirty="0" smtClean="0"/>
              <a:t> in a pre-defined manner or does not have a pre-defined data model, thus it is not a good fit for a mainstream relational database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neither conforms to a data model nor has any structure.</a:t>
            </a:r>
          </a:p>
          <a:p>
            <a:r>
              <a:rPr lang="en-US" dirty="0" smtClean="0"/>
              <a:t>Data can not be stored in the form of rows and columns as in Databases</a:t>
            </a:r>
          </a:p>
          <a:p>
            <a:r>
              <a:rPr lang="en-US" dirty="0" smtClean="0"/>
              <a:t>Data does not follows any semantic or rules</a:t>
            </a:r>
          </a:p>
          <a:p>
            <a:r>
              <a:rPr lang="en-US" dirty="0" smtClean="0"/>
              <a:t>Data lacks any particular format or sequence</a:t>
            </a:r>
          </a:p>
          <a:p>
            <a:r>
              <a:rPr lang="en-US" dirty="0" smtClean="0"/>
              <a:t>Data has no easily identifiable structure</a:t>
            </a:r>
          </a:p>
          <a:p>
            <a:r>
              <a:rPr lang="en-US" dirty="0" smtClean="0"/>
              <a:t>Due to lack of identifiable structure, it can not used by computer programs easily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files</a:t>
            </a:r>
          </a:p>
          <a:p>
            <a:r>
              <a:rPr lang="en-US" dirty="0" smtClean="0"/>
              <a:t>Photos</a:t>
            </a:r>
          </a:p>
          <a:p>
            <a:r>
              <a:rPr lang="en-US" dirty="0" smtClean="0"/>
              <a:t>Video files</a:t>
            </a:r>
          </a:p>
          <a:p>
            <a:r>
              <a:rPr lang="en-US" dirty="0" smtClean="0"/>
              <a:t>Audio files</a:t>
            </a:r>
          </a:p>
          <a:p>
            <a:r>
              <a:rPr lang="en-US" dirty="0" err="1" smtClean="0"/>
              <a:t>Webpages</a:t>
            </a:r>
            <a:r>
              <a:rPr lang="en-US" dirty="0" smtClean="0"/>
              <a:t> and blog posts</a:t>
            </a:r>
          </a:p>
          <a:p>
            <a:r>
              <a:rPr lang="en-US" dirty="0" smtClean="0"/>
              <a:t>Social media sites</a:t>
            </a:r>
          </a:p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Call center transcripts/recordings</a:t>
            </a:r>
          </a:p>
          <a:p>
            <a:r>
              <a:rPr lang="en-US" dirty="0" smtClean="0"/>
              <a:t>Open-ended survey responses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supports the data which lacks a proper format or sequence</a:t>
            </a:r>
          </a:p>
          <a:p>
            <a:r>
              <a:rPr lang="en-US" dirty="0" smtClean="0"/>
              <a:t>The data is not constrained by a fixed schema</a:t>
            </a:r>
          </a:p>
          <a:p>
            <a:r>
              <a:rPr lang="en-US" dirty="0" smtClean="0"/>
              <a:t>Very Flexible due to absence of schema</a:t>
            </a:r>
          </a:p>
          <a:p>
            <a:r>
              <a:rPr lang="en-US" dirty="0" smtClean="0"/>
              <a:t>Data is portable</a:t>
            </a:r>
          </a:p>
          <a:p>
            <a:r>
              <a:rPr lang="en-US" dirty="0" smtClean="0"/>
              <a:t>It is very scalable</a:t>
            </a:r>
          </a:p>
          <a:p>
            <a:r>
              <a:rPr lang="en-US" dirty="0" smtClean="0"/>
              <a:t>It can deal easily with the heterogeneity of sources.</a:t>
            </a:r>
          </a:p>
          <a:p>
            <a:r>
              <a:rPr lang="en-US" dirty="0" smtClean="0"/>
              <a:t>These type of data have a variety of business intelligence and analytics applications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 Of 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It is difficult to store and manage unstructured data due to lack of schema and structure</a:t>
            </a:r>
          </a:p>
          <a:p>
            <a:pPr algn="just" fontAlgn="base"/>
            <a:r>
              <a:rPr lang="en-US" dirty="0" smtClean="0"/>
              <a:t>Indexing the data is difficult and error prone due to unclear structure and not having pre-defined attributes. Due to which search results are not very accurate.</a:t>
            </a:r>
          </a:p>
          <a:p>
            <a:pPr algn="just" fontAlgn="base"/>
            <a:r>
              <a:rPr lang="en-US" dirty="0" smtClean="0"/>
              <a:t>Ensuring security to data is difficult task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Case Study- Social Media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410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Social media users are continuously engaged with various aspects of each platform as well as other users</a:t>
            </a:r>
          </a:p>
          <a:p>
            <a:pPr algn="just"/>
            <a:r>
              <a:rPr lang="en-US" dirty="0" smtClean="0"/>
              <a:t>Every one of these interactions creates a quantifiable data point that can be tracked, segmented, and analyzed for insights</a:t>
            </a:r>
          </a:p>
          <a:p>
            <a:pPr algn="just"/>
            <a:r>
              <a:rPr lang="en-US" dirty="0" smtClean="0"/>
              <a:t>Social media data essentially creates a record of user behavior that allows companies to build engagement strategies that help to promote their business</a:t>
            </a:r>
          </a:p>
          <a:p>
            <a:pPr algn="just"/>
            <a:r>
              <a:rPr lang="en-US" dirty="0" smtClean="0"/>
              <a:t>One of the key advantages of this data is that there’s simply so much of it</a:t>
            </a:r>
          </a:p>
          <a:p>
            <a:pPr algn="just"/>
            <a:r>
              <a:rPr lang="en-US" dirty="0" smtClean="0"/>
              <a:t>A staggering 2.62 billion people used a social media platform of some kind in 2018</a:t>
            </a:r>
          </a:p>
          <a:p>
            <a:pPr algn="just"/>
            <a:r>
              <a:rPr lang="en-US" dirty="0" smtClean="0"/>
              <a:t>By 2021, that number is expected to exceed three billion</a:t>
            </a:r>
          </a:p>
          <a:p>
            <a:pPr algn="just"/>
            <a:r>
              <a:rPr lang="en-US" dirty="0" err="1" smtClean="0"/>
              <a:t>Facebook</a:t>
            </a:r>
            <a:r>
              <a:rPr lang="en-US" dirty="0" smtClean="0"/>
              <a:t>, by far the most popular social media platform, has a little over two billion active users alone. </a:t>
            </a:r>
          </a:p>
          <a:p>
            <a:pPr algn="just"/>
            <a:r>
              <a:rPr lang="en-US" dirty="0" smtClean="0"/>
              <a:t>The data generated by these platforms isn’t just vast; it also provides a real-time glimpse into what users are doing. Rather than waiting for annual or quarterly reports on consumer behavior, companies can follow trends and reactions as they happen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Metrics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Social media data can include a variety of easy to track metrics:</a:t>
            </a:r>
          </a:p>
          <a:p>
            <a:pPr lvl="1"/>
            <a:r>
              <a:rPr lang="en-US" dirty="0" smtClean="0"/>
              <a:t>Likes</a:t>
            </a:r>
          </a:p>
          <a:p>
            <a:pPr lvl="1"/>
            <a:r>
              <a:rPr lang="en-US" dirty="0" smtClean="0"/>
              <a:t>Shares</a:t>
            </a:r>
          </a:p>
          <a:p>
            <a:pPr lvl="1"/>
            <a:r>
              <a:rPr lang="en-US" dirty="0" smtClean="0"/>
              <a:t>Mentions</a:t>
            </a:r>
          </a:p>
          <a:p>
            <a:pPr lvl="1"/>
            <a:r>
              <a:rPr lang="en-US" dirty="0" smtClean="0"/>
              <a:t>Impressions</a:t>
            </a:r>
          </a:p>
          <a:p>
            <a:pPr lvl="1"/>
            <a:r>
              <a:rPr lang="en-US" dirty="0" smtClean="0"/>
              <a:t>URL clicks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err="1" smtClean="0"/>
              <a:t>Hashtag</a:t>
            </a:r>
            <a:r>
              <a:rPr lang="en-US" dirty="0" smtClean="0"/>
              <a:t> usage</a:t>
            </a:r>
          </a:p>
          <a:p>
            <a:pPr lvl="1"/>
            <a:r>
              <a:rPr lang="en-US" dirty="0" smtClean="0"/>
              <a:t>Keyword usage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Social Media Analytics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Social media analytics is the process of gathering and analyzing data from social networks such as </a:t>
            </a:r>
            <a:r>
              <a:rPr lang="en-US" dirty="0" err="1" smtClean="0"/>
              <a:t>Facebook</a:t>
            </a:r>
            <a:r>
              <a:rPr lang="en-US" dirty="0" smtClean="0"/>
              <a:t>, </a:t>
            </a:r>
            <a:r>
              <a:rPr lang="en-US" dirty="0" err="1" smtClean="0"/>
              <a:t>Instagram</a:t>
            </a:r>
            <a:r>
              <a:rPr lang="en-US" dirty="0" smtClean="0"/>
              <a:t>, LinkedIn and Twitter</a:t>
            </a:r>
          </a:p>
          <a:p>
            <a:pPr algn="just"/>
            <a:r>
              <a:rPr lang="en-US" dirty="0" smtClean="0"/>
              <a:t>It is commonly used by marketers to track online conversations about products and companies</a:t>
            </a:r>
          </a:p>
          <a:p>
            <a:pPr algn="just"/>
            <a:r>
              <a:rPr lang="en-US" dirty="0" smtClean="0"/>
              <a:t>It is also called as "the art and science of extracting valuable hidden insights from vast amounts of semi-structured and unstructured social media data to enable informed and insightful decision making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</TotalTime>
  <Words>427</Words>
  <Application>Microsoft Office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Case Study</vt:lpstr>
      <vt:lpstr>Unstructured data</vt:lpstr>
      <vt:lpstr>Characteristics of Unstructured Data</vt:lpstr>
      <vt:lpstr>Sources of Unstructured Data</vt:lpstr>
      <vt:lpstr>Advantages of Unstructured Data</vt:lpstr>
      <vt:lpstr>Disadvantages Of Unstructured data</vt:lpstr>
      <vt:lpstr>Case Study- Social Media Data</vt:lpstr>
      <vt:lpstr>  Performance Metrics </vt:lpstr>
      <vt:lpstr>Social Media Analytics </vt:lpstr>
      <vt:lpstr>Social Media Analytics-Process</vt:lpstr>
      <vt:lpstr>Data Identification</vt:lpstr>
      <vt:lpstr>Data Identification</vt:lpstr>
      <vt:lpstr>Data Analysis</vt:lpstr>
      <vt:lpstr>Data Analysis</vt:lpstr>
      <vt:lpstr>Information interpretation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Rushali</dc:creator>
  <cp:lastModifiedBy>Rushali</cp:lastModifiedBy>
  <cp:revision>32</cp:revision>
  <dcterms:created xsi:type="dcterms:W3CDTF">2020-11-18T17:53:13Z</dcterms:created>
  <dcterms:modified xsi:type="dcterms:W3CDTF">2020-11-22T17:43:59Z</dcterms:modified>
</cp:coreProperties>
</file>