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64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45B2E44-4694-4FD2-BD66-EF4BBA5240A2}" type="datetimeFigureOut">
              <a:rPr lang="en-US" smtClean="0"/>
              <a:pPr/>
              <a:t>8/2/2022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CBE91F1-78B0-46E0-A3D4-37922113780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5B2E44-4694-4FD2-BD66-EF4BBA5240A2}"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E91F1-78B0-46E0-A3D4-3792211378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5B2E44-4694-4FD2-BD66-EF4BBA5240A2}"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E91F1-78B0-46E0-A3D4-3792211378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5B2E44-4694-4FD2-BD66-EF4BBA5240A2}"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E91F1-78B0-46E0-A3D4-3792211378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5B2E44-4694-4FD2-BD66-EF4BBA5240A2}" type="datetimeFigureOut">
              <a:rPr lang="en-US" smtClean="0"/>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E91F1-78B0-46E0-A3D4-37922113780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45B2E44-4694-4FD2-BD66-EF4BBA5240A2}"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E91F1-78B0-46E0-A3D4-3792211378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45B2E44-4694-4FD2-BD66-EF4BBA5240A2}" type="datetimeFigureOut">
              <a:rPr lang="en-US" smtClean="0"/>
              <a:pPr/>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BE91F1-78B0-46E0-A3D4-3792211378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45B2E44-4694-4FD2-BD66-EF4BBA5240A2}" type="datetimeFigureOut">
              <a:rPr lang="en-US" smtClean="0"/>
              <a:pPr/>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E91F1-78B0-46E0-A3D4-3792211378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B2E44-4694-4FD2-BD66-EF4BBA5240A2}" type="datetimeFigureOut">
              <a:rPr lang="en-US" smtClean="0"/>
              <a:pPr/>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BE91F1-78B0-46E0-A3D4-3792211378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45B2E44-4694-4FD2-BD66-EF4BBA5240A2}"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E91F1-78B0-46E0-A3D4-3792211378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45B2E44-4694-4FD2-BD66-EF4BBA5240A2}" type="datetimeFigureOut">
              <a:rPr lang="en-US" smtClean="0"/>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CBE91F1-78B0-46E0-A3D4-37922113780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45B2E44-4694-4FD2-BD66-EF4BBA5240A2}" type="datetimeFigureOut">
              <a:rPr lang="en-US" smtClean="0"/>
              <a:pPr/>
              <a:t>8/2/2022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CBE91F1-78B0-46E0-A3D4-37922113780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E-R Model Examples</a:t>
            </a:r>
            <a:endParaRPr lang="en-US" dirty="0"/>
          </a:p>
        </p:txBody>
      </p:sp>
      <p:sp>
        <p:nvSpPr>
          <p:cNvPr id="3" name="Subtitle 2"/>
          <p:cNvSpPr>
            <a:spLocks noGrp="1"/>
          </p:cNvSpPr>
          <p:nvPr>
            <p:ph type="subTitle" idx="1"/>
          </p:nvPr>
        </p:nvSpPr>
        <p:spPr/>
        <p:txBody>
          <a:bodyPr/>
          <a:lstStyle/>
          <a:p>
            <a:r>
              <a:rPr lang="en-US" dirty="0" smtClean="0"/>
              <a:t>Rushali Patil</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1- Company Database</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The company database keeps track of a company’s employees, departments, and projects. The database designer stated following description of the “</a:t>
            </a:r>
            <a:r>
              <a:rPr lang="en-US" dirty="0" err="1" smtClean="0"/>
              <a:t>miniworld</a:t>
            </a:r>
            <a:r>
              <a:rPr lang="en-US" dirty="0" smtClean="0"/>
              <a:t>”:</a:t>
            </a:r>
          </a:p>
          <a:p>
            <a:pPr lvl="1" algn="just"/>
            <a:r>
              <a:rPr lang="en-US" dirty="0" smtClean="0"/>
              <a:t>The company is organized into departments. Each department has a unique name, a unique number  and a particular  employee who manages the department. We keep track of  the start date when the employee began managing the department. A department may have several locations.</a:t>
            </a:r>
          </a:p>
          <a:p>
            <a:pPr lvl="1" algn="just"/>
            <a:r>
              <a:rPr lang="en-US" dirty="0" smtClean="0"/>
              <a:t>A department controls a number of projects, each of which has a unique name, a unique number  and a single location.</a:t>
            </a:r>
          </a:p>
          <a:p>
            <a:pPr lvl="1" algn="just"/>
            <a:r>
              <a:rPr lang="en-US" dirty="0" smtClean="0"/>
              <a:t>We store each  employee’s name, social security number, address, salary, sex  and  birth date. An employee  is  assigned  to one department but may work on several projects, which are not necessarily controlled by the same department. We keep track of  the number of hours per week that an employee works on each project. We also keep track of the direct supervisor of each employee.</a:t>
            </a:r>
          </a:p>
          <a:p>
            <a:pPr lvl="1" algn="just"/>
            <a:r>
              <a:rPr lang="en-US" dirty="0" smtClean="0"/>
              <a:t>We want to keep track of the dependents of each employee for insurance process. We keep each dependent’s first name, sex, birth date and relationship to </a:t>
            </a:r>
            <a:r>
              <a:rPr lang="en-US" smtClean="0"/>
              <a:t>the employee.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r>
              <a:rPr lang="en-US" dirty="0" smtClean="0"/>
              <a:t>Solution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600200" y="-228600"/>
            <a:ext cx="12192000" cy="723900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567</TotalTime>
  <Words>213</Words>
  <Application>Microsoft Office PowerPoint</Application>
  <PresentationFormat>On-screen Show (4:3)</PresentationFormat>
  <Paragraphs>9</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Calibri</vt:lpstr>
      <vt:lpstr>Constantia</vt:lpstr>
      <vt:lpstr>Wingdings 2</vt:lpstr>
      <vt:lpstr>Flow</vt:lpstr>
      <vt:lpstr>E-R Model Examples</vt:lpstr>
      <vt:lpstr>Example 1- Company Database</vt:lpstr>
      <vt:lpstr>Solution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Model Examples</dc:title>
  <dc:creator>Rushali</dc:creator>
  <cp:lastModifiedBy>Admin</cp:lastModifiedBy>
  <cp:revision>38</cp:revision>
  <dcterms:created xsi:type="dcterms:W3CDTF">2020-07-23T07:52:33Z</dcterms:created>
  <dcterms:modified xsi:type="dcterms:W3CDTF">2022-08-02T16:44:48Z</dcterms:modified>
</cp:coreProperties>
</file>