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323A-31BF-4672-BFAA-A08B5857790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7637-9096-4FBB-AD41-01C41BDDF1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323A-31BF-4672-BFAA-A08B5857790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7637-9096-4FBB-AD41-01C41BDDF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323A-31BF-4672-BFAA-A08B5857790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7637-9096-4FBB-AD41-01C41BDDF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323A-31BF-4672-BFAA-A08B5857790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7637-9096-4FBB-AD41-01C41BDDF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323A-31BF-4672-BFAA-A08B5857790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7637-9096-4FBB-AD41-01C41BDDF1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323A-31BF-4672-BFAA-A08B5857790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7637-9096-4FBB-AD41-01C41BDDF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323A-31BF-4672-BFAA-A08B5857790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7637-9096-4FBB-AD41-01C41BDDF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323A-31BF-4672-BFAA-A08B5857790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7637-9096-4FBB-AD41-01C41BDDF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323A-31BF-4672-BFAA-A08B5857790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7637-9096-4FBB-AD41-01C41BDDF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323A-31BF-4672-BFAA-A08B5857790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7637-9096-4FBB-AD41-01C41BDDF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323A-31BF-4672-BFAA-A08B5857790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9067637-9096-4FBB-AD41-01C41BDDF19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B9323A-31BF-4672-BFAA-A08B5857790E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067637-9096-4FBB-AD41-01C41BDDF19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Multi-User DBMS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</a:rPr>
              <a:t>Client-Server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b="1" dirty="0" smtClean="0"/>
              <a:t>The server process :</a:t>
            </a:r>
            <a:endParaRPr lang="en-US" dirty="0" smtClean="0"/>
          </a:p>
          <a:p>
            <a:pPr algn="just" fontAlgn="base"/>
            <a:r>
              <a:rPr lang="en-US" dirty="0" smtClean="0"/>
              <a:t>Accepts and processes the database requests.</a:t>
            </a:r>
          </a:p>
          <a:p>
            <a:pPr algn="just" fontAlgn="base"/>
            <a:r>
              <a:rPr lang="en-US" dirty="0" smtClean="0"/>
              <a:t>Transmits the result to the client.</a:t>
            </a:r>
          </a:p>
          <a:p>
            <a:pPr algn="just" fontAlgn="base"/>
            <a:r>
              <a:rPr lang="en-US" dirty="0" smtClean="0"/>
              <a:t>Processing of the requests involves checking authorization, ensuring </a:t>
            </a:r>
            <a:r>
              <a:rPr lang="en-US" dirty="0" err="1" smtClean="0"/>
              <a:t>integritY</a:t>
            </a:r>
            <a:r>
              <a:rPr lang="en-US" dirty="0" smtClean="0"/>
              <a:t>, maintaining the system catalog, and performing query and update processing. In addition, it also provides concurrency and recovery control.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408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 </a:t>
            </a:r>
            <a:r>
              <a:rPr lang="en-US" dirty="0" smtClean="0"/>
              <a:t>of Client-Server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/>
              <a:t>It enables wider access to existing databases.</a:t>
            </a:r>
          </a:p>
          <a:p>
            <a:pPr fontAlgn="base"/>
            <a:r>
              <a:rPr lang="en-US" b="1" dirty="0" smtClean="0"/>
              <a:t>Increased Performance :</a:t>
            </a:r>
            <a:r>
              <a:rPr lang="en-US" dirty="0" smtClean="0"/>
              <a:t> If the clients and the server reside on different computers then different computers can be processing application in parallel.</a:t>
            </a:r>
          </a:p>
          <a:p>
            <a:pPr fontAlgn="base"/>
            <a:r>
              <a:rPr lang="en-US" b="1" dirty="0" smtClean="0"/>
              <a:t>Hardware Costs may be Reduced :</a:t>
            </a:r>
            <a:r>
              <a:rPr lang="en-US" dirty="0" smtClean="0"/>
              <a:t> It is the only server that requires the storage and processing sufficient to store and manage the database.</a:t>
            </a:r>
          </a:p>
          <a:p>
            <a:pPr fontAlgn="base"/>
            <a:r>
              <a:rPr lang="en-US" b="1" dirty="0" smtClean="0"/>
              <a:t>Communication Costs are Reduced :</a:t>
            </a:r>
            <a:r>
              <a:rPr lang="en-US" dirty="0" smtClean="0"/>
              <a:t> Applications carry out part of operations on the client and send only the requests for database access over the network.</a:t>
            </a:r>
          </a:p>
          <a:p>
            <a:pPr fontAlgn="base"/>
            <a:r>
              <a:rPr lang="en-US" b="1" dirty="0" smtClean="0"/>
              <a:t>Increased Consistency :</a:t>
            </a:r>
            <a:r>
              <a:rPr lang="en-US" dirty="0" smtClean="0"/>
              <a:t> The server can handle integrity checks, so that constraints need be defined and validated only in one place.</a:t>
            </a:r>
          </a:p>
          <a:p>
            <a:pPr fontAlgn="base"/>
            <a:r>
              <a:rPr lang="en-US" b="1" dirty="0" smtClean="0"/>
              <a:t>It Maps on to Open :</a:t>
            </a:r>
            <a:r>
              <a:rPr lang="en-US" dirty="0" smtClean="0"/>
              <a:t> System architecture quite naturally.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Multi-User DBMS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architectures that are used to implement multi user DBMS are 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smtClean="0"/>
              <a:t>Teleprocessing</a:t>
            </a:r>
          </a:p>
          <a:p>
            <a:pPr lvl="1" fontAlgn="base"/>
            <a:r>
              <a:rPr lang="en-US" dirty="0" smtClean="0"/>
              <a:t>File Server</a:t>
            </a:r>
          </a:p>
          <a:p>
            <a:pPr lvl="1" fontAlgn="base"/>
            <a:r>
              <a:rPr lang="en-US" dirty="0" smtClean="0"/>
              <a:t>Client Server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Teleprocessing Topology</a:t>
            </a:r>
          </a:p>
        </p:txBody>
      </p:sp>
      <p:pic>
        <p:nvPicPr>
          <p:cNvPr id="301059" name="Picture 3" descr="D:\Database System 3e_tiff\Ch02-tif\DS3-Figure 02-1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344737"/>
            <a:ext cx="5105400" cy="4056063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Teleprocessing  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traditional architecture for multi-user systems was Teleprocessing, where there is :</a:t>
            </a:r>
          </a:p>
          <a:p>
            <a:pPr lvl="1"/>
            <a:r>
              <a:rPr lang="en-US" dirty="0" smtClean="0"/>
              <a:t>One computer with a single Central Processing Unit (CPU) and</a:t>
            </a:r>
          </a:p>
          <a:p>
            <a:pPr lvl="1"/>
            <a:r>
              <a:rPr lang="en-US" dirty="0" smtClean="0"/>
              <a:t>A number of terminals.</a:t>
            </a:r>
          </a:p>
          <a:p>
            <a:r>
              <a:rPr lang="en-US" dirty="0" smtClean="0"/>
              <a:t>All processing is performed within the boundaries of the same physical computer.</a:t>
            </a:r>
          </a:p>
          <a:p>
            <a:r>
              <a:rPr lang="en-US" dirty="0" smtClean="0"/>
              <a:t>User terminals are typically the 'Dumb Terminals'. They are incapable of functioning at their own and they are attached by cable to the central computer.</a:t>
            </a:r>
          </a:p>
          <a:p>
            <a:r>
              <a:rPr lang="en-US" dirty="0" smtClean="0"/>
              <a:t>The terminals send messages </a:t>
            </a:r>
            <a:r>
              <a:rPr lang="en-US" dirty="0" smtClean="0"/>
              <a:t>via the </a:t>
            </a:r>
            <a:r>
              <a:rPr lang="en-US" dirty="0" smtClean="0"/>
              <a:t>communication control sub-system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File-Server Architecture</a:t>
            </a:r>
            <a:endParaRPr lang="en-GB" b="1" dirty="0">
              <a:latin typeface="Times" pitchFamily="18" charset="0"/>
            </a:endParaRPr>
          </a:p>
        </p:txBody>
      </p:sp>
      <p:pic>
        <p:nvPicPr>
          <p:cNvPr id="303107" name="Picture 3" descr="D:\Database System 3e_tiff\Ch02-tif\DS3-Figure 02-1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828800"/>
            <a:ext cx="4533900" cy="48768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In a file server environment, the processing is distributed about the network, typically the Local Area Network (LAN).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file server holds the files required by the application and the DBMS.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 smtClean="0"/>
              <a:t>, the applications and DBMS run on each workstation, requesting files from the file server when necessary.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file server acts simply as a shared data disk. The DBMS on each workstation sends requests to the file server for all data that the DBMS requires that it is stored on disk.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approach can generate significant amount of network traffic, which can lead to performance </a:t>
            </a:r>
            <a:r>
              <a:rPr lang="en-US" dirty="0" smtClean="0"/>
              <a:t>problems</a:t>
            </a:r>
            <a:endParaRPr lang="en-US" dirty="0" smtClean="0"/>
          </a:p>
          <a:p>
            <a:pPr algn="just"/>
            <a:r>
              <a:rPr lang="en-US" dirty="0" smtClean="0"/>
              <a:t>Three </a:t>
            </a:r>
            <a:r>
              <a:rPr lang="en-US" dirty="0" smtClean="0"/>
              <a:t>main disadvantages</a:t>
            </a:r>
          </a:p>
          <a:p>
            <a:pPr lvl="1" algn="just"/>
            <a:r>
              <a:rPr lang="en-US" dirty="0" smtClean="0"/>
              <a:t>Large amount of network traffic</a:t>
            </a:r>
          </a:p>
          <a:p>
            <a:pPr lvl="1" algn="just"/>
            <a:r>
              <a:rPr lang="en-US" dirty="0" smtClean="0"/>
              <a:t>Full copy of DBMS required on each workstation</a:t>
            </a:r>
          </a:p>
          <a:p>
            <a:pPr lvl="1" algn="just"/>
            <a:r>
              <a:rPr lang="en-US" dirty="0" smtClean="0"/>
              <a:t>Concurrency, recovery, and integrity control are complex</a:t>
            </a:r>
          </a:p>
          <a:p>
            <a:pPr lvl="2" algn="just"/>
            <a:r>
              <a:rPr lang="en-US" dirty="0" smtClean="0"/>
              <a:t>Multiple DBMSs can access the same files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001000" cy="914400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pitchFamily="34" charset="0"/>
              </a:rPr>
              <a:t>Client-Server Architecture</a:t>
            </a:r>
          </a:p>
        </p:txBody>
      </p:sp>
      <p:pic>
        <p:nvPicPr>
          <p:cNvPr id="305155" name="Picture 3" descr="D:\Database System 3e_tiff\Ch02-tif\DS3-Figure 02-12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828800"/>
            <a:ext cx="4044950" cy="46482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Calibri" pitchFamily="34" charset="0"/>
              </a:rPr>
              <a:t>Client-Server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85000" lnSpcReduction="20000"/>
          </a:bodyPr>
          <a:lstStyle/>
          <a:p>
            <a:pPr algn="just" fontAlgn="base"/>
            <a:r>
              <a:rPr lang="en-US" dirty="0" smtClean="0"/>
              <a:t>To overcome the disadvantages of the first two methods the client-server architecture was developed. As the name suggests there is :</a:t>
            </a:r>
          </a:p>
          <a:p>
            <a:pPr lvl="1" algn="just" fontAlgn="base"/>
            <a:r>
              <a:rPr lang="en-US" dirty="0" smtClean="0"/>
              <a:t>A client process, which requires some resource,</a:t>
            </a:r>
          </a:p>
          <a:p>
            <a:pPr lvl="1" algn="just" fontAlgn="base"/>
            <a:r>
              <a:rPr lang="en-US" dirty="0" smtClean="0"/>
              <a:t>A server process, which provides the resource.</a:t>
            </a:r>
          </a:p>
          <a:p>
            <a:pPr algn="just" fontAlgn="base"/>
            <a:r>
              <a:rPr lang="en-US" dirty="0" smtClean="0"/>
              <a:t>There is no requirement that the client and server must reside on the same machine. </a:t>
            </a:r>
            <a:endParaRPr lang="en-US" dirty="0" smtClean="0"/>
          </a:p>
          <a:p>
            <a:pPr algn="just" fontAlgn="base"/>
            <a:r>
              <a:rPr lang="en-US" b="1" dirty="0" smtClean="0"/>
              <a:t>The </a:t>
            </a:r>
            <a:r>
              <a:rPr lang="en-US" b="1" dirty="0" smtClean="0"/>
              <a:t>client </a:t>
            </a:r>
            <a:r>
              <a:rPr lang="en-US" b="1" dirty="0" smtClean="0"/>
              <a:t>process :</a:t>
            </a:r>
            <a:endParaRPr lang="en-US" dirty="0" smtClean="0"/>
          </a:p>
          <a:p>
            <a:pPr algn="just" fontAlgn="base"/>
            <a:r>
              <a:rPr lang="en-US" dirty="0" smtClean="0"/>
              <a:t>In </a:t>
            </a:r>
            <a:r>
              <a:rPr lang="en-US" dirty="0" smtClean="0"/>
              <a:t>the database context, the client manages the user interface and the application logic.</a:t>
            </a:r>
          </a:p>
          <a:p>
            <a:pPr algn="just" fontAlgn="base"/>
            <a:r>
              <a:rPr lang="en-US" dirty="0" smtClean="0"/>
              <a:t>It takes the user requests.</a:t>
            </a:r>
          </a:p>
          <a:p>
            <a:pPr algn="just" fontAlgn="base"/>
            <a:r>
              <a:rPr lang="en-US" dirty="0" smtClean="0"/>
              <a:t>Checks the syntax.</a:t>
            </a:r>
          </a:p>
          <a:p>
            <a:pPr algn="just" fontAlgn="base"/>
            <a:r>
              <a:rPr lang="en-US" dirty="0" smtClean="0"/>
              <a:t>Generates database requests in SQL or another database language.</a:t>
            </a:r>
          </a:p>
          <a:p>
            <a:pPr algn="just" fontAlgn="base"/>
            <a:r>
              <a:rPr lang="en-US" dirty="0" smtClean="0"/>
              <a:t>Transmits the message to the server, waits for response and formats the response for the end-user.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</TotalTime>
  <Words>438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Multi-User DBMS Architecture</vt:lpstr>
      <vt:lpstr>Multi-User DBMS Architecture</vt:lpstr>
      <vt:lpstr>Teleprocessing Topology</vt:lpstr>
      <vt:lpstr>Teleprocessing   </vt:lpstr>
      <vt:lpstr>File-Server Architecture</vt:lpstr>
      <vt:lpstr>File-Server Architecture</vt:lpstr>
      <vt:lpstr>File-Server Architecture</vt:lpstr>
      <vt:lpstr>Client-Server Architecture</vt:lpstr>
      <vt:lpstr>Client-Server Architecture</vt:lpstr>
      <vt:lpstr>Client-Server Architecture</vt:lpstr>
      <vt:lpstr>Advantage of Client-Server Architecture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Multi-User DBMS Architecture</dc:title>
  <dc:creator>Rushali</dc:creator>
  <cp:lastModifiedBy>Rushali</cp:lastModifiedBy>
  <cp:revision>8</cp:revision>
  <dcterms:created xsi:type="dcterms:W3CDTF">2020-11-24T18:13:54Z</dcterms:created>
  <dcterms:modified xsi:type="dcterms:W3CDTF">2020-11-24T18:32:51Z</dcterms:modified>
</cp:coreProperties>
</file>