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3" r:id="rId14"/>
    <p:sldId id="274" r:id="rId15"/>
    <p:sldId id="276" r:id="rId16"/>
    <p:sldId id="272" r:id="rId17"/>
    <p:sldId id="271" r:id="rId18"/>
    <p:sldId id="277" r:id="rId19"/>
    <p:sldId id="278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6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09B096-1A3B-42E4-A2F1-84C33755EA3C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E40EB6-5841-49F1-ABE0-9A3095D3C8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09B096-1A3B-42E4-A2F1-84C33755EA3C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E40EB6-5841-49F1-ABE0-9A3095D3C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09B096-1A3B-42E4-A2F1-84C33755EA3C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E40EB6-5841-49F1-ABE0-9A3095D3C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09B096-1A3B-42E4-A2F1-84C33755EA3C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E40EB6-5841-49F1-ABE0-9A3095D3C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09B096-1A3B-42E4-A2F1-84C33755EA3C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E40EB6-5841-49F1-ABE0-9A3095D3C8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09B096-1A3B-42E4-A2F1-84C33755EA3C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E40EB6-5841-49F1-ABE0-9A3095D3C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09B096-1A3B-42E4-A2F1-84C33755EA3C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E40EB6-5841-49F1-ABE0-9A3095D3C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09B096-1A3B-42E4-A2F1-84C33755EA3C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E40EB6-5841-49F1-ABE0-9A3095D3C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09B096-1A3B-42E4-A2F1-84C33755EA3C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E40EB6-5841-49F1-ABE0-9A3095D3C8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09B096-1A3B-42E4-A2F1-84C33755EA3C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E40EB6-5841-49F1-ABE0-9A3095D3C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09B096-1A3B-42E4-A2F1-84C33755EA3C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E40EB6-5841-49F1-ABE0-9A3095D3C8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309B096-1A3B-42E4-A2F1-84C33755EA3C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FE40EB6-5841-49F1-ABE0-9A3095D3C8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066800"/>
            <a:ext cx="7406640" cy="1472184"/>
          </a:xfrm>
        </p:spPr>
        <p:txBody>
          <a:bodyPr/>
          <a:lstStyle/>
          <a:p>
            <a:pPr algn="r"/>
            <a:r>
              <a:rPr lang="en-US" dirty="0" smtClean="0"/>
              <a:t>Constraints in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743200"/>
            <a:ext cx="7406640" cy="1752600"/>
          </a:xfrm>
        </p:spPr>
        <p:txBody>
          <a:bodyPr/>
          <a:lstStyle/>
          <a:p>
            <a:pPr algn="r"/>
            <a:r>
              <a:rPr lang="en-US" dirty="0" smtClean="0"/>
              <a:t>Rushali Patil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Name UNIQUE Constraint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8288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267200" y="1143000"/>
            <a:ext cx="4724400" cy="297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CREATE TABLE table_name(</a:t>
            </a:r>
          </a:p>
          <a:p>
            <a:r>
              <a:rPr lang="en-US" dirty="0"/>
              <a:t> </a:t>
            </a:r>
            <a:r>
              <a:rPr lang="en-US" dirty="0" smtClean="0"/>
              <a:t>      column1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column2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column3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     ……..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columnN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CONSTRAINT </a:t>
            </a:r>
            <a:r>
              <a:rPr lang="en-US" dirty="0" err="1" smtClean="0"/>
              <a:t>constraint_name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  UNIQUE(</a:t>
            </a:r>
            <a:r>
              <a:rPr lang="en-US" dirty="0" err="1" smtClean="0"/>
              <a:t>column_list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PRIMARY KEY (one or more columns));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24200" y="2057400"/>
            <a:ext cx="1143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2857500" y="3924300"/>
            <a:ext cx="16002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114800" y="4267200"/>
            <a:ext cx="4953000" cy="2438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CREATE TABLE student(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RollNo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,</a:t>
            </a:r>
          </a:p>
          <a:p>
            <a:r>
              <a:rPr lang="en-US" dirty="0"/>
              <a:t> </a:t>
            </a:r>
            <a:r>
              <a:rPr lang="en-US" dirty="0" smtClean="0"/>
              <a:t>      PRN     </a:t>
            </a:r>
            <a:r>
              <a:rPr lang="en-US" dirty="0" err="1" smtClean="0"/>
              <a:t>int</a:t>
            </a:r>
            <a:r>
              <a:rPr lang="en-US" dirty="0" smtClean="0"/>
              <a:t> NOT NULL,</a:t>
            </a:r>
          </a:p>
          <a:p>
            <a:r>
              <a:rPr lang="en-US" dirty="0"/>
              <a:t> </a:t>
            </a:r>
            <a:r>
              <a:rPr lang="en-US" dirty="0" smtClean="0"/>
              <a:t>      Name 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</a:p>
          <a:p>
            <a:r>
              <a:rPr lang="en-US" dirty="0"/>
              <a:t> </a:t>
            </a:r>
            <a:r>
              <a:rPr lang="en-US" dirty="0" smtClean="0"/>
              <a:t>      CONSTRAINT </a:t>
            </a:r>
            <a:r>
              <a:rPr lang="en-US" dirty="0" err="1" smtClean="0"/>
              <a:t>uc</a:t>
            </a:r>
            <a:r>
              <a:rPr lang="en-US" dirty="0" smtClean="0"/>
              <a:t> UNIQUE(</a:t>
            </a:r>
            <a:r>
              <a:rPr lang="en-US" dirty="0" err="1" smtClean="0"/>
              <a:t>RollNo</a:t>
            </a:r>
            <a:r>
              <a:rPr lang="en-US" dirty="0" smtClean="0"/>
              <a:t>, PRN),</a:t>
            </a:r>
          </a:p>
          <a:p>
            <a:r>
              <a:rPr lang="en-US" dirty="0"/>
              <a:t> </a:t>
            </a:r>
            <a:r>
              <a:rPr lang="en-US" dirty="0" smtClean="0"/>
              <a:t>      PRIMARY KEY (PRN)</a:t>
            </a:r>
          </a:p>
          <a:p>
            <a:r>
              <a:rPr lang="en-US" dirty="0" smtClean="0"/>
              <a:t>);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UNIQUE Constraint on ALTER TABLE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8288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267200" y="1371600"/>
            <a:ext cx="4724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ALTER</a:t>
            </a:r>
            <a:r>
              <a:rPr lang="en-US" dirty="0"/>
              <a:t> TABLE </a:t>
            </a:r>
            <a:r>
              <a:rPr lang="en-US" dirty="0" err="1" smtClean="0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  </a:t>
            </a:r>
            <a:r>
              <a:rPr lang="en-US" dirty="0" smtClean="0"/>
              <a:t>UNIQUE (</a:t>
            </a:r>
            <a:r>
              <a:rPr lang="en-US" dirty="0" err="1" smtClean="0"/>
              <a:t>column_name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24200" y="2057400"/>
            <a:ext cx="1143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00400" y="30480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191000" y="2438400"/>
            <a:ext cx="4724400" cy="114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/>
              <a:t>ALTER TABLE </a:t>
            </a:r>
            <a:r>
              <a:rPr lang="en-US" dirty="0" smtClean="0"/>
              <a:t> </a:t>
            </a:r>
            <a:r>
              <a:rPr lang="en-US" dirty="0" err="1" smtClean="0"/>
              <a:t>table_name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ADD</a:t>
            </a:r>
            <a:r>
              <a:rPr lang="en-US" dirty="0"/>
              <a:t> CONSTRAINT </a:t>
            </a:r>
            <a:r>
              <a:rPr lang="en-US" dirty="0" err="1" smtClean="0"/>
              <a:t>constraint_name</a:t>
            </a:r>
            <a:r>
              <a:rPr lang="en-US" dirty="0" smtClean="0"/>
              <a:t> UNIQUE (</a:t>
            </a:r>
            <a:r>
              <a:rPr lang="en-US" dirty="0" err="1" smtClean="0"/>
              <a:t>column_name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91000" y="3810000"/>
            <a:ext cx="4724400" cy="2895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CREATE TABLE student(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RollNo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,</a:t>
            </a:r>
          </a:p>
          <a:p>
            <a:r>
              <a:rPr lang="en-US" dirty="0"/>
              <a:t> </a:t>
            </a:r>
            <a:r>
              <a:rPr lang="en-US" dirty="0" smtClean="0"/>
              <a:t>      PRN    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Name 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</a:p>
          <a:p>
            <a:r>
              <a:rPr lang="en-US" dirty="0"/>
              <a:t> </a:t>
            </a:r>
            <a:r>
              <a:rPr lang="en-US" dirty="0" smtClean="0"/>
              <a:t>      PRIMARY KEY (PRN)</a:t>
            </a:r>
          </a:p>
          <a:p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 ALTER TABLE student</a:t>
            </a:r>
          </a:p>
          <a:p>
            <a:r>
              <a:rPr lang="en-US" dirty="0" smtClean="0"/>
              <a:t>ADD CONSTRAINT </a:t>
            </a:r>
            <a:r>
              <a:rPr lang="en-US" dirty="0" err="1" smtClean="0"/>
              <a:t>uc</a:t>
            </a:r>
            <a:r>
              <a:rPr lang="en-US" dirty="0" smtClean="0"/>
              <a:t> UNIQUE (PRN)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2857500" y="3848100"/>
            <a:ext cx="16002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DROP a UNIQUE Constraint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8288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267200" y="1371600"/>
            <a:ext cx="4724400" cy="106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ALTER</a:t>
            </a:r>
            <a:r>
              <a:rPr lang="en-US" dirty="0"/>
              <a:t> TABLE </a:t>
            </a:r>
            <a:r>
              <a:rPr lang="en-US" dirty="0" err="1" smtClean="0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DROP </a:t>
            </a:r>
            <a:r>
              <a:rPr lang="en-US" dirty="0" smtClean="0"/>
              <a:t>INDEX</a:t>
            </a:r>
            <a:r>
              <a:rPr lang="en-US" dirty="0" smtClean="0"/>
              <a:t> </a:t>
            </a:r>
            <a:r>
              <a:rPr lang="en-US" dirty="0" err="1" smtClean="0"/>
              <a:t>constraint_name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24200" y="2057400"/>
            <a:ext cx="1143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8" idx="1"/>
          </p:cNvCxnSpPr>
          <p:nvPr/>
        </p:nvCxnSpPr>
        <p:spPr>
          <a:xfrm rot="16200000" flipH="1">
            <a:off x="2990850" y="3409950"/>
            <a:ext cx="14859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267200" y="4038600"/>
            <a:ext cx="4724400" cy="129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ALTER TABLE student</a:t>
            </a:r>
            <a:br>
              <a:rPr lang="en-US" dirty="0" smtClean="0"/>
            </a:br>
            <a:r>
              <a:rPr lang="en-US" dirty="0" smtClean="0"/>
              <a:t>DROP </a:t>
            </a:r>
            <a:r>
              <a:rPr lang="en-US" dirty="0" smtClean="0"/>
              <a:t>INDEX</a:t>
            </a:r>
            <a:r>
              <a:rPr lang="en-US" dirty="0" smtClean="0"/>
              <a:t> </a:t>
            </a:r>
            <a:r>
              <a:rPr lang="en-US" dirty="0" err="1" smtClean="0"/>
              <a:t>uc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1054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The CHECK 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constraint</a:t>
            </a:r>
            <a:r>
              <a:rPr lang="en-US" dirty="0" smtClean="0"/>
              <a:t> specifies that values for the column in 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INSERT</a:t>
            </a:r>
            <a:r>
              <a:rPr lang="en-US" dirty="0" smtClean="0"/>
              <a:t> or 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UPDATE</a:t>
            </a:r>
            <a:r>
              <a:rPr lang="en-US" dirty="0" smtClean="0"/>
              <a:t> statements must return TRUE or NULL for a Boolean expression. If any values return FALSE, the entire statement is rejected</a:t>
            </a:r>
          </a:p>
          <a:p>
            <a:pPr algn="just"/>
            <a:r>
              <a:rPr lang="en-US" dirty="0" smtClean="0"/>
              <a:t>Limit the value range that can be placed in a column.</a:t>
            </a:r>
          </a:p>
          <a:p>
            <a:pPr algn="just"/>
            <a:r>
              <a:rPr lang="en-US" dirty="0" smtClean="0"/>
              <a:t>If you define a CHECK constraint on a single column it allows only certain values for this column</a:t>
            </a:r>
          </a:p>
          <a:p>
            <a:pPr algn="just"/>
            <a:r>
              <a:rPr lang="en-US" dirty="0" smtClean="0"/>
              <a:t>If you define a CHECK constraint on a table it can limit the values in certain columns based on values in other columns in the row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CHECK on CREATE TABLE(Column Level)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8288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267200" y="1143000"/>
            <a:ext cx="4724400" cy="297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CREATE TABLE table_name(</a:t>
            </a:r>
          </a:p>
          <a:p>
            <a:r>
              <a:rPr lang="en-US" dirty="0"/>
              <a:t> </a:t>
            </a:r>
            <a:r>
              <a:rPr lang="en-US" dirty="0" smtClean="0"/>
              <a:t>      column1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column2 </a:t>
            </a:r>
            <a:r>
              <a:rPr lang="en-US" dirty="0" err="1" smtClean="0"/>
              <a:t>datatype</a:t>
            </a:r>
            <a:r>
              <a:rPr lang="en-US" dirty="0" smtClean="0"/>
              <a:t> CHECK(</a:t>
            </a:r>
            <a:r>
              <a:rPr lang="en-US" dirty="0" err="1" smtClean="0"/>
              <a:t>check_expr</a:t>
            </a:r>
            <a:r>
              <a:rPr lang="en-US" dirty="0" smtClean="0"/>
              <a:t>),</a:t>
            </a:r>
          </a:p>
          <a:p>
            <a:r>
              <a:rPr lang="en-US" dirty="0"/>
              <a:t> </a:t>
            </a:r>
            <a:r>
              <a:rPr lang="en-US" dirty="0" smtClean="0"/>
              <a:t>      column3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     ……..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columnN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PRIMARY KEY (one or more columns));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24200" y="2057400"/>
            <a:ext cx="1143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3048000" y="37338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191000" y="4267200"/>
            <a:ext cx="4724400" cy="2438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CREATE TABLE student(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RollNo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 CHECK (</a:t>
            </a:r>
            <a:r>
              <a:rPr lang="en-US" dirty="0" err="1" smtClean="0"/>
              <a:t>RollNo</a:t>
            </a:r>
            <a:r>
              <a:rPr lang="en-US" dirty="0" smtClean="0"/>
              <a:t>&gt; 10),</a:t>
            </a:r>
          </a:p>
          <a:p>
            <a:r>
              <a:rPr lang="en-US" dirty="0"/>
              <a:t> </a:t>
            </a:r>
            <a:r>
              <a:rPr lang="en-US" dirty="0" smtClean="0"/>
              <a:t>      PRN     </a:t>
            </a:r>
            <a:r>
              <a:rPr lang="en-US" dirty="0" err="1" smtClean="0"/>
              <a:t>int</a:t>
            </a:r>
            <a:r>
              <a:rPr lang="en-US" dirty="0" smtClean="0"/>
              <a:t> NOT NULL,</a:t>
            </a:r>
          </a:p>
          <a:p>
            <a:r>
              <a:rPr lang="en-US" dirty="0"/>
              <a:t> </a:t>
            </a:r>
            <a:r>
              <a:rPr lang="en-US" dirty="0" smtClean="0"/>
              <a:t>      Name 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</a:p>
          <a:p>
            <a:r>
              <a:rPr lang="en-US" dirty="0"/>
              <a:t> </a:t>
            </a:r>
            <a:r>
              <a:rPr lang="en-US" dirty="0" smtClean="0"/>
              <a:t>      PRIMARY KEY (PRN)</a:t>
            </a:r>
          </a:p>
          <a:p>
            <a:r>
              <a:rPr lang="en-US" dirty="0" smtClean="0"/>
              <a:t>);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CHECK on CREATE TABLE(Table level)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8288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267200" y="1143000"/>
            <a:ext cx="4724400" cy="297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CREATE TABLE table_name(</a:t>
            </a:r>
          </a:p>
          <a:p>
            <a:r>
              <a:rPr lang="en-US" dirty="0"/>
              <a:t> </a:t>
            </a:r>
            <a:r>
              <a:rPr lang="en-US" dirty="0" smtClean="0"/>
              <a:t>      column1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column2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column3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     ……..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columnN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CHECK(</a:t>
            </a:r>
            <a:r>
              <a:rPr lang="en-US" dirty="0" err="1" smtClean="0"/>
              <a:t>check_expr</a:t>
            </a:r>
            <a:r>
              <a:rPr lang="en-US" dirty="0" smtClean="0"/>
              <a:t>),</a:t>
            </a:r>
          </a:p>
          <a:p>
            <a:r>
              <a:rPr lang="en-US" dirty="0"/>
              <a:t> </a:t>
            </a:r>
            <a:r>
              <a:rPr lang="en-US" dirty="0" smtClean="0"/>
              <a:t>      PRIMARY KEY (one or more columns));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24200" y="2057400"/>
            <a:ext cx="1143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3048000" y="37338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191000" y="4267200"/>
            <a:ext cx="4724400" cy="2438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CREATE TABLE student(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RollNo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PRN     </a:t>
            </a:r>
            <a:r>
              <a:rPr lang="en-US" dirty="0" err="1" smtClean="0"/>
              <a:t>int</a:t>
            </a:r>
            <a:r>
              <a:rPr lang="en-US" dirty="0" smtClean="0"/>
              <a:t> NOT NULL,</a:t>
            </a:r>
          </a:p>
          <a:p>
            <a:r>
              <a:rPr lang="en-US" dirty="0"/>
              <a:t> </a:t>
            </a:r>
            <a:r>
              <a:rPr lang="en-US" dirty="0" smtClean="0"/>
              <a:t>      Name 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</a:p>
          <a:p>
            <a:r>
              <a:rPr lang="en-US" dirty="0"/>
              <a:t> </a:t>
            </a:r>
            <a:r>
              <a:rPr lang="en-US" dirty="0" smtClean="0"/>
              <a:t>      CHECK (</a:t>
            </a:r>
            <a:r>
              <a:rPr lang="en-US" dirty="0" err="1" smtClean="0"/>
              <a:t>RollNo</a:t>
            </a:r>
            <a:r>
              <a:rPr lang="en-US" dirty="0" smtClean="0"/>
              <a:t>&gt; 10)</a:t>
            </a:r>
          </a:p>
          <a:p>
            <a:r>
              <a:rPr lang="en-US" dirty="0"/>
              <a:t> </a:t>
            </a:r>
            <a:r>
              <a:rPr lang="en-US" dirty="0" smtClean="0"/>
              <a:t>      PRIMARY KEY (PRN)</a:t>
            </a:r>
          </a:p>
          <a:p>
            <a:r>
              <a:rPr lang="en-US" dirty="0" smtClean="0"/>
              <a:t>);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CHECK Constraint on ALTER TABLE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8288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267200" y="1371600"/>
            <a:ext cx="4724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ALTER</a:t>
            </a:r>
            <a:r>
              <a:rPr lang="en-US" dirty="0"/>
              <a:t> TABLE </a:t>
            </a:r>
            <a:r>
              <a:rPr lang="en-US" dirty="0" err="1" smtClean="0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  </a:t>
            </a:r>
            <a:r>
              <a:rPr lang="en-US" dirty="0" smtClean="0"/>
              <a:t>CHECK (</a:t>
            </a:r>
            <a:r>
              <a:rPr lang="en-US" dirty="0" err="1" smtClean="0"/>
              <a:t>check_expr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24200" y="2057400"/>
            <a:ext cx="1143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00400" y="30480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191000" y="2438400"/>
            <a:ext cx="4724400" cy="114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/>
              <a:t>ALTER TABLE </a:t>
            </a:r>
            <a:r>
              <a:rPr lang="en-US" dirty="0" smtClean="0"/>
              <a:t> </a:t>
            </a:r>
            <a:r>
              <a:rPr lang="en-US" dirty="0" err="1" smtClean="0"/>
              <a:t>table_name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ADD</a:t>
            </a:r>
            <a:r>
              <a:rPr lang="en-US" dirty="0"/>
              <a:t> CONSTRAINT </a:t>
            </a:r>
            <a:r>
              <a:rPr lang="en-US" dirty="0" err="1" smtClean="0"/>
              <a:t>constraint_name</a:t>
            </a:r>
            <a:endParaRPr lang="en-US" dirty="0" smtClean="0"/>
          </a:p>
          <a:p>
            <a:r>
              <a:rPr lang="en-US" dirty="0" smtClean="0"/>
              <a:t>CHECK (</a:t>
            </a:r>
            <a:r>
              <a:rPr lang="en-US" dirty="0" err="1" smtClean="0"/>
              <a:t>check_expr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962400" y="3810000"/>
            <a:ext cx="5181600" cy="2895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CREATE TABLE student(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RollNo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,</a:t>
            </a:r>
          </a:p>
          <a:p>
            <a:r>
              <a:rPr lang="en-US" dirty="0"/>
              <a:t> </a:t>
            </a:r>
            <a:r>
              <a:rPr lang="en-US" dirty="0" smtClean="0"/>
              <a:t>      PRN    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Name 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</a:p>
          <a:p>
            <a:r>
              <a:rPr lang="en-US" dirty="0"/>
              <a:t> </a:t>
            </a:r>
            <a:r>
              <a:rPr lang="en-US" dirty="0" smtClean="0"/>
              <a:t>      PRIMARY KEY (PRN)</a:t>
            </a:r>
          </a:p>
          <a:p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 ALTER TABLE student(</a:t>
            </a:r>
          </a:p>
          <a:p>
            <a:r>
              <a:rPr lang="en-US" dirty="0" smtClean="0"/>
              <a:t>ADD CONSTRAINT </a:t>
            </a:r>
            <a:r>
              <a:rPr lang="en-US" dirty="0" err="1" smtClean="0"/>
              <a:t>chk</a:t>
            </a:r>
            <a:r>
              <a:rPr lang="en-US" dirty="0" smtClean="0"/>
              <a:t> CHECK (</a:t>
            </a:r>
            <a:r>
              <a:rPr lang="en-US" dirty="0" err="1" smtClean="0"/>
              <a:t>RollNo</a:t>
            </a:r>
            <a:r>
              <a:rPr lang="en-US" dirty="0" smtClean="0"/>
              <a:t>&gt;=20)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2781300" y="3924300"/>
            <a:ext cx="16002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DROP a CHECK Constraint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8288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267200" y="1371600"/>
            <a:ext cx="4724400" cy="106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ALTER</a:t>
            </a:r>
            <a:r>
              <a:rPr lang="en-US" dirty="0"/>
              <a:t> TABLE </a:t>
            </a:r>
            <a:r>
              <a:rPr lang="en-US" dirty="0" err="1" smtClean="0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DROP CHECK </a:t>
            </a:r>
            <a:r>
              <a:rPr lang="en-US" dirty="0" err="1" smtClean="0"/>
              <a:t>constraint_name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24200" y="2057400"/>
            <a:ext cx="1143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8" idx="1"/>
          </p:cNvCxnSpPr>
          <p:nvPr/>
        </p:nvCxnSpPr>
        <p:spPr>
          <a:xfrm rot="16200000" flipH="1">
            <a:off x="2990850" y="3409950"/>
            <a:ext cx="14859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267200" y="4038600"/>
            <a:ext cx="4724400" cy="129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ALTER TABLE student</a:t>
            </a:r>
            <a:br>
              <a:rPr lang="en-US" dirty="0" smtClean="0"/>
            </a:br>
            <a:r>
              <a:rPr lang="en-US" dirty="0" smtClean="0"/>
              <a:t>DROP CHECK </a:t>
            </a:r>
            <a:r>
              <a:rPr lang="en-US" dirty="0" err="1" smtClean="0"/>
              <a:t>ch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It is used to provide a default value for a column</a:t>
            </a:r>
          </a:p>
          <a:p>
            <a:pPr algn="just"/>
            <a:r>
              <a:rPr lang="en-US" dirty="0" smtClean="0"/>
              <a:t>The default value will be added to all new records IF no other value is specified</a:t>
            </a:r>
          </a:p>
          <a:p>
            <a:pPr algn="just"/>
            <a:r>
              <a:rPr lang="en-US" dirty="0" smtClean="0"/>
              <a:t>The value may be either a hard-coded literal or an expression that is evaluated at the time the row is created</a:t>
            </a:r>
          </a:p>
          <a:p>
            <a:pPr algn="just"/>
            <a:r>
              <a:rPr lang="en-US" dirty="0" smtClean="0"/>
              <a:t>The data type of the Default Value must be the same as the data type of the column</a:t>
            </a:r>
          </a:p>
          <a:p>
            <a:pPr algn="just"/>
            <a:r>
              <a:rPr lang="en-US" dirty="0" smtClean="0"/>
              <a:t>Note: You can only apply the DEFAULT value constraint to individual columns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DEFAULT on CREATE TABLE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8288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267200" y="1143000"/>
            <a:ext cx="4724400" cy="297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CREATE TABLE table_name(</a:t>
            </a:r>
          </a:p>
          <a:p>
            <a:r>
              <a:rPr lang="en-US" dirty="0"/>
              <a:t> </a:t>
            </a:r>
            <a:r>
              <a:rPr lang="en-US" dirty="0" smtClean="0"/>
              <a:t>      column1 </a:t>
            </a:r>
            <a:r>
              <a:rPr lang="en-US" dirty="0" err="1" smtClean="0"/>
              <a:t>datatype</a:t>
            </a:r>
            <a:r>
              <a:rPr lang="en-US" dirty="0"/>
              <a:t> </a:t>
            </a:r>
            <a:r>
              <a:rPr lang="en-US" dirty="0" smtClean="0"/>
              <a:t>DEFAULT value/</a:t>
            </a:r>
            <a:r>
              <a:rPr lang="en-US" dirty="0" err="1" smtClean="0"/>
              <a:t>expr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column2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column3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     ……..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columnN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PRIMARY KEY (one or more columns));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24200" y="2057400"/>
            <a:ext cx="1143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3048000" y="37338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191000" y="4267200"/>
            <a:ext cx="4724400" cy="2438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CREATE TABLE student(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RollNo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,</a:t>
            </a:r>
          </a:p>
          <a:p>
            <a:r>
              <a:rPr lang="en-US" dirty="0"/>
              <a:t> </a:t>
            </a:r>
            <a:r>
              <a:rPr lang="en-US" dirty="0" smtClean="0"/>
              <a:t>      PRN     </a:t>
            </a:r>
            <a:r>
              <a:rPr lang="en-US" dirty="0" err="1" smtClean="0"/>
              <a:t>int</a:t>
            </a:r>
            <a:r>
              <a:rPr lang="en-US" dirty="0" smtClean="0"/>
              <a:t> ,</a:t>
            </a:r>
          </a:p>
          <a:p>
            <a:r>
              <a:rPr lang="en-US" dirty="0"/>
              <a:t> </a:t>
            </a:r>
            <a:r>
              <a:rPr lang="en-US" dirty="0" smtClean="0"/>
              <a:t>      Name 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</a:p>
          <a:p>
            <a:r>
              <a:rPr lang="en-US" dirty="0"/>
              <a:t> </a:t>
            </a:r>
            <a:r>
              <a:rPr lang="en-US" dirty="0" smtClean="0"/>
              <a:t>      City     </a:t>
            </a:r>
            <a:r>
              <a:rPr lang="en-US" dirty="0" err="1" smtClean="0"/>
              <a:t>varchar</a:t>
            </a:r>
            <a:r>
              <a:rPr lang="en-US" dirty="0" smtClean="0"/>
              <a:t>(10) DEFAULT ‘</a:t>
            </a:r>
            <a:r>
              <a:rPr lang="en-US" dirty="0" err="1" smtClean="0"/>
              <a:t>Pune</a:t>
            </a:r>
            <a:r>
              <a:rPr lang="en-US" dirty="0" smtClean="0"/>
              <a:t>’,</a:t>
            </a:r>
          </a:p>
          <a:p>
            <a:r>
              <a:rPr lang="en-US" dirty="0"/>
              <a:t> </a:t>
            </a:r>
            <a:r>
              <a:rPr lang="en-US" dirty="0" smtClean="0"/>
              <a:t>      PRIMARY KEY (PRN)</a:t>
            </a:r>
          </a:p>
          <a:p>
            <a:r>
              <a:rPr lang="en-US" dirty="0" smtClean="0"/>
              <a:t>);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924800" cy="5181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Specify rules for the data in a table</a:t>
            </a:r>
          </a:p>
          <a:p>
            <a:pPr algn="just"/>
            <a:r>
              <a:rPr lang="en-US" dirty="0" smtClean="0"/>
              <a:t>Limit the type of data that can go into a table to ensure the accuracy and reliability of the data in the table</a:t>
            </a:r>
          </a:p>
          <a:p>
            <a:pPr algn="just"/>
            <a:r>
              <a:rPr lang="en-US" dirty="0" smtClean="0"/>
              <a:t> If there is any violation between the constraint and the data action, the action is aborted.</a:t>
            </a:r>
          </a:p>
          <a:p>
            <a:pPr algn="just"/>
            <a:r>
              <a:rPr lang="en-US" dirty="0" smtClean="0"/>
              <a:t>Constraints can be </a:t>
            </a:r>
          </a:p>
          <a:p>
            <a:pPr lvl="1" algn="just"/>
            <a:r>
              <a:rPr lang="en-US" dirty="0" smtClean="0"/>
              <a:t>column level or </a:t>
            </a:r>
          </a:p>
          <a:p>
            <a:pPr lvl="1" algn="just"/>
            <a:r>
              <a:rPr lang="en-US" dirty="0" smtClean="0"/>
              <a:t>table level</a:t>
            </a:r>
          </a:p>
          <a:p>
            <a:pPr algn="just"/>
            <a:r>
              <a:rPr lang="en-US" dirty="0" smtClean="0"/>
              <a:t>Column level constraints apply to a column, and table level constraints apply to the whole table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DEFAULT </a:t>
            </a:r>
            <a:r>
              <a:rPr lang="en-US" dirty="0" smtClean="0"/>
              <a:t>Constraint on ALTER TABLE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8288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267200" y="1371600"/>
            <a:ext cx="4724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ALTER</a:t>
            </a:r>
            <a:r>
              <a:rPr lang="en-US" dirty="0"/>
              <a:t> TABLE </a:t>
            </a:r>
            <a:r>
              <a:rPr lang="en-US" dirty="0" err="1" smtClean="0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ALTER </a:t>
            </a:r>
            <a:r>
              <a:rPr lang="en-US" dirty="0" err="1" smtClean="0"/>
              <a:t>col_name</a:t>
            </a:r>
            <a:r>
              <a:rPr lang="en-US" dirty="0"/>
              <a:t> SET </a:t>
            </a:r>
            <a:r>
              <a:rPr lang="en-US" dirty="0" smtClean="0"/>
              <a:t>DEFAULT value/</a:t>
            </a:r>
            <a:r>
              <a:rPr lang="en-US" dirty="0" err="1" smtClean="0"/>
              <a:t>expr</a:t>
            </a:r>
            <a:r>
              <a:rPr lang="en-US" dirty="0" smtClean="0"/>
              <a:t>;       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24200" y="2057400"/>
            <a:ext cx="1143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962400" y="3810000"/>
            <a:ext cx="5181600" cy="2895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CREATE TABLE student(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RollNo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,</a:t>
            </a:r>
          </a:p>
          <a:p>
            <a:r>
              <a:rPr lang="en-US" dirty="0"/>
              <a:t> </a:t>
            </a:r>
            <a:r>
              <a:rPr lang="en-US" dirty="0" smtClean="0"/>
              <a:t>      PRN    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Name 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</a:p>
          <a:p>
            <a:r>
              <a:rPr lang="en-US" dirty="0"/>
              <a:t> </a:t>
            </a:r>
            <a:r>
              <a:rPr lang="en-US" dirty="0" smtClean="0"/>
              <a:t>      PRIMARY KEY (PRN)</a:t>
            </a:r>
          </a:p>
          <a:p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 ALTER TABLE student</a:t>
            </a:r>
          </a:p>
          <a:p>
            <a:r>
              <a:rPr lang="en-US" dirty="0" smtClean="0"/>
              <a:t>ALTER Name SET DEFAULT ‘Patil’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2781300" y="3924300"/>
            <a:ext cx="16002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DROP DEFAULT Constraint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8288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267200" y="1371600"/>
            <a:ext cx="4724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ALTER</a:t>
            </a:r>
            <a:r>
              <a:rPr lang="en-US" dirty="0"/>
              <a:t> TABLE </a:t>
            </a:r>
            <a:r>
              <a:rPr lang="en-US" dirty="0" err="1" smtClean="0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ALTER </a:t>
            </a:r>
            <a:r>
              <a:rPr lang="en-US" dirty="0" err="1" smtClean="0"/>
              <a:t>col_name</a:t>
            </a:r>
            <a:r>
              <a:rPr lang="en-US" dirty="0"/>
              <a:t> </a:t>
            </a:r>
            <a:r>
              <a:rPr lang="en-US" dirty="0" smtClean="0"/>
              <a:t>DROP</a:t>
            </a:r>
            <a:r>
              <a:rPr lang="en-US" dirty="0"/>
              <a:t> </a:t>
            </a:r>
            <a:r>
              <a:rPr lang="en-US" dirty="0" smtClean="0"/>
              <a:t>DEFAULT;       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24200" y="2057400"/>
            <a:ext cx="1143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8" idx="1"/>
          </p:cNvCxnSpPr>
          <p:nvPr/>
        </p:nvCxnSpPr>
        <p:spPr>
          <a:xfrm rot="16200000" flipH="1">
            <a:off x="3181350" y="3219450"/>
            <a:ext cx="10287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191000" y="3657600"/>
            <a:ext cx="4724400" cy="114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ALTER</a:t>
            </a:r>
            <a:r>
              <a:rPr lang="en-US" dirty="0"/>
              <a:t> TABLE Persons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ALTER City </a:t>
            </a:r>
            <a:r>
              <a:rPr lang="en-US" dirty="0" smtClean="0"/>
              <a:t>DROP</a:t>
            </a:r>
            <a:r>
              <a:rPr lang="en-US" dirty="0"/>
              <a:t> DEFAULT </a:t>
            </a:r>
            <a:r>
              <a:rPr lang="en-US" dirty="0" smtClean="0"/>
              <a:t>;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dirty="0" smtClean="0"/>
              <a:t> - Ensures that a column cannot have a NULL value</a:t>
            </a:r>
          </a:p>
          <a:p>
            <a:pPr algn="just"/>
            <a:r>
              <a:rPr lang="en-US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UNIQUE</a:t>
            </a:r>
            <a:r>
              <a:rPr lang="en-US" dirty="0" smtClean="0"/>
              <a:t> - Ensures that all values in a column are different</a:t>
            </a:r>
          </a:p>
          <a:p>
            <a:pPr algn="just"/>
            <a:r>
              <a:rPr lang="en-US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PRIMARY KEY</a:t>
            </a:r>
            <a:r>
              <a:rPr lang="en-US" dirty="0" smtClean="0"/>
              <a:t> - A combination of a NOT NULL and UNIQUE.  Uniquely identifies each row in a table</a:t>
            </a:r>
          </a:p>
          <a:p>
            <a:pPr algn="just"/>
            <a:r>
              <a:rPr lang="en-US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FOREIGN KEY</a:t>
            </a:r>
            <a:r>
              <a:rPr lang="en-US" dirty="0" smtClean="0"/>
              <a:t> - Uniquely identifies a row/record in another table</a:t>
            </a:r>
          </a:p>
          <a:p>
            <a:pPr algn="just"/>
            <a:r>
              <a:rPr lang="en-US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CHECK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 </a:t>
            </a:r>
            <a:r>
              <a:rPr lang="en-US" dirty="0" smtClean="0"/>
              <a:t>- Ensures that all values in a column satisfies a specific condition</a:t>
            </a:r>
          </a:p>
          <a:p>
            <a:pPr algn="just"/>
            <a:r>
              <a:rPr lang="en-US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DEFAULT</a:t>
            </a:r>
            <a:r>
              <a:rPr lang="en-US" u="sng" dirty="0" smtClean="0"/>
              <a:t> </a:t>
            </a:r>
            <a:r>
              <a:rPr lang="en-US" dirty="0" smtClean="0"/>
              <a:t>- Sets a default value for a column when no value is specified</a:t>
            </a:r>
          </a:p>
          <a:p>
            <a:pPr algn="just"/>
            <a:r>
              <a:rPr lang="en-US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INDEX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 </a:t>
            </a:r>
            <a:r>
              <a:rPr lang="en-US" dirty="0" smtClean="0"/>
              <a:t>- Used to create and retrieve data from the database very quickly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 NULL Constraint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714488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By default, a column can hold NULL values</a:t>
            </a:r>
          </a:p>
          <a:p>
            <a:pPr algn="just"/>
            <a:r>
              <a:rPr lang="en-US" dirty="0" smtClean="0"/>
              <a:t>The NOT NULL constraint enforces a column to NOT accept NULL values</a:t>
            </a:r>
          </a:p>
          <a:p>
            <a:pPr algn="just"/>
            <a:r>
              <a:rPr lang="en-US" dirty="0" smtClean="0"/>
              <a:t>This enforces a field to always contain a value, i.e. you cannot insert a new record, or update a record without adding a value to this field</a:t>
            </a:r>
          </a:p>
          <a:p>
            <a:pPr algn="just"/>
            <a:r>
              <a:rPr lang="en-US" dirty="0" smtClean="0"/>
              <a:t>It is column </a:t>
            </a:r>
            <a:r>
              <a:rPr lang="en-US" smtClean="0"/>
              <a:t>level constraint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 NULL on CREATE TABLE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8288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267200" y="1143000"/>
            <a:ext cx="4724400" cy="297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CREATE TABLE table_name(</a:t>
            </a:r>
          </a:p>
          <a:p>
            <a:r>
              <a:rPr lang="en-US" dirty="0"/>
              <a:t> </a:t>
            </a:r>
            <a:r>
              <a:rPr lang="en-US" dirty="0" smtClean="0"/>
              <a:t>      column1 </a:t>
            </a:r>
            <a:r>
              <a:rPr lang="en-US" dirty="0" err="1" smtClean="0"/>
              <a:t>datatype</a:t>
            </a:r>
            <a:r>
              <a:rPr lang="en-US" dirty="0"/>
              <a:t> </a:t>
            </a:r>
            <a:r>
              <a:rPr lang="en-US" dirty="0" smtClean="0"/>
              <a:t>NOT NULL,</a:t>
            </a:r>
          </a:p>
          <a:p>
            <a:r>
              <a:rPr lang="en-US" dirty="0"/>
              <a:t> </a:t>
            </a:r>
            <a:r>
              <a:rPr lang="en-US" dirty="0" smtClean="0"/>
              <a:t>      column2 </a:t>
            </a:r>
            <a:r>
              <a:rPr lang="en-US" dirty="0" err="1" smtClean="0"/>
              <a:t>datatype</a:t>
            </a:r>
            <a:r>
              <a:rPr lang="en-US" dirty="0" smtClean="0"/>
              <a:t> NOT NULL,</a:t>
            </a:r>
          </a:p>
          <a:p>
            <a:r>
              <a:rPr lang="en-US" dirty="0"/>
              <a:t> </a:t>
            </a:r>
            <a:r>
              <a:rPr lang="en-US" dirty="0" smtClean="0"/>
              <a:t>      column3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     ……..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columnN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PRIMARY KEY (one or more columns));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24200" y="2057400"/>
            <a:ext cx="1143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3048000" y="37338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191000" y="4267200"/>
            <a:ext cx="4724400" cy="2438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CREATE TABLE student(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RollNo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NULL,</a:t>
            </a:r>
          </a:p>
          <a:p>
            <a:r>
              <a:rPr lang="en-US" dirty="0" smtClean="0"/>
              <a:t>       PRN     </a:t>
            </a:r>
            <a:r>
              <a:rPr lang="en-US" dirty="0" err="1" smtClean="0"/>
              <a:t>int</a:t>
            </a:r>
            <a:r>
              <a:rPr lang="en-US" dirty="0" smtClean="0"/>
              <a:t> NOT NULL,</a:t>
            </a:r>
          </a:p>
          <a:p>
            <a:r>
              <a:rPr lang="en-US" dirty="0" smtClean="0"/>
              <a:t>       Name  </a:t>
            </a:r>
            <a:r>
              <a:rPr lang="en-US" dirty="0" err="1" smtClean="0"/>
              <a:t>varchar</a:t>
            </a:r>
            <a:r>
              <a:rPr lang="en-US" dirty="0" smtClean="0"/>
              <a:t>(20) ,</a:t>
            </a:r>
          </a:p>
          <a:p>
            <a:r>
              <a:rPr lang="en-US" dirty="0" smtClean="0"/>
              <a:t>       </a:t>
            </a:r>
            <a:r>
              <a:rPr lang="en-US" dirty="0" smtClean="0"/>
              <a:t>PRIMARY KEY (PRN)</a:t>
            </a:r>
          </a:p>
          <a:p>
            <a:r>
              <a:rPr lang="en-US" dirty="0" smtClean="0"/>
              <a:t>);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 NULL on ALTER TABLE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8288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267200" y="1143000"/>
            <a:ext cx="4724400" cy="114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ALTER TABLE </a:t>
            </a:r>
            <a:r>
              <a:rPr lang="en-US" dirty="0" err="1" smtClean="0"/>
              <a:t>table_name</a:t>
            </a:r>
            <a:endParaRPr lang="en-US" dirty="0" smtClean="0"/>
          </a:p>
          <a:p>
            <a:r>
              <a:rPr lang="en-US" dirty="0" smtClean="0"/>
              <a:t>MODIFY  column1 </a:t>
            </a:r>
            <a:r>
              <a:rPr lang="en-US" dirty="0" err="1" smtClean="0"/>
              <a:t>datatype</a:t>
            </a:r>
            <a:r>
              <a:rPr lang="en-US" dirty="0"/>
              <a:t> </a:t>
            </a:r>
            <a:r>
              <a:rPr lang="en-US" dirty="0" smtClean="0"/>
              <a:t>NOT NULL;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24200" y="2057400"/>
            <a:ext cx="1143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3048000" y="37338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191000" y="3810000"/>
            <a:ext cx="4724400" cy="2895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CREATE TABLE student(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RollNo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,</a:t>
            </a:r>
          </a:p>
          <a:p>
            <a:r>
              <a:rPr lang="en-US" dirty="0"/>
              <a:t> </a:t>
            </a:r>
            <a:r>
              <a:rPr lang="en-US" dirty="0" smtClean="0"/>
              <a:t>      PRN    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Name 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</a:p>
          <a:p>
            <a:r>
              <a:rPr lang="en-US" dirty="0"/>
              <a:t> </a:t>
            </a:r>
            <a:r>
              <a:rPr lang="en-US" dirty="0" smtClean="0"/>
              <a:t>      PRIMARY KEY (PRN)</a:t>
            </a:r>
          </a:p>
          <a:p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ALTER TABLE student(</a:t>
            </a:r>
          </a:p>
          <a:p>
            <a:r>
              <a:rPr lang="en-US" dirty="0" smtClean="0"/>
              <a:t>MODIFY PRN </a:t>
            </a:r>
            <a:r>
              <a:rPr lang="en-US" dirty="0" err="1" smtClean="0"/>
              <a:t>int</a:t>
            </a:r>
            <a:r>
              <a:rPr lang="en-US" dirty="0" smtClean="0"/>
              <a:t> NOT NULL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UNIQUE Constraint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7498080" cy="4800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Ensures that each non-NULL value in the constrained column must be unique</a:t>
            </a:r>
          </a:p>
          <a:p>
            <a:pPr algn="just"/>
            <a:r>
              <a:rPr lang="en-US" dirty="0" smtClean="0"/>
              <a:t>Both the UNIQUE and PRIMARY KEY constraints provide a guarantee for uniqueness for a column or set of columns</a:t>
            </a:r>
          </a:p>
          <a:p>
            <a:pPr algn="just"/>
            <a:r>
              <a:rPr lang="en-US" dirty="0" smtClean="0"/>
              <a:t>A PRIMARY KEY constraint automatically has a UNIQUE constraint</a:t>
            </a:r>
          </a:p>
          <a:p>
            <a:pPr algn="just"/>
            <a:r>
              <a:rPr lang="en-US" b="1" dirty="0" smtClean="0"/>
              <a:t>Note: </a:t>
            </a:r>
            <a:r>
              <a:rPr lang="en-US" dirty="0" smtClean="0"/>
              <a:t>you can have many UNIQUE constraints per table, but only one PRIMARY KEY constraint per table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UNIQUE on CREATE TABLE(Column Level)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8288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267200" y="1143000"/>
            <a:ext cx="4724400" cy="297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CREATE TABLE table_name(</a:t>
            </a:r>
          </a:p>
          <a:p>
            <a:r>
              <a:rPr lang="en-US" dirty="0"/>
              <a:t> </a:t>
            </a:r>
            <a:r>
              <a:rPr lang="en-US" dirty="0" smtClean="0"/>
              <a:t>      column1 </a:t>
            </a:r>
            <a:r>
              <a:rPr lang="en-US" dirty="0" err="1" smtClean="0"/>
              <a:t>datatype</a:t>
            </a:r>
            <a:r>
              <a:rPr lang="en-US" dirty="0"/>
              <a:t> </a:t>
            </a:r>
            <a:r>
              <a:rPr lang="en-US" dirty="0" smtClean="0"/>
              <a:t>UNIQUE,</a:t>
            </a:r>
          </a:p>
          <a:p>
            <a:r>
              <a:rPr lang="en-US" dirty="0"/>
              <a:t> </a:t>
            </a:r>
            <a:r>
              <a:rPr lang="en-US" dirty="0" smtClean="0"/>
              <a:t>      column2 </a:t>
            </a:r>
            <a:r>
              <a:rPr lang="en-US" dirty="0" err="1" smtClean="0"/>
              <a:t>datatype</a:t>
            </a:r>
            <a:r>
              <a:rPr lang="en-US" dirty="0" smtClean="0"/>
              <a:t> NOT NULL UNIQUE,</a:t>
            </a:r>
          </a:p>
          <a:p>
            <a:r>
              <a:rPr lang="en-US" dirty="0"/>
              <a:t> </a:t>
            </a:r>
            <a:r>
              <a:rPr lang="en-US" dirty="0" smtClean="0"/>
              <a:t>      column3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     ……..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columnN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PRIMARY KEY (one or more columns));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24200" y="2057400"/>
            <a:ext cx="1143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3048000" y="37338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191000" y="4267200"/>
            <a:ext cx="4724400" cy="2438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CREATE TABLE student(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RollNo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 UNIQUE,</a:t>
            </a:r>
          </a:p>
          <a:p>
            <a:r>
              <a:rPr lang="en-US" dirty="0"/>
              <a:t> </a:t>
            </a:r>
            <a:r>
              <a:rPr lang="en-US" dirty="0" smtClean="0"/>
              <a:t>      PRN     </a:t>
            </a:r>
            <a:r>
              <a:rPr lang="en-US" dirty="0" err="1" smtClean="0"/>
              <a:t>int</a:t>
            </a:r>
            <a:r>
              <a:rPr lang="en-US" dirty="0" smtClean="0"/>
              <a:t> NOT NULL,</a:t>
            </a:r>
          </a:p>
          <a:p>
            <a:r>
              <a:rPr lang="en-US" dirty="0"/>
              <a:t> </a:t>
            </a:r>
            <a:r>
              <a:rPr lang="en-US" dirty="0" smtClean="0"/>
              <a:t>      Name 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</a:p>
          <a:p>
            <a:r>
              <a:rPr lang="en-US" dirty="0"/>
              <a:t> </a:t>
            </a:r>
            <a:r>
              <a:rPr lang="en-US" dirty="0" smtClean="0"/>
              <a:t>      PRIMARY KEY (PRN)</a:t>
            </a:r>
          </a:p>
          <a:p>
            <a:r>
              <a:rPr lang="en-US" dirty="0" smtClean="0"/>
              <a:t>);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UNIQUE on CREATE TABLE(Table level)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8288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267200" y="1143000"/>
            <a:ext cx="4724400" cy="297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CREATE TABLE table_name(</a:t>
            </a:r>
          </a:p>
          <a:p>
            <a:r>
              <a:rPr lang="en-US" dirty="0"/>
              <a:t> </a:t>
            </a:r>
            <a:r>
              <a:rPr lang="en-US" dirty="0" smtClean="0"/>
              <a:t>      column1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column2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column3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     ……..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columnN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UNIQUE(</a:t>
            </a:r>
            <a:r>
              <a:rPr lang="en-US" dirty="0" err="1" smtClean="0"/>
              <a:t>column_list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PRIMARY KEY (one or more columns));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24200" y="2057400"/>
            <a:ext cx="1143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3048000" y="37338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114800" y="4267200"/>
            <a:ext cx="4724400" cy="2438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CREATE TABLE student(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RollNo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,</a:t>
            </a:r>
          </a:p>
          <a:p>
            <a:r>
              <a:rPr lang="en-US" dirty="0"/>
              <a:t> </a:t>
            </a:r>
            <a:r>
              <a:rPr lang="en-US" dirty="0" smtClean="0"/>
              <a:t>      PRN     </a:t>
            </a:r>
            <a:r>
              <a:rPr lang="en-US" dirty="0" err="1" smtClean="0"/>
              <a:t>int</a:t>
            </a:r>
            <a:r>
              <a:rPr lang="en-US" dirty="0" smtClean="0"/>
              <a:t> NOT NULL,</a:t>
            </a:r>
          </a:p>
          <a:p>
            <a:r>
              <a:rPr lang="en-US" dirty="0"/>
              <a:t> </a:t>
            </a:r>
            <a:r>
              <a:rPr lang="en-US" dirty="0" smtClean="0"/>
              <a:t>      Name 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</a:p>
          <a:p>
            <a:r>
              <a:rPr lang="en-US" dirty="0"/>
              <a:t> </a:t>
            </a:r>
            <a:r>
              <a:rPr lang="en-US" dirty="0" smtClean="0"/>
              <a:t>      UNIQUE(</a:t>
            </a:r>
            <a:r>
              <a:rPr lang="en-US" dirty="0" err="1" smtClean="0"/>
              <a:t>RollNo</a:t>
            </a:r>
            <a:r>
              <a:rPr lang="en-US" dirty="0" smtClean="0"/>
              <a:t>, PRN</a:t>
            </a:r>
            <a:r>
              <a:rPr lang="en-US" dirty="0" smtClean="0"/>
              <a:t>) ,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PRIMARY KEY (PRN)</a:t>
            </a:r>
          </a:p>
          <a:p>
            <a:r>
              <a:rPr lang="en-US" dirty="0" smtClean="0"/>
              <a:t>);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199</TotalTime>
  <Words>821</Words>
  <Application>Microsoft Office PowerPoint</Application>
  <PresentationFormat>On-screen Show (4:3)</PresentationFormat>
  <Paragraphs>240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Constraints in SQL</vt:lpstr>
      <vt:lpstr>Constraints</vt:lpstr>
      <vt:lpstr>Types of Constraints</vt:lpstr>
      <vt:lpstr> NOT NULL Constraint </vt:lpstr>
      <vt:lpstr> NOT NULL on CREATE TABLE </vt:lpstr>
      <vt:lpstr>NOT NULL on ALTER TABLE </vt:lpstr>
      <vt:lpstr> UNIQUE Constraint </vt:lpstr>
      <vt:lpstr> UNIQUE on CREATE TABLE(Column Level) </vt:lpstr>
      <vt:lpstr> UNIQUE on CREATE TABLE(Table level) </vt:lpstr>
      <vt:lpstr> To Name UNIQUE Constraint  </vt:lpstr>
      <vt:lpstr> UNIQUE Constraint on ALTER TABLE </vt:lpstr>
      <vt:lpstr>   DROP a UNIQUE Constraint  </vt:lpstr>
      <vt:lpstr>CHECK Constraint</vt:lpstr>
      <vt:lpstr> CHECK on CREATE TABLE(Column Level) </vt:lpstr>
      <vt:lpstr>  CHECK on CREATE TABLE(Table level)  </vt:lpstr>
      <vt:lpstr> CHECK Constraint on ALTER TABLE </vt:lpstr>
      <vt:lpstr>    DROP a CHECK Constraint   </vt:lpstr>
      <vt:lpstr>Default Constraint</vt:lpstr>
      <vt:lpstr> DEFAULT on CREATE TABLE </vt:lpstr>
      <vt:lpstr> DEFAULT Constraint on ALTER TABLE </vt:lpstr>
      <vt:lpstr> DROP DEFAULT Constraint 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Constraints in SQL</dc:title>
  <dc:creator>Rushali</dc:creator>
  <cp:lastModifiedBy>Rushali</cp:lastModifiedBy>
  <cp:revision>35</cp:revision>
  <dcterms:created xsi:type="dcterms:W3CDTF">2020-07-21T05:39:06Z</dcterms:created>
  <dcterms:modified xsi:type="dcterms:W3CDTF">2020-07-23T09:12:35Z</dcterms:modified>
</cp:coreProperties>
</file>