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6284-ADB6-4B61-9FAD-99798446C44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2950-FDE9-41D5-ACBF-A1EAE95F29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6284-ADB6-4B61-9FAD-99798446C44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2950-FDE9-41D5-ACBF-A1EAE95F2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6284-ADB6-4B61-9FAD-99798446C44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2950-FDE9-41D5-ACBF-A1EAE95F2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6284-ADB6-4B61-9FAD-99798446C44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2950-FDE9-41D5-ACBF-A1EAE95F2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6284-ADB6-4B61-9FAD-99798446C44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2950-FDE9-41D5-ACBF-A1EAE95F29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6284-ADB6-4B61-9FAD-99798446C44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2950-FDE9-41D5-ACBF-A1EAE95F2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6284-ADB6-4B61-9FAD-99798446C44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2950-FDE9-41D5-ACBF-A1EAE95F2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6284-ADB6-4B61-9FAD-99798446C44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2950-FDE9-41D5-ACBF-A1EAE95F2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6284-ADB6-4B61-9FAD-99798446C44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2950-FDE9-41D5-ACBF-A1EAE95F2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6284-ADB6-4B61-9FAD-99798446C44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2950-FDE9-41D5-ACBF-A1EAE95F2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6284-ADB6-4B61-9FAD-99798446C44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AB62950-FDE9-41D5-ACBF-A1EAE95F299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676284-ADB6-4B61-9FAD-99798446C44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B62950-FDE9-41D5-ACBF-A1EAE95F299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1054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In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, map-reduce is a data processing programming model that helps to perform operations on large data sets and produce aggregated results. </a:t>
            </a:r>
            <a:endParaRPr lang="en-US" sz="2800" dirty="0" smtClean="0"/>
          </a:p>
          <a:p>
            <a:pPr algn="just"/>
            <a:r>
              <a:rPr lang="en-US" sz="2800" dirty="0" smtClean="0"/>
              <a:t>It </a:t>
            </a:r>
            <a:r>
              <a:rPr lang="en-US" sz="2800" dirty="0" smtClean="0"/>
              <a:t>provides the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() function to perform the map-reduce operations. </a:t>
            </a:r>
            <a:endParaRPr lang="en-US" sz="2800" dirty="0" smtClean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 smtClean="0"/>
              <a:t>function has two main functions, i.e.,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map </a:t>
            </a:r>
            <a:r>
              <a:rPr lang="en-US" sz="2800" dirty="0" smtClean="0"/>
              <a:t>function and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reduce </a:t>
            </a:r>
            <a:r>
              <a:rPr lang="en-US" sz="2800" dirty="0" smtClean="0"/>
              <a:t>function.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map function is used to group all the data based on the key-value and the reduce function is used to perform operations on the mapped data.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So, the data is independently mapped and reduced in different spaces and then combined together in the function and the result will save to the specified new collection. </a:t>
            </a:r>
          </a:p>
          <a:p>
            <a:pPr algn="just"/>
            <a:r>
              <a:rPr lang="en-US" sz="2800" dirty="0" smtClean="0"/>
              <a:t>This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() function generally operated on large data sets only. Using Map Reduce you can perform aggregation operations such as max, </a:t>
            </a:r>
            <a:r>
              <a:rPr lang="en-US" sz="2800" dirty="0" err="1" smtClean="0"/>
              <a:t>avg</a:t>
            </a:r>
            <a:r>
              <a:rPr lang="en-US" sz="2800" dirty="0" smtClean="0"/>
              <a:t> on the data using some key and it is similar to </a:t>
            </a:r>
            <a:r>
              <a:rPr lang="en-US" sz="2800" dirty="0" err="1" smtClean="0"/>
              <a:t>groupBy</a:t>
            </a:r>
            <a:r>
              <a:rPr lang="en-US" sz="2800" dirty="0" smtClean="0"/>
              <a:t> in SQL. </a:t>
            </a:r>
          </a:p>
          <a:p>
            <a:pPr algn="just"/>
            <a:r>
              <a:rPr lang="en-US" sz="2800" dirty="0" smtClean="0"/>
              <a:t>It performs on data independently and parallel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35163"/>
            <a:ext cx="6781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db.collection.mapReduce</a:t>
            </a:r>
            <a:r>
              <a:rPr lang="en-US" dirty="0" smtClean="0"/>
              <a:t>(</a:t>
            </a:r>
          </a:p>
          <a:p>
            <a:pPr fontAlgn="base"/>
            <a:r>
              <a:rPr lang="en-US" dirty="0" smtClean="0"/>
              <a:t>   function() {emit(</a:t>
            </a:r>
            <a:r>
              <a:rPr lang="en-US" dirty="0" err="1" smtClean="0"/>
              <a:t>key,value</a:t>
            </a:r>
            <a:r>
              <a:rPr lang="en-US" dirty="0" smtClean="0"/>
              <a:t>);},  // map function</a:t>
            </a:r>
          </a:p>
          <a:p>
            <a:pPr fontAlgn="base"/>
            <a:r>
              <a:rPr lang="en-US" dirty="0" smtClean="0"/>
              <a:t>   function(</a:t>
            </a:r>
            <a:r>
              <a:rPr lang="en-US" dirty="0" err="1" smtClean="0"/>
              <a:t>key,values</a:t>
            </a:r>
            <a:r>
              <a:rPr lang="en-US" dirty="0" smtClean="0"/>
              <a:t>) {return </a:t>
            </a:r>
            <a:r>
              <a:rPr lang="en-US" dirty="0" err="1" smtClean="0"/>
              <a:t>reduceFunction</a:t>
            </a:r>
            <a:r>
              <a:rPr lang="en-US" dirty="0" smtClean="0"/>
              <a:t>},  // reduce function</a:t>
            </a:r>
          </a:p>
          <a:p>
            <a:pPr fontAlgn="base"/>
            <a:r>
              <a:rPr lang="en-US" dirty="0" smtClean="0"/>
              <a:t>   { out: collection }</a:t>
            </a:r>
          </a:p>
          <a:p>
            <a:pPr fontAlgn="base"/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dirty="0" smtClean="0"/>
              <a:t>Map</a:t>
            </a:r>
            <a:r>
              <a:rPr lang="en-US" dirty="0" smtClean="0"/>
              <a:t>: It is a JavaScript function, which is use to generate key-value pairs.</a:t>
            </a:r>
          </a:p>
          <a:p>
            <a:pPr fontAlgn="base"/>
            <a:r>
              <a:rPr lang="en-US" b="1" dirty="0" smtClean="0"/>
              <a:t>Reduce</a:t>
            </a:r>
            <a:r>
              <a:rPr lang="en-US" dirty="0" smtClean="0"/>
              <a:t>: A JavaScript function use for grouping all the documents which have the same key.</a:t>
            </a:r>
          </a:p>
          <a:p>
            <a:pPr fontAlgn="base"/>
            <a:r>
              <a:rPr lang="en-US" b="1" dirty="0" smtClean="0"/>
              <a:t>Out</a:t>
            </a:r>
            <a:r>
              <a:rPr lang="en-US" dirty="0" smtClean="0"/>
              <a:t>: It specifies the location of map-reduce query output.</a:t>
            </a:r>
          </a:p>
          <a:p>
            <a:pPr fontAlgn="base"/>
            <a:r>
              <a:rPr lang="en-US" b="1" dirty="0" smtClean="0"/>
              <a:t>Query</a:t>
            </a:r>
            <a:r>
              <a:rPr lang="en-US" dirty="0" smtClean="0"/>
              <a:t>: We can use it to specify the selection criteria for selecting documents.</a:t>
            </a:r>
          </a:p>
          <a:p>
            <a:pPr fontAlgn="base"/>
            <a:r>
              <a:rPr lang="en-US" b="1" dirty="0" smtClean="0"/>
              <a:t>Sort</a:t>
            </a:r>
            <a:r>
              <a:rPr lang="en-US" dirty="0" smtClean="0"/>
              <a:t>: Use for specify sort criteria and optional commands.</a:t>
            </a:r>
          </a:p>
          <a:p>
            <a:pPr fontAlgn="base"/>
            <a:r>
              <a:rPr lang="en-US" b="1" dirty="0" smtClean="0"/>
              <a:t>Limit</a:t>
            </a:r>
            <a:r>
              <a:rPr lang="en-US" dirty="0" smtClean="0"/>
              <a:t>: It specifies the number of documents to be returned. It is an optional command to be used.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mapf</a:t>
            </a:r>
            <a:r>
              <a:rPr lang="en-US" sz="2400" dirty="0" smtClean="0"/>
              <a:t>=function(){emit(</a:t>
            </a:r>
            <a:r>
              <a:rPr lang="en-US" sz="2400" dirty="0" err="1" smtClean="0"/>
              <a:t>this.subject,this.marks</a:t>
            </a:r>
            <a:r>
              <a:rPr lang="en-US" sz="2400" dirty="0" smtClean="0"/>
              <a:t>);}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redf</a:t>
            </a:r>
            <a:r>
              <a:rPr lang="en-US" sz="2400" dirty="0" smtClean="0"/>
              <a:t>=function(</a:t>
            </a:r>
            <a:r>
              <a:rPr lang="en-US" sz="2400" dirty="0" err="1" smtClean="0"/>
              <a:t>Subject,Marks</a:t>
            </a:r>
            <a:r>
              <a:rPr lang="en-US" sz="2400" dirty="0" smtClean="0"/>
              <a:t>){return Array.sum(Marks);}</a:t>
            </a:r>
          </a:p>
          <a:p>
            <a:r>
              <a:rPr lang="en-US" sz="2400" dirty="0" err="1" smtClean="0"/>
              <a:t>db.student.mapReduce</a:t>
            </a:r>
            <a:r>
              <a:rPr lang="en-US" sz="2400" dirty="0" smtClean="0"/>
              <a:t>(</a:t>
            </a:r>
            <a:r>
              <a:rPr lang="en-US" sz="2400" dirty="0" err="1" smtClean="0"/>
              <a:t>mapf</a:t>
            </a:r>
            <a:r>
              <a:rPr lang="en-US" sz="2400" dirty="0" smtClean="0"/>
              <a:t>, </a:t>
            </a:r>
            <a:r>
              <a:rPr lang="en-US" sz="2400" dirty="0" err="1" smtClean="0"/>
              <a:t>redf</a:t>
            </a:r>
            <a:r>
              <a:rPr lang="en-US" sz="2400" dirty="0" smtClean="0"/>
              <a:t>, {out:”marks”});</a:t>
            </a:r>
          </a:p>
          <a:p>
            <a:r>
              <a:rPr lang="en-US" sz="2400" dirty="0" err="1" smtClean="0"/>
              <a:t>db.marks.find</a:t>
            </a:r>
            <a:r>
              <a:rPr lang="en-US" sz="2400" dirty="0" smtClean="0"/>
              <a:t>()     // to see output saved in </a:t>
            </a:r>
            <a:r>
              <a:rPr lang="en-US" sz="2400" dirty="0" err="1" smtClean="0"/>
              <a:t>resultset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6300" y="2420144"/>
            <a:ext cx="73914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362</TotalTime>
  <Words>288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  MongoDB MapReduce </vt:lpstr>
      <vt:lpstr>MapReduce</vt:lpstr>
      <vt:lpstr>MapReduce</vt:lpstr>
      <vt:lpstr>MapReduce Example</vt:lpstr>
      <vt:lpstr>MapReduce Syntax</vt:lpstr>
      <vt:lpstr>MapReduce Commands</vt:lpstr>
      <vt:lpstr>Example</vt:lpstr>
      <vt:lpstr>Output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MongoDB MapReduce </dc:title>
  <dc:creator>Rushali</dc:creator>
  <cp:lastModifiedBy>Rushali</cp:lastModifiedBy>
  <cp:revision>7</cp:revision>
  <dcterms:created xsi:type="dcterms:W3CDTF">2021-11-18T05:13:05Z</dcterms:created>
  <dcterms:modified xsi:type="dcterms:W3CDTF">2021-11-18T11:15:32Z</dcterms:modified>
</cp:coreProperties>
</file>