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D202633-FEF1-4E73-8B77-E1EF221E13CE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9294E9B-20A7-45CA-87D5-C737376852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7406640" cy="1472184"/>
          </a:xfrm>
        </p:spPr>
        <p:txBody>
          <a:bodyPr/>
          <a:lstStyle/>
          <a:p>
            <a:pPr algn="r"/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33800"/>
            <a:ext cx="7406640" cy="1752600"/>
          </a:xfrm>
        </p:spPr>
        <p:txBody>
          <a:bodyPr/>
          <a:lstStyle/>
          <a:p>
            <a:pPr algn="r"/>
            <a:r>
              <a:rPr lang="en-US" dirty="0" smtClean="0"/>
              <a:t>Rushali Patil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Aliases Syntax</a:t>
            </a:r>
            <a:endParaRPr lang="en-US" sz="4000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30480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67200" y="1905000"/>
            <a:ext cx="3962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dirty="0"/>
              <a:t> AS </a:t>
            </a:r>
            <a:r>
              <a:rPr lang="en-US" i="1" dirty="0" err="1"/>
              <a:t>alias_name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>;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43400" y="4343400"/>
            <a:ext cx="3962400" cy="1600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i="1" dirty="0"/>
              <a:t> </a:t>
            </a:r>
            <a:r>
              <a:rPr lang="en-US" dirty="0"/>
              <a:t>AS </a:t>
            </a:r>
            <a:r>
              <a:rPr lang="en-US" i="1" dirty="0" err="1"/>
              <a:t>alias_name</a:t>
            </a:r>
            <a:r>
              <a:rPr lang="en-US" i="1" dirty="0"/>
              <a:t>;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429000" y="42672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19400" y="25146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19400" y="5486400"/>
            <a:ext cx="1295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 and TIME Format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05000"/>
            <a:ext cx="7498080" cy="3048000"/>
          </a:xfrm>
        </p:spPr>
        <p:txBody>
          <a:bodyPr/>
          <a:lstStyle/>
          <a:p>
            <a:r>
              <a:rPr lang="en-US" b="1" i="1" dirty="0" smtClean="0"/>
              <a:t>DATE:  </a:t>
            </a:r>
            <a:r>
              <a:rPr lang="en-US" sz="2800" i="1" dirty="0" smtClean="0"/>
              <a:t>YYYY-MM-DD</a:t>
            </a:r>
          </a:p>
          <a:p>
            <a:r>
              <a:rPr lang="en-US" b="1" i="1" dirty="0" smtClean="0"/>
              <a:t>DATETIME:  </a:t>
            </a:r>
            <a:r>
              <a:rPr lang="en-US" sz="2800" i="1" dirty="0" smtClean="0"/>
              <a:t>YYYY-MM-DD HH:MM:SS</a:t>
            </a:r>
          </a:p>
          <a:p>
            <a:r>
              <a:rPr lang="en-US" b="1" i="1" dirty="0" smtClean="0"/>
              <a:t>TIMESTAMP:  </a:t>
            </a:r>
            <a:r>
              <a:rPr lang="en-US" sz="2800" i="1" dirty="0" smtClean="0"/>
              <a:t>YYYY-MM-DD </a:t>
            </a:r>
            <a:r>
              <a:rPr lang="en-US" i="1" dirty="0" smtClean="0"/>
              <a:t>HH:MM:SS</a:t>
            </a:r>
          </a:p>
          <a:p>
            <a:r>
              <a:rPr lang="en-US" b="1" i="1" dirty="0" smtClean="0"/>
              <a:t>YEAR</a:t>
            </a:r>
            <a:r>
              <a:rPr lang="en-US" b="1" i="1" smtClean="0"/>
              <a:t>:  </a:t>
            </a:r>
            <a:r>
              <a:rPr lang="en-US" sz="2800" i="1" smtClean="0"/>
              <a:t>YYYY </a:t>
            </a:r>
            <a:r>
              <a:rPr lang="en-US" sz="2800" i="1" dirty="0" smtClean="0"/>
              <a:t>or YY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524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 and TIME Functions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914400"/>
          <a:ext cx="7924800" cy="5266834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962400"/>
                <a:gridCol w="3962400"/>
              </a:tblGrid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cap="all" dirty="0"/>
                        <a:t>MYSQL DATE FUNCTIONS</a:t>
                      </a:r>
                      <a:endParaRPr lang="en-US" b="1" cap="all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/>
                        <a:t>DESCRIPTION</a:t>
                      </a:r>
                      <a:endParaRPr lang="en-US" b="1" cap="all"/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ADDDATE()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Add Date Value in intervals to a given Date.</a:t>
                      </a:r>
                    </a:p>
                  </a:txBody>
                  <a:tcPr marL="95250" marR="47625" marT="19050" marB="19050" anchor="ctr"/>
                </a:tc>
              </a:tr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ADDTIME()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 adds Time</a:t>
                      </a:r>
                    </a:p>
                  </a:txBody>
                  <a:tcPr marL="95250" marR="47625" marT="19050" marB="19050" anchor="ctr"/>
                </a:tc>
              </a:tr>
              <a:tr h="85774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CONVERT_TZ()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 MySQL Date function convert date and time from one time zone to another.</a:t>
                      </a:r>
                    </a:p>
                  </a:txBody>
                  <a:tcPr marL="95250" marR="47625" marT="19050" marB="19050" anchor="ctr"/>
                </a:tc>
              </a:tr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CURDATE()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Returns the Current date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CURRENT_DATE</a:t>
                      </a:r>
                      <a:r>
                        <a:rPr lang="en-US" dirty="0"/>
                        <a:t>, </a:t>
                      </a:r>
                      <a:r>
                        <a:rPr lang="en-US" u="none" strike="noStrike" dirty="0"/>
                        <a:t>CURRENT_DATE()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Synonym of CURDATE()</a:t>
                      </a:r>
                    </a:p>
                  </a:txBody>
                  <a:tcPr marL="95250" marR="47625" marT="19050" marB="19050" anchor="ctr"/>
                </a:tc>
              </a:tr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CURRENT_TIME()</a:t>
                      </a:r>
                      <a:r>
                        <a:rPr lang="en-US" dirty="0"/>
                        <a:t>, </a:t>
                      </a:r>
                      <a:r>
                        <a:rPr lang="en-US" u="none" strike="noStrike" dirty="0"/>
                        <a:t>CURRENT_TIME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Synonym of CURTIME() function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CURRENT_TIMESTAMP()</a:t>
                      </a:r>
                      <a:r>
                        <a:rPr lang="en-US" dirty="0"/>
                        <a:t> ,</a:t>
                      </a:r>
                      <a:r>
                        <a:rPr lang="en-US" u="none" strike="noStrike" dirty="0"/>
                        <a:t>CURRENT_TIMESTAMP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Synonym of NOW() function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CURTIME()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This </a:t>
                      </a:r>
                      <a:r>
                        <a:rPr lang="en-US" u="none" strike="noStrike" dirty="0" smtClean="0"/>
                        <a:t>MYSQL</a:t>
                      </a:r>
                      <a:r>
                        <a:rPr lang="en-US" dirty="0"/>
                        <a:t> function returns the current Time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/>
                        <a:t>DATE()</a:t>
                      </a:r>
                      <a:endParaRPr lang="en-US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It extracts the date part from the Given Date or </a:t>
                      </a:r>
                      <a:r>
                        <a:rPr lang="en-US" dirty="0" err="1"/>
                        <a:t>DateTime</a:t>
                      </a:r>
                      <a:r>
                        <a:rPr lang="en-US" dirty="0"/>
                        <a:t> expression</a:t>
                      </a:r>
                    </a:p>
                  </a:txBody>
                  <a:tcPr marL="95250" marR="47625" marT="19050" marB="190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30480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DATE and TIME Functions</a:t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219200" y="533400"/>
          <a:ext cx="7924800" cy="591204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81400"/>
                <a:gridCol w="4343400"/>
              </a:tblGrid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cap="all" dirty="0"/>
                        <a:t>MYSQL DATE FUNCTIONS</a:t>
                      </a:r>
                      <a:endParaRPr lang="en-US" b="1" cap="all" dirty="0"/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cap="all"/>
                        <a:t>DESCRIPTION</a:t>
                      </a:r>
                      <a:endParaRPr lang="en-US" b="1" cap="all"/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chemeClr val="tx1"/>
                          </a:solidFill>
                        </a:rPr>
                        <a:t>DAYNAME()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 MySQL date function returns the name of the Weekday. For example Monday</a:t>
                      </a:r>
                    </a:p>
                  </a:txBody>
                  <a:tcPr marL="95250" marR="47625" marT="19050" marB="19050" anchor="ctr"/>
                </a:tc>
              </a:tr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chemeClr val="tx1"/>
                          </a:solidFill>
                        </a:rPr>
                        <a:t>DAYOFMONTH()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It returns the day number of the Month from 1 to 31</a:t>
                      </a:r>
                    </a:p>
                  </a:txBody>
                  <a:tcPr marL="95250" marR="47625" marT="19050" marB="19050" anchor="ctr"/>
                </a:tc>
              </a:tr>
              <a:tr h="857745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chemeClr val="tx1"/>
                          </a:solidFill>
                        </a:rPr>
                        <a:t>DAYOFWEEK()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 returns the Weekday index of the user given date.</a:t>
                      </a:r>
                    </a:p>
                  </a:txBody>
                  <a:tcPr marL="95250" marR="47625" marT="19050" marB="19050" anchor="ctr"/>
                </a:tc>
              </a:tr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chemeClr val="tx1"/>
                          </a:solidFill>
                        </a:rPr>
                        <a:t>DAYOFYEAR()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Returns the Day of the Year or Day number, i.e., 1 to 366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chemeClr val="tx1"/>
                          </a:solidFill>
                        </a:rPr>
                        <a:t>EXTRACT()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Use this to extract part of a date.</a:t>
                      </a:r>
                    </a:p>
                  </a:txBody>
                  <a:tcPr marL="95250" marR="47625" marT="19050" marB="19050" anchor="ctr"/>
                </a:tc>
              </a:tr>
              <a:tr h="369412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FF0000"/>
                          </a:solidFill>
                        </a:rPr>
                        <a:t>FROM_DAYS()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 MySQL date function converts given day number to date.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chemeClr val="tx1"/>
                          </a:solidFill>
                        </a:rPr>
                        <a:t>FROM_UNIXTIME()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Used to format Unix times-tamp as a Date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rgbClr val="FF0000"/>
                          </a:solidFill>
                        </a:rPr>
                        <a:t>GET_FORMAT()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This returns the date format string.</a:t>
                      </a:r>
                    </a:p>
                  </a:txBody>
                  <a:tcPr marL="95250" marR="47625" marT="19050" marB="19050" anchor="ctr"/>
                </a:tc>
              </a:tr>
              <a:tr h="584481">
                <a:tc>
                  <a:txBody>
                    <a:bodyPr/>
                    <a:lstStyle/>
                    <a:p>
                      <a:pPr algn="l"/>
                      <a:r>
                        <a:rPr lang="en-US" u="none" strike="noStrike" dirty="0">
                          <a:solidFill>
                            <a:schemeClr val="tx1"/>
                          </a:solidFill>
                        </a:rPr>
                        <a:t>HOUR()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5250" marR="47625" marT="19050" marB="190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Returns the Hour value from a given Time.</a:t>
                      </a:r>
                    </a:p>
                  </a:txBody>
                  <a:tcPr marL="95250" marR="47625" marT="19050" marB="190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LIKE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0"/>
            <a:ext cx="7696200" cy="4800600"/>
          </a:xfrm>
        </p:spPr>
        <p:txBody>
          <a:bodyPr/>
          <a:lstStyle/>
          <a:p>
            <a:pPr algn="just"/>
            <a:r>
              <a:rPr lang="en-US" dirty="0" smtClean="0"/>
              <a:t>The LIKE operator is used in a WHERE clause to search for a specified pattern in a column</a:t>
            </a:r>
          </a:p>
          <a:p>
            <a:pPr algn="just"/>
            <a:r>
              <a:rPr lang="en-US" dirty="0" smtClean="0"/>
              <a:t>There are two wildcards often used in conjunction with the LIKE operator:</a:t>
            </a:r>
          </a:p>
          <a:p>
            <a:pPr lvl="1" algn="just"/>
            <a:r>
              <a:rPr lang="en-US" dirty="0" smtClean="0"/>
              <a:t>% - The percent sign represents zero, one, or multiple characters</a:t>
            </a:r>
          </a:p>
          <a:p>
            <a:pPr lvl="1" algn="just"/>
            <a:r>
              <a:rPr lang="en-US" dirty="0" smtClean="0"/>
              <a:t>_ - The underscore represents a single character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LIKE Syntax</a:t>
            </a:r>
            <a:endParaRPr lang="en-US" sz="4000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2954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648200" y="1905000"/>
            <a:ext cx="37338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</a:t>
            </a:r>
            <a:r>
              <a:rPr lang="en-US" i="1" dirty="0"/>
              <a:t>column1, column2,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 err="1"/>
              <a:t>columnN</a:t>
            </a:r>
            <a:r>
              <a:rPr lang="en-US" dirty="0"/>
              <a:t> LIKE </a:t>
            </a:r>
            <a:r>
              <a:rPr lang="en-US" i="1" dirty="0"/>
              <a:t>pattern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71600" y="1447800"/>
          <a:ext cx="7499350" cy="4785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LIKE 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WHERE </a:t>
                      </a:r>
                      <a:r>
                        <a:rPr lang="en-US" dirty="0" err="1"/>
                        <a:t>CustomerName</a:t>
                      </a:r>
                      <a:r>
                        <a:rPr lang="en-US" dirty="0"/>
                        <a:t> LIKE 'a%'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Finds any values that start with "a"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WHERE </a:t>
                      </a:r>
                      <a:r>
                        <a:rPr lang="en-US" dirty="0" err="1"/>
                        <a:t>CustomerName</a:t>
                      </a:r>
                      <a:r>
                        <a:rPr lang="en-US" dirty="0"/>
                        <a:t> LIKE '%a'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Finds any values that end with "a"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WHERE CustomerName LIKE '%or%'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Finds any values that have "or" in any position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WHERE </a:t>
                      </a:r>
                      <a:r>
                        <a:rPr lang="en-US" dirty="0" err="1"/>
                        <a:t>CustomerName</a:t>
                      </a:r>
                      <a:r>
                        <a:rPr lang="en-US" dirty="0"/>
                        <a:t> LIKE '_r%'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/>
                        <a:t>Finds any values that have "r" in the second position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WHERE </a:t>
                      </a:r>
                      <a:r>
                        <a:rPr lang="en-US" dirty="0" err="1"/>
                        <a:t>CustomerName</a:t>
                      </a:r>
                      <a:r>
                        <a:rPr lang="en-US" dirty="0"/>
                        <a:t> LIKE 'a_%'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Finds any values that start with "a" and are at least 2 characters in length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WHERE </a:t>
                      </a:r>
                      <a:r>
                        <a:rPr lang="en-US" dirty="0" err="1"/>
                        <a:t>CustomerName</a:t>
                      </a:r>
                      <a:r>
                        <a:rPr lang="en-US" dirty="0"/>
                        <a:t> LIKE 'a__%'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Finds any values that start with "a" and are at least 3 characters in length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WHERE </a:t>
                      </a:r>
                      <a:r>
                        <a:rPr lang="en-US" dirty="0" err="1"/>
                        <a:t>ContactName</a:t>
                      </a:r>
                      <a:r>
                        <a:rPr lang="en-US" dirty="0"/>
                        <a:t> LIKE '</a:t>
                      </a:r>
                      <a:r>
                        <a:rPr lang="en-US" dirty="0" err="1"/>
                        <a:t>a%o</a:t>
                      </a:r>
                      <a:r>
                        <a:rPr lang="en-US" dirty="0"/>
                        <a:t>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/>
                        <a:t>Finds any values that start with "a" and ends with "o"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IN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allows you to specify multiple values in a WHERE clause.</a:t>
            </a:r>
          </a:p>
          <a:p>
            <a:pPr algn="just"/>
            <a:r>
              <a:rPr lang="en-US" dirty="0" smtClean="0"/>
              <a:t>It is a shorthand for multiple OR conditions.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SQL IN Operator Syntax</a:t>
            </a:r>
            <a:endParaRPr lang="en-US" sz="4000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2743200"/>
            <a:ext cx="1143000" cy="990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495800" y="1905000"/>
            <a:ext cx="45720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 </a:t>
            </a:r>
            <a:r>
              <a:rPr lang="en-US" dirty="0" smtClean="0"/>
              <a:t>...);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43400" y="4495800"/>
            <a:ext cx="4724400" cy="2209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 err="1" smtClean="0"/>
              <a:t>column_name</a:t>
            </a:r>
            <a:r>
              <a:rPr lang="en-US" i="1" dirty="0" smtClean="0"/>
              <a:t> NOT</a:t>
            </a:r>
            <a:r>
              <a:rPr lang="en-US" dirty="0"/>
              <a:t> IN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 </a:t>
            </a:r>
            <a:r>
              <a:rPr lang="en-US" dirty="0" smtClean="0"/>
              <a:t>...);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3276600" y="41910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BETWEEN Operator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selects values within a given range</a:t>
            </a:r>
          </a:p>
          <a:p>
            <a:pPr algn="just"/>
            <a:r>
              <a:rPr lang="en-US" dirty="0" smtClean="0"/>
              <a:t>The values can be numbers, text, or dates</a:t>
            </a:r>
          </a:p>
          <a:p>
            <a:pPr algn="just"/>
            <a:r>
              <a:rPr lang="en-US" dirty="0" smtClean="0"/>
              <a:t>The BETWEEN operator is inclusive: begin and end values are included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BETWEEN Operator Syntax</a:t>
            </a:r>
            <a:endParaRPr lang="en-US" sz="4000" dirty="0"/>
          </a:p>
        </p:txBody>
      </p:sp>
      <p:pic>
        <p:nvPicPr>
          <p:cNvPr id="4" name="Content Placeholder 6" descr="teacher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00200" y="2971800"/>
            <a:ext cx="1753985" cy="2211185"/>
          </a:xfrm>
        </p:spPr>
      </p:pic>
      <p:cxnSp>
        <p:nvCxnSpPr>
          <p:cNvPr id="5" name="Straight Arrow Connector 4"/>
          <p:cNvCxnSpPr/>
          <p:nvPr/>
        </p:nvCxnSpPr>
        <p:spPr>
          <a:xfrm flipV="1">
            <a:off x="3352800" y="3048000"/>
            <a:ext cx="9144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267200" y="1905000"/>
            <a:ext cx="4724400" cy="19812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BETWEEN </a:t>
            </a:r>
            <a:r>
              <a:rPr lang="en-US" i="1" dirty="0"/>
              <a:t>value1</a:t>
            </a:r>
            <a:r>
              <a:rPr lang="en-US" dirty="0"/>
              <a:t> </a:t>
            </a:r>
            <a:r>
              <a:rPr lang="en-US" dirty="0" smtClean="0"/>
              <a:t>AND</a:t>
            </a:r>
          </a:p>
          <a:p>
            <a:pPr fontAlgn="base"/>
            <a:r>
              <a:rPr lang="en-US" dirty="0"/>
              <a:t> </a:t>
            </a:r>
            <a:r>
              <a:rPr lang="en-US" i="1" dirty="0"/>
              <a:t>value2;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SQL Aliases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SQL aliases are used to give a table, or a column in a table, a temporary name</a:t>
            </a:r>
          </a:p>
          <a:p>
            <a:pPr algn="just"/>
            <a:r>
              <a:rPr lang="en-US" dirty="0" smtClean="0"/>
              <a:t>Aliases are often used to make column names more readable</a:t>
            </a:r>
          </a:p>
          <a:p>
            <a:pPr algn="just"/>
            <a:r>
              <a:rPr lang="en-US" dirty="0" smtClean="0"/>
              <a:t>An alias only exists for the duration of the query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195</TotalTime>
  <Words>508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Solstice</vt:lpstr>
      <vt:lpstr>SQL</vt:lpstr>
      <vt:lpstr> SQL LIKE Operator </vt:lpstr>
      <vt:lpstr>LIKE Syntax</vt:lpstr>
      <vt:lpstr>Examples</vt:lpstr>
      <vt:lpstr> SQL IN Operator </vt:lpstr>
      <vt:lpstr>SQL IN Operator Syntax</vt:lpstr>
      <vt:lpstr> SQL BETWEEN Operator </vt:lpstr>
      <vt:lpstr>BETWEEN Operator Syntax</vt:lpstr>
      <vt:lpstr> SQL Aliases </vt:lpstr>
      <vt:lpstr> Aliases Syntax</vt:lpstr>
      <vt:lpstr> DATE and TIME Format </vt:lpstr>
      <vt:lpstr> DATE and TIME Functions </vt:lpstr>
      <vt:lpstr> DATE and TIME Functions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Rushali</dc:creator>
  <cp:lastModifiedBy>Rushali</cp:lastModifiedBy>
  <cp:revision>21</cp:revision>
  <dcterms:created xsi:type="dcterms:W3CDTF">2020-07-12T17:42:12Z</dcterms:created>
  <dcterms:modified xsi:type="dcterms:W3CDTF">2020-07-13T07:08:07Z</dcterms:modified>
</cp:coreProperties>
</file>