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69" r:id="rId3"/>
    <p:sldId id="257" r:id="rId4"/>
    <p:sldId id="258" r:id="rId5"/>
    <p:sldId id="267" r:id="rId6"/>
    <p:sldId id="268" r:id="rId7"/>
    <p:sldId id="261" r:id="rId8"/>
    <p:sldId id="259" r:id="rId9"/>
    <p:sldId id="260" r:id="rId10"/>
    <p:sldId id="263" r:id="rId11"/>
    <p:sldId id="270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108" d="100"/>
          <a:sy n="108" d="100"/>
        </p:scale>
        <p:origin x="17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3702-A5B1-4F21-B1FB-51C321A1F516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EA2364-B994-4BAD-AAE2-BE5A0DFC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3702-A5B1-4F21-B1FB-51C321A1F516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2364-B994-4BAD-AAE2-BE5A0DFC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3702-A5B1-4F21-B1FB-51C321A1F516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2364-B994-4BAD-AAE2-BE5A0DFC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0073702-A5B1-4F21-B1FB-51C321A1F516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AEA2364-B994-4BAD-AAE2-BE5A0DFC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3702-A5B1-4F21-B1FB-51C321A1F516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2364-B994-4BAD-AAE2-BE5A0DFC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3702-A5B1-4F21-B1FB-51C321A1F516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2364-B994-4BAD-AAE2-BE5A0DFC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2364-B994-4BAD-AAE2-BE5A0DFC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3702-A5B1-4F21-B1FB-51C321A1F516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3702-A5B1-4F21-B1FB-51C321A1F516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2364-B994-4BAD-AAE2-BE5A0DFC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3702-A5B1-4F21-B1FB-51C321A1F516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2364-B994-4BAD-AAE2-BE5A0DFC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0073702-A5B1-4F21-B1FB-51C321A1F516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AEA2364-B994-4BAD-AAE2-BE5A0DFC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3702-A5B1-4F21-B1FB-51C321A1F516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EA2364-B994-4BAD-AAE2-BE5A0DFC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0073702-A5B1-4F21-B1FB-51C321A1F516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AEA2364-B994-4BAD-AAE2-BE5A0DFC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5113185"/>
            <a:ext cx="6400800" cy="173149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           By   Raj Parmar  (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18IT076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)</a:t>
            </a:r>
          </a:p>
          <a:p>
            <a:pPr algn="l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                  Nikunj Patel (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18IT093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)</a:t>
            </a:r>
          </a:p>
          <a:p>
            <a:pPr algn="l"/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FINGERPRINT ATTENDANCE SYSTEM USING ESP32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099132-67DE-4805-B387-E4EE8FBB1397}"/>
              </a:ext>
            </a:extLst>
          </p:cNvPr>
          <p:cNvSpPr txBox="1"/>
          <p:nvPr/>
        </p:nvSpPr>
        <p:spPr>
          <a:xfrm>
            <a:off x="5105400" y="5978934"/>
            <a:ext cx="36218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Guided by Prof. Harsh Patel Sir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feature of this project is it takes attendance and directly updates in Google Drive(excel sheet form) online so it is up-to date.</a:t>
            </a:r>
          </a:p>
          <a:p>
            <a:endParaRPr lang="en-US" dirty="0"/>
          </a:p>
          <a:p>
            <a:r>
              <a:rPr lang="en-US" dirty="0"/>
              <a:t>Puts absent/present and based on that displays analysis of individual person and whole class/oﬃce also.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62378D-FDAD-4A32-B0AE-C99BE6B6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Pro’s</a:t>
            </a:r>
          </a:p>
          <a:p>
            <a:pPr lvl="1"/>
            <a:r>
              <a:rPr lang="en-US" dirty="0"/>
              <a:t>Stored directly on database</a:t>
            </a:r>
          </a:p>
          <a:p>
            <a:pPr lvl="1"/>
            <a:r>
              <a:rPr lang="en-US" dirty="0"/>
              <a:t>Build at low cost</a:t>
            </a:r>
          </a:p>
          <a:p>
            <a:pPr lvl="1"/>
            <a:r>
              <a:rPr lang="en-US" dirty="0"/>
              <a:t>Shows up-to-date information</a:t>
            </a:r>
          </a:p>
          <a:p>
            <a:pPr lvl="1"/>
            <a:r>
              <a:rPr lang="en-US" dirty="0"/>
              <a:t>Any one can view at any time</a:t>
            </a:r>
          </a:p>
          <a:p>
            <a:r>
              <a:rPr lang="en-US" dirty="0"/>
              <a:t>Con’s</a:t>
            </a:r>
          </a:p>
          <a:p>
            <a:pPr lvl="1"/>
            <a:r>
              <a:rPr lang="en-US" dirty="0"/>
              <a:t>If there is lost of </a:t>
            </a:r>
            <a:r>
              <a:rPr lang="en-US" dirty="0" err="1"/>
              <a:t>wifi</a:t>
            </a:r>
            <a:r>
              <a:rPr lang="en-US" dirty="0"/>
              <a:t> connection then we cannot </a:t>
            </a:r>
            <a:r>
              <a:rPr lang="en-US"/>
              <a:t>get updated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9A76D-CE3E-4A14-AACF-5515DB30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Pro’s and Con’s</a:t>
            </a:r>
          </a:p>
        </p:txBody>
      </p:sp>
    </p:spTree>
    <p:extLst>
      <p:ext uri="{BB962C8B-B14F-4D97-AF65-F5344CB8AC3E}">
        <p14:creationId xmlns:p14="http://schemas.microsoft.com/office/powerpoint/2010/main" val="80420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this project will used in daily life it will be easier to take the attendance.</a:t>
            </a:r>
          </a:p>
          <a:p>
            <a:endParaRPr lang="en-US" dirty="0"/>
          </a:p>
          <a:p>
            <a:r>
              <a:rPr lang="en-US" dirty="0"/>
              <a:t>And after-all it stores the data directly to the google drive so on need to store the data in our computers etc…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94498-B3BA-467F-B6CF-CB39490F1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2514600"/>
            <a:ext cx="57150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/>
              <a:t>Thank You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5DF3E-8BDC-410B-81B3-41D97F8B2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Requirement</a:t>
            </a:r>
          </a:p>
          <a:p>
            <a:r>
              <a:rPr lang="en-US" dirty="0"/>
              <a:t>What is ESP32 and IFTTT</a:t>
            </a:r>
          </a:p>
          <a:p>
            <a:r>
              <a:rPr lang="en-US" dirty="0"/>
              <a:t>Circuit Diagram</a:t>
            </a:r>
          </a:p>
          <a:p>
            <a:r>
              <a:rPr lang="en-US" dirty="0"/>
              <a:t>Working Of Project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Pro’s and Con’s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2C483E-22B7-4A90-8703-96AC037F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93411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Developed this project using ESP32 </a:t>
            </a:r>
          </a:p>
          <a:p>
            <a:endParaRPr lang="en-US" dirty="0"/>
          </a:p>
          <a:p>
            <a:r>
              <a:rPr lang="en-US" dirty="0"/>
              <a:t>You just need ESP32 and Fingerprint sensor to implement.</a:t>
            </a:r>
          </a:p>
          <a:p>
            <a:endParaRPr lang="en-US" dirty="0"/>
          </a:p>
          <a:p>
            <a:r>
              <a:rPr lang="en-US" dirty="0"/>
              <a:t>We will see how our project works in upcoming slides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Software  Requirement</a:t>
            </a:r>
          </a:p>
          <a:p>
            <a:pPr lvl="1"/>
            <a:r>
              <a:rPr lang="en-US" dirty="0"/>
              <a:t>Arduino IDE</a:t>
            </a:r>
          </a:p>
          <a:p>
            <a:r>
              <a:rPr lang="en-US" b="1" dirty="0">
                <a:solidFill>
                  <a:schemeClr val="bg1"/>
                </a:solidFill>
              </a:rPr>
              <a:t>Hardware Requirement</a:t>
            </a:r>
          </a:p>
          <a:p>
            <a:pPr lvl="1"/>
            <a:r>
              <a:rPr lang="en-US" dirty="0"/>
              <a:t>ESP32  </a:t>
            </a:r>
          </a:p>
          <a:p>
            <a:pPr lvl="1"/>
            <a:r>
              <a:rPr lang="en-US" dirty="0"/>
              <a:t>Fingerprint sensor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Services Requirement   </a:t>
            </a:r>
          </a:p>
          <a:p>
            <a:pPr lvl="1"/>
            <a:r>
              <a:rPr lang="en-US" dirty="0"/>
              <a:t>Wi-fi surrounded zone	</a:t>
            </a:r>
          </a:p>
          <a:p>
            <a:pPr lvl="1"/>
            <a:r>
              <a:rPr lang="en-US" dirty="0"/>
              <a:t>IFTTT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B913F-BBAE-4230-9622-95C6AEBBE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ESP32</a:t>
            </a:r>
            <a:r>
              <a:rPr lang="en-US" sz="1800" dirty="0"/>
              <a:t> is a series of low-cost, low-power system on a chip microcontrollers with integrated </a:t>
            </a:r>
            <a:r>
              <a:rPr lang="en-US" sz="1800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Wi-Fi</a:t>
            </a:r>
            <a:r>
              <a:rPr lang="en-US" sz="1800" dirty="0"/>
              <a:t> and dual-mode </a:t>
            </a:r>
            <a:r>
              <a:rPr lang="en-US" sz="1800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Bluetooth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The ESP32 series employs a Tensilica </a:t>
            </a:r>
            <a:r>
              <a:rPr lang="en-US" sz="1800" dirty="0" err="1"/>
              <a:t>Xtensa</a:t>
            </a:r>
            <a:r>
              <a:rPr lang="en-US" sz="1800" dirty="0"/>
              <a:t> LX6 microprocessor in both dual-core and single-core variations and includes built-in antenna switches, RF balun, power amplifier, low-noise receive amplifier, filters, and power-management modules. </a:t>
            </a:r>
          </a:p>
          <a:p>
            <a:endParaRPr lang="en-US" sz="1800" dirty="0"/>
          </a:p>
          <a:p>
            <a:r>
              <a:rPr lang="en-US" sz="1800" dirty="0"/>
              <a:t>ESP32 is created and developed by </a:t>
            </a:r>
            <a:r>
              <a:rPr lang="en-US" sz="1800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Espressif Systems</a:t>
            </a:r>
            <a:r>
              <a:rPr lang="en-US" sz="1800" dirty="0"/>
              <a:t>, a Shanghai-based Chinese company, and is manufactured by TSMC using their 40 nm process. It is a </a:t>
            </a:r>
            <a:r>
              <a:rPr lang="en-US" sz="1800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successor to the ESP8266</a:t>
            </a:r>
            <a:r>
              <a:rPr lang="en-US" sz="1800" dirty="0"/>
              <a:t> microcontroller.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3931FE-C58A-4A53-BAB8-D0A42816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ESP32 and IFTTT</a:t>
            </a:r>
          </a:p>
        </p:txBody>
      </p:sp>
    </p:spTree>
    <p:extLst>
      <p:ext uri="{BB962C8B-B14F-4D97-AF65-F5344CB8AC3E}">
        <p14:creationId xmlns:p14="http://schemas.microsoft.com/office/powerpoint/2010/main" val="163889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B913F-BBAE-4230-9622-95C6AEBBE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If This Then That</a:t>
            </a:r>
            <a:r>
              <a:rPr lang="en-US" dirty="0"/>
              <a:t>, also known as </a:t>
            </a:r>
            <a:r>
              <a:rPr lang="en-US" b="1" dirty="0"/>
              <a:t>IFTTT</a:t>
            </a:r>
            <a:r>
              <a:rPr lang="en-US" dirty="0"/>
              <a:t> ,is a free web-based service that creates chains of simple conditional statements, called </a:t>
            </a:r>
            <a:r>
              <a:rPr lang="en-US" i="1" dirty="0"/>
              <a:t>applets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An applet is triggered by changes that occur within other web services such as Gmail, Facebook, Telegram, Instagram, or Pinterest.</a:t>
            </a:r>
          </a:p>
          <a:p>
            <a:endParaRPr lang="en-US" dirty="0"/>
          </a:p>
          <a:p>
            <a:r>
              <a:rPr lang="en-US" dirty="0"/>
              <a:t>For example, an applet may send an e-mail message if the user tweets using a hashtag, or copy a photo on Facebook to a user's archive if someone tags a user in a photo.</a:t>
            </a:r>
            <a:endParaRPr lang="en-US" baseline="30000" dirty="0"/>
          </a:p>
          <a:p>
            <a:endParaRPr lang="en-US" dirty="0"/>
          </a:p>
          <a:p>
            <a:r>
              <a:rPr lang="en-US" dirty="0"/>
              <a:t>In addition to the web-based application, the service runs on iOS and Android. </a:t>
            </a:r>
          </a:p>
          <a:p>
            <a:endParaRPr lang="en-US" dirty="0"/>
          </a:p>
          <a:p>
            <a:r>
              <a:rPr lang="en-US" dirty="0"/>
              <a:t>As of 2015, IFTTT users created about 20 million recipes each day. All of the functionalities of the Do suite of apps have since been integrated into a redesigned IFTTT app.</a:t>
            </a:r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3931FE-C58A-4A53-BAB8-D0A42816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ESP32 and IFTTT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E9EADC-70D7-4AF5-8F57-EE665A081F45}"/>
              </a:ext>
            </a:extLst>
          </p:cNvPr>
          <p:cNvSpPr/>
          <p:nvPr/>
        </p:nvSpPr>
        <p:spPr>
          <a:xfrm>
            <a:off x="6415024" y="6155184"/>
            <a:ext cx="22717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Source : en.wikipedia.org/wiki/IFTTT</a:t>
            </a:r>
          </a:p>
        </p:txBody>
      </p:sp>
    </p:spTree>
    <p:extLst>
      <p:ext uri="{BB962C8B-B14F-4D97-AF65-F5344CB8AC3E}">
        <p14:creationId xmlns:p14="http://schemas.microsoft.com/office/powerpoint/2010/main" val="280783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ESP32</a:t>
            </a:r>
          </a:p>
        </p:txBody>
      </p:sp>
      <p:pic>
        <p:nvPicPr>
          <p:cNvPr id="2050" name="Picture 2" descr="C:\Users\HP\Pictures\project\esp32  details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457200" y="2638474"/>
            <a:ext cx="4038600" cy="3039964"/>
          </a:xfrm>
          <a:prstGeom prst="rect">
            <a:avLst/>
          </a:prstGeom>
          <a:noFill/>
        </p:spPr>
      </p:pic>
      <p:pic>
        <p:nvPicPr>
          <p:cNvPr id="2051" name="Picture 3" descr="C:\Users\HP\Pictures\project\R307-FPS-Pinout-2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 bwMode="auto">
          <a:xfrm>
            <a:off x="4649788" y="2638474"/>
            <a:ext cx="4038600" cy="303996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FINGERPRINT SENSOR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33EAC-3385-4971-BD7F-BD8FEB454770}"/>
              </a:ext>
            </a:extLst>
          </p:cNvPr>
          <p:cNvSpPr txBox="1"/>
          <p:nvPr/>
        </p:nvSpPr>
        <p:spPr>
          <a:xfrm>
            <a:off x="7008135" y="6155319"/>
            <a:ext cx="1678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 : www.google.com</a:t>
            </a: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Pictures\project\diagram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199" y="1524000"/>
            <a:ext cx="8155665" cy="411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70B51-BDB7-4E50-B432-8F540DE97097}"/>
              </a:ext>
            </a:extLst>
          </p:cNvPr>
          <p:cNvSpPr txBox="1"/>
          <p:nvPr/>
        </p:nvSpPr>
        <p:spPr>
          <a:xfrm>
            <a:off x="6934200" y="6019800"/>
            <a:ext cx="1678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 : www.google.com</a:t>
            </a:r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Fingerprint sensor &lt;-&gt; ESP32</a:t>
            </a:r>
          </a:p>
          <a:p>
            <a:endParaRPr lang="en-US" dirty="0"/>
          </a:p>
          <a:p>
            <a:r>
              <a:rPr lang="en-US" dirty="0"/>
              <a:t>We have uploaded the Fingerprints data using ARDUINO IDE</a:t>
            </a:r>
          </a:p>
          <a:p>
            <a:endParaRPr lang="en-US" dirty="0"/>
          </a:p>
          <a:p>
            <a:r>
              <a:rPr lang="en-US" dirty="0"/>
              <a:t>Fingerprints data redirected to IFTTT Portal</a:t>
            </a:r>
          </a:p>
          <a:p>
            <a:endParaRPr lang="en-US" dirty="0"/>
          </a:p>
          <a:p>
            <a:r>
              <a:rPr lang="en-US" dirty="0"/>
              <a:t>IFTTT portal </a:t>
            </a:r>
            <a:r>
              <a:rPr lang="en-US" dirty="0" err="1"/>
              <a:t>redirectes</a:t>
            </a:r>
            <a:r>
              <a:rPr lang="en-US" dirty="0"/>
              <a:t> our data to Google Drive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</a:t>
            </a:r>
          </a:p>
        </p:txBody>
      </p:sp>
    </p:spTree>
  </p:cSld>
  <p:clrMapOvr>
    <a:masterClrMapping/>
  </p:clrMapOvr>
  <p:transition>
    <p:wipe dir="d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204</TotalTime>
  <Words>510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Constantia</vt:lpstr>
      <vt:lpstr>Wingdings 2</vt:lpstr>
      <vt:lpstr>Paper</vt:lpstr>
      <vt:lpstr>FINGERPRINT ATTENDANCE SYSTEM USING ESP32</vt:lpstr>
      <vt:lpstr>Overview</vt:lpstr>
      <vt:lpstr>Introduction</vt:lpstr>
      <vt:lpstr>Requirement</vt:lpstr>
      <vt:lpstr>What is ESP32 and IFTTT</vt:lpstr>
      <vt:lpstr>What is ESP32 and IFTTT</vt:lpstr>
      <vt:lpstr>Diagram</vt:lpstr>
      <vt:lpstr>Circuit Diagram</vt:lpstr>
      <vt:lpstr>Working </vt:lpstr>
      <vt:lpstr>Features</vt:lpstr>
      <vt:lpstr>Pro’s and Con’s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FINGERPRINT ATTENDANCE SYSTEM USING ESP32</dc:title>
  <dc:creator>HP</dc:creator>
  <cp:lastModifiedBy>admin</cp:lastModifiedBy>
  <cp:revision>20</cp:revision>
  <dcterms:created xsi:type="dcterms:W3CDTF">2020-03-04T16:50:50Z</dcterms:created>
  <dcterms:modified xsi:type="dcterms:W3CDTF">2020-03-05T11:54:19Z</dcterms:modified>
</cp:coreProperties>
</file>