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sldIdLst>
    <p:sldId id="275" r:id="rId3"/>
    <p:sldId id="276" r:id="rId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21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4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8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1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2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0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4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8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99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B141DDCD-8C92-4807-9776-8E92DCEC307B}" type="slidenum">
              <a:rPr lang="en-US" sz="1400" b="0" strike="noStrike" spc="-1" smtClean="0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599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141DDCD-8C92-4807-9776-8E92DCEC307B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5478-27D2-48D8-B869-F59DC99EDD9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B139-303E-40B6-ADF5-DE6FD71E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8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is temporary in that it has a defined beginning and end in time, and therefore defined scope and resources.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project is unique in that it is not a routine operation, but a specific set of operations designed to accomplish a singular goal. So a project team often includes people who don’t usually work together – sometimes from different organizations and across multiple geographies.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software for an improved business process, the construction of a building or bridge, the relief effort after a natural disaster, the expansion of sales into a new geographic market — all are projects.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all must be expertly managed to deliver the on-time, on-budget results, learning and integration that organizations need.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management, then, is the application of knowledge, skills, tools, and techniques to project activities to meet the project requirements.</a:t>
            </a:r>
          </a:p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always been practiced informally, but began to emerge as a distinct profession in the mid-20th century. PMI’s A Guide to the Project Management Body of Knowledge 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PMBOK</a:t>
            </a:r>
            <a:r>
              <a:rPr lang="en-US" sz="17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identifies its recurring elements: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526189"/>
          </a:xfrm>
        </p:spPr>
        <p:txBody>
          <a:bodyPr/>
          <a:lstStyle/>
          <a:p>
            <a:pPr algn="ctr"/>
            <a:r>
              <a:rPr lang="en-US" sz="3200" b="1" u="sng" strike="noStrike" spc="-1" dirty="0" smtClean="0">
                <a:solidFill>
                  <a:srgbClr val="000099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504000" y="1043533"/>
            <a:ext cx="9071640" cy="6192687"/>
          </a:xfrm>
        </p:spPr>
        <p:txBody>
          <a:bodyPr>
            <a:noAutofit/>
          </a:bodyPr>
          <a:lstStyle/>
          <a:p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processes fall into five groups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Initiating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Controlling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/>
              <a:t>Project management knowledge draws on ten areas</a:t>
            </a:r>
            <a:r>
              <a:rPr lang="en-US" sz="1700" b="1" dirty="0" smtClean="0"/>
              <a:t>:</a:t>
            </a:r>
            <a:endParaRPr lang="en-US" sz="1700" dirty="0" smtClean="0"/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/>
              <a:t>Integration</a:t>
            </a: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Procurement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Human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Risk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Stakeholder management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526189"/>
          </a:xfrm>
        </p:spPr>
        <p:txBody>
          <a:bodyPr/>
          <a:lstStyle/>
          <a:p>
            <a:pPr algn="ctr"/>
            <a:r>
              <a:rPr lang="en-US" sz="3200" b="1" u="sng" strike="noStrike" spc="-1" dirty="0" smtClean="0">
                <a:solidFill>
                  <a:srgbClr val="000099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55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43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Custom Design</vt:lpstr>
      <vt:lpstr>Project Management</vt:lpstr>
      <vt:lpstr>Project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USER;Phanendra Kumar</dc:creator>
  <cp:lastModifiedBy>Raj Parsi</cp:lastModifiedBy>
  <cp:revision>46</cp:revision>
  <dcterms:created xsi:type="dcterms:W3CDTF">2018-05-24T04:32:08Z</dcterms:created>
  <dcterms:modified xsi:type="dcterms:W3CDTF">2019-01-16T19:53:51Z</dcterms:modified>
  <dc:language>en-US</dc:language>
</cp:coreProperties>
</file>