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75" r:id="rId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21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2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8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99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B141DDCD-8C92-4807-9776-8E92DCEC307B}" type="slidenum">
              <a:rPr lang="en-US" sz="1400" b="0" strike="noStrike" spc="-1" smtClean="0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9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141DDCD-8C92-4807-9776-8E92DCEC307B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is temporary in that it has a defined beginning and end in time, and therefore defined scope and resources.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project is unique in that it is not a routine operation, but a specific set of operations designed to accomplish a singular goal. So a project team often includes people who don’t usually work together – sometimes from different organizations and across multiple geographies.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software for an improved business process, the construction of a building or bridge, the relief effort after a natural disaster, the expansion of sales into a new geographic market — all are projects.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must be expertly managed to deliver the on-time, on-budget results, learning and integration that organizations need.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management, then, is the application of knowledge, skills, tools, and techniques to project activities to meet the project requirements.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always been practiced informally, but began to emerge as a distinct profession in the mid-20th century. PMI’s A Guide to the Project Management Body of Knowledge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PMBOK</a:t>
            </a:r>
            <a:r>
              <a:rPr lang="en-US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identifies its recurring elements: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26189"/>
          </a:xfrm>
        </p:spPr>
        <p:txBody>
          <a:bodyPr/>
          <a:lstStyle/>
          <a:p>
            <a:pPr algn="ctr"/>
            <a:r>
              <a:rPr lang="en-US" sz="3200" b="1" u="sng" strike="noStrike" spc="-1" dirty="0" smtClean="0">
                <a:solidFill>
                  <a:srgbClr val="000099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Custom Design</vt:lpstr>
      <vt:lpstr>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USER;Phanendra Kumar</dc:creator>
  <cp:lastModifiedBy>Raj Parsi</cp:lastModifiedBy>
  <cp:revision>45</cp:revision>
  <dcterms:created xsi:type="dcterms:W3CDTF">2018-05-24T04:32:08Z</dcterms:created>
  <dcterms:modified xsi:type="dcterms:W3CDTF">2019-01-16T19:48:51Z</dcterms:modified>
  <dc:language>en-US</dc:language>
</cp:coreProperties>
</file>