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www.britannica.com/technology/sundial" TargetMode="External"/><Relationship Id="rId7" Type="http://schemas.openxmlformats.org/officeDocument/2006/relationships/hyperlink" Target="https://www.etsy.com/listing/1383749177/mesmerizing-galaxy-hourglas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hyperlink" Target="https://storage.googleapis.com/dfwtpplzfqqxje/water-clock-definition-clepsydra.html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www.amazon.com/Big-Clock-Store-Waterford-non-ticking/dp/B00KL275A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84240" y="1835457"/>
            <a:ext cx="9952703" cy="1752600"/>
          </a:xfrm>
        </p:spPr>
        <p:txBody>
          <a:bodyPr/>
          <a:lstStyle/>
          <a:p>
            <a:r>
              <a:rPr lang="en-US" dirty="0"/>
              <a:t>Simple Machine in Daily Life : Clock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From Sundials to Smartwatches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Watch History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Thousands of years ago, people observed the Sun and stars to track time.</a:t>
            </a:r>
          </a:p>
          <a:p>
            <a:r>
              <a:rPr dirty="0"/>
              <a:t>- Sundials were used to tell time using shadows.</a:t>
            </a:r>
          </a:p>
          <a:p>
            <a:r>
              <a:rPr dirty="0"/>
              <a:t>- Water clocks, candle clocks, and sand timers came later.</a:t>
            </a:r>
          </a:p>
          <a:p>
            <a:r>
              <a:rPr dirty="0"/>
              <a:t>- In India, '</a:t>
            </a:r>
            <a:r>
              <a:rPr dirty="0" err="1"/>
              <a:t>Ghadi</a:t>
            </a:r>
            <a:r>
              <a:rPr dirty="0"/>
              <a:t>' (</a:t>
            </a:r>
            <a:r>
              <a:rPr dirty="0" err="1"/>
              <a:t>घड़ी</a:t>
            </a:r>
            <a:r>
              <a:rPr dirty="0"/>
              <a:t>) was an early mechanical clock.</a:t>
            </a:r>
          </a:p>
          <a:p>
            <a:r>
              <a:rPr dirty="0"/>
              <a:t>- Pocket watches appeared in the 16th century.</a:t>
            </a:r>
          </a:p>
          <a:p>
            <a:r>
              <a:rPr dirty="0"/>
              <a:t>- Today we use digital and smartwatches.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Timekeeping Devices Over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EAA9E6-12C0-2A40-691A-ADA84B9F9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329" y="1224280"/>
            <a:ext cx="3589560" cy="247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E7B77F-E852-D8CE-E960-0F872E7F71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406053" y="1261151"/>
            <a:ext cx="4280747" cy="2407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66069A-A29B-1139-4ADD-AF7A810985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59031" y="3811488"/>
            <a:ext cx="2520017" cy="24790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80BA86-A007-C88B-E0E6-C960F3DA08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211289" y="4084320"/>
            <a:ext cx="2773680" cy="2773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E18DD0-F6BA-33EB-28FE-83174CA7FBA9}"/>
              </a:ext>
            </a:extLst>
          </p:cNvPr>
          <p:cNvSpPr txBox="1"/>
          <p:nvPr/>
        </p:nvSpPr>
        <p:spPr>
          <a:xfrm>
            <a:off x="333329" y="3302455"/>
            <a:ext cx="102599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/>
              <a:t> Sundial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1A746-7B1A-E4D1-2DA1-88AF15414B10}"/>
              </a:ext>
            </a:extLst>
          </p:cNvPr>
          <p:cNvSpPr txBox="1"/>
          <p:nvPr/>
        </p:nvSpPr>
        <p:spPr>
          <a:xfrm>
            <a:off x="7275871" y="3299739"/>
            <a:ext cx="141092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/>
              <a:t>Water Clock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66C1F-F757-A868-4566-095DE4D7B0DE}"/>
              </a:ext>
            </a:extLst>
          </p:cNvPr>
          <p:cNvSpPr txBox="1"/>
          <p:nvPr/>
        </p:nvSpPr>
        <p:spPr>
          <a:xfrm>
            <a:off x="1159031" y="6416243"/>
            <a:ext cx="1564504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/>
              <a:t>  Sand timers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900A2-BC58-91CF-3829-28377F0BC79A}"/>
              </a:ext>
            </a:extLst>
          </p:cNvPr>
          <p:cNvSpPr txBox="1"/>
          <p:nvPr/>
        </p:nvSpPr>
        <p:spPr>
          <a:xfrm>
            <a:off x="7492181" y="6290528"/>
            <a:ext cx="1194619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IN" b="1" dirty="0"/>
              <a:t>     Clock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97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Simple Machine in Daily Life : Clock </vt:lpstr>
      <vt:lpstr>Watch History Overview</vt:lpstr>
      <vt:lpstr>Timekeeping Devices Over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Haresh Sambad</cp:lastModifiedBy>
  <cp:revision>4</cp:revision>
  <dcterms:created xsi:type="dcterms:W3CDTF">2013-01-27T09:14:16Z</dcterms:created>
  <dcterms:modified xsi:type="dcterms:W3CDTF">2025-07-09T19:12:47Z</dcterms:modified>
  <cp:category/>
</cp:coreProperties>
</file>