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58AA-9486-4347-881C-91B04B6E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9FFC2-360E-465C-8C9E-818C85109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E2D2-0D6A-4B9C-9452-82C4F14F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B5B82-349B-40AA-874A-A4BD420C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809C-403A-403F-AB31-D892C9E6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5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CB35-00DC-42D8-893D-38F09EE4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E039-A6FD-464D-8440-288F354AF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1AA7-8464-47C5-97EE-8CDE25DF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DE56C-A62C-4FEC-9131-FF6B34FF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7EBE-097D-4714-A4EC-8F6ECF6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0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FEF9F-5D5F-409A-B1C9-43F7047B9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A4520-2524-4D31-91F6-52A764B2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F0D8-287B-4E9F-9D65-D181D652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FC48-C0DD-4B3C-B08A-F6179FC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7CDD-6C39-426B-89C9-8CD1728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89BB-F5AD-4A0F-8C39-D4EB6DE2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A667-8F0B-43EA-8FD8-73F2CC0F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06E2-11DE-4A47-863C-3DCB2CDC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8E0B-E400-486C-831B-2CCB6ADD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5E898-59E0-4C75-A8EE-6B2596B4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4915-0F7C-4C11-9A33-FA1CC87E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FF76C-303B-44EB-8B56-CF45B795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EBE7-78CD-4B6B-98AC-172BF7C6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0F14-A395-4D19-8E06-98D88AA5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82A11-DCA7-44C7-B3CB-6DB0D749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2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AF4-99E9-47BF-B371-A03BD2AA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AC63A-AB1D-43E1-90C3-B9C893C4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FF2B-4451-49F6-857E-F9220CDF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ECD9C-6B72-4145-9968-A3F464D0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ECA3-39B0-4BDF-8C57-EB56041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12972-03AC-40E6-BDB3-6DE01B1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1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C64-2BAE-4F5F-B022-D1D1C74F3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3D33-E820-49FE-BF19-1344017E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9E2EE-DA02-4CD1-BAEF-90D783C64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7956E-0C29-467E-BC05-33543CF7F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F6BF6-EAA7-4609-86EC-8F7C3E1D7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A39BB-4398-45A8-978E-E87E337C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BDD13-3797-487F-A74B-F8BBB4E9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23B07-F1F1-46DB-94B4-197EC3D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52F-1C3C-4378-B2C9-C32D2899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C4691-A8DE-4F93-90F2-1722E4AE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6F78F-9A2E-4D1F-81BE-7DB3C73D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39075-11A9-4744-BB25-5890C771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C8CD5-CB05-43C4-A163-A8D8E02E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9EE41-FC7E-413A-9802-F464EA89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260DA-CD9B-4456-ACC6-92378CF3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437A-1484-43A0-8398-CE1FA739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46D1-5D2F-4F59-A6F9-C938553A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0DE81-45EA-4EF1-83BD-9C62DF52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10385-C42A-4718-9083-E7221D55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B1CD-81FA-41C5-883A-05E65235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F4A2-707E-4184-B1A7-37D600ED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983D-5C71-46B4-A1F7-14419182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1B3CC-641F-415C-99F8-0A30FDC0C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EEF12-2594-44D2-84EA-D9EE731AE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5134-FF83-4E3B-B508-C1D5611C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375C8-BCF0-4E03-AFF7-3E76BD54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6183D-2CB1-49FA-B66E-F22213BC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01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40124-3A31-4EE0-BB2E-FFA44537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4C6A6-FCDF-4F01-BB1F-D1BDCC2F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4F7A4-56EA-4F69-B13E-DEAE4153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87B3-DBC9-4D50-B752-39C727446AC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3BE3-62E9-42D1-91EE-AD8D32373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91209-A844-43F9-83A8-6250679F8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849D1-8B05-4179-A023-D0709DE28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BA722-3921-43C5-83B7-0DBF818F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2" y="446312"/>
            <a:ext cx="5751068" cy="5781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5DD68-5275-4B60-9CF3-4082A9ACC27E}"/>
              </a:ext>
            </a:extLst>
          </p:cNvPr>
          <p:cNvSpPr txBox="1"/>
          <p:nvPr/>
        </p:nvSpPr>
        <p:spPr>
          <a:xfrm>
            <a:off x="6573520" y="1117600"/>
            <a:ext cx="561848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Spam Mail Prediction </a:t>
            </a:r>
          </a:p>
          <a:p>
            <a:endParaRPr lang="en-US" sz="3200" dirty="0">
              <a:latin typeface="Roboto" panose="02000000000000000000" pitchFamily="2" charset="0"/>
            </a:endParaRPr>
          </a:p>
          <a:p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3200" b="0" i="0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-Machine Learning Projects</a:t>
            </a:r>
          </a:p>
          <a:p>
            <a:r>
              <a:rPr lang="en-US" sz="3200" dirty="0">
                <a:solidFill>
                  <a:srgbClr val="002060"/>
                </a:solidFill>
                <a:latin typeface="Roboto" panose="02000000000000000000" pitchFamily="2" charset="0"/>
              </a:rPr>
              <a:t>-Logistic Regression</a:t>
            </a:r>
            <a:endParaRPr lang="en-US" sz="3200" b="0" i="0" dirty="0">
              <a:solidFill>
                <a:srgbClr val="002060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15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3AD224-B48B-4DE2-B8E4-EAA3F692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69" y="0"/>
            <a:ext cx="1622730" cy="1516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9C40B-E381-4C37-A17E-6C7E126F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20" y="1870202"/>
            <a:ext cx="6461760" cy="4144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DBA25-B2DC-4102-9F6B-15E6BC690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1870202"/>
            <a:ext cx="5486400" cy="40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59B8C-30A6-410B-9376-90569C91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746"/>
            <a:ext cx="10497089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Deep Sahoo</dc:creator>
  <cp:lastModifiedBy>Akash Deep Sahoo</cp:lastModifiedBy>
  <cp:revision>3</cp:revision>
  <dcterms:created xsi:type="dcterms:W3CDTF">2022-04-06T02:44:24Z</dcterms:created>
  <dcterms:modified xsi:type="dcterms:W3CDTF">2022-04-06T02:57:32Z</dcterms:modified>
</cp:coreProperties>
</file>