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3B87-C2F6-4AF0-9493-EE981A8AD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A9798-013A-4A32-8413-FFF409184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38676-0C1C-4127-A852-39CFA3CB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0393-CE98-46BF-898E-C284D016E58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E7CAD-C541-40D6-90D8-6F002510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74C1-CBC1-448A-A6E6-FA2C8A58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CD21-B2C5-4871-8907-E20F3CF6B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24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F5B8-A312-49D8-BDE4-50EFC6B9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CA97F-9F78-4436-B3AE-2DA242DB7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5909B-0C15-47ED-BC4E-9B56C387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0393-CE98-46BF-898E-C284D016E58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73F63-60B9-4E84-A81F-C67DB51B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B9C03-1B5F-494D-9A29-48343708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CD21-B2C5-4871-8907-E20F3CF6B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9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B7826-20B5-45F4-AA89-2B31B9EDE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0C59F-2455-439C-A93F-F888303FC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F4FB-B41A-4956-9F58-01A60518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0393-CE98-46BF-898E-C284D016E58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7FEA-6378-4058-970F-8080F345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6F2EF-1197-4B5D-95F1-764EE71E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CD21-B2C5-4871-8907-E20F3CF6B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67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7804-2D64-4E31-B26D-5FA9B9A6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57B1-475D-4959-B00C-A0E80D32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9E299-542E-4534-89BC-E12D7565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0393-CE98-46BF-898E-C284D016E58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536AB-F6FE-4C09-9A94-45DBFF4C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C2FA9-C441-493A-AA23-222F6EB4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CD21-B2C5-4871-8907-E20F3CF6B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9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546C-CC51-463A-A23A-E989EDD6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B2BCC-610B-4EFD-B3BC-394499778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78DD6-7C40-4994-A2CD-A062A54E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0393-CE98-46BF-898E-C284D016E58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53EC3-3E0E-42A5-8B5D-A0D26934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396F2-9502-4050-9A43-296C6B41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CD21-B2C5-4871-8907-E20F3CF6B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39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DB8C-38A0-45F6-9332-4DA05125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86E5-5BB8-43D0-9437-5FDDE750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33054-5E17-4AE8-8C35-49D9AE247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F542E-147F-42ED-9C64-448E329D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0393-CE98-46BF-898E-C284D016E58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48735-2459-46F3-AAA1-DB6CBD7A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EC428-EFF5-48A5-8642-DB03DD8D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CD21-B2C5-4871-8907-E20F3CF6B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3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F465-9A9B-4F68-83FA-92308DC2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D6C5B-EB63-4120-94D3-00B45C599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066BC-7CD5-4595-BF7F-78AC35C93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BB175-D899-4A55-B3E9-DADBBA5A3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7F7DF-E76B-4743-94F7-19179C905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CE43C-FA33-45D9-994D-7B9EBC21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0393-CE98-46BF-898E-C284D016E58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1FA76-ECCB-4720-A92E-AFDEE687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DB5B9-3D8D-4EAE-94F2-D7CA194C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CD21-B2C5-4871-8907-E20F3CF6B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49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0D49-2CBA-4DED-9EFD-BE0D76D3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358FD-F2AC-4D27-9004-D4335C98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0393-CE98-46BF-898E-C284D016E58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5A26E-4E6B-4D99-AA4B-ECFEDC8B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E8426-0C2C-4FA2-A754-6BF7C83F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CD21-B2C5-4871-8907-E20F3CF6B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39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A6FA5-9F82-4384-B488-79C36C5D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0393-CE98-46BF-898E-C284D016E58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1FAA0-1EAB-4DA1-B104-15D75143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63FF4-9178-4B4A-B0E3-F8345D86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CD21-B2C5-4871-8907-E20F3CF6B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5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67EF-C4DD-4A54-8F69-7A9BBBC5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98FE8-5847-4881-9146-1E3DB9AF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A969A-503F-4AFA-8EA0-5484A254D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292EE-74B8-4488-9409-B5C2449A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0393-CE98-46BF-898E-C284D016E58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79CE2-4F71-4DAB-B9F3-03CB977A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7DB3F-C726-4017-B70A-2BA4F9C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CD21-B2C5-4871-8907-E20F3CF6B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56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CF91-3D62-4D0E-8662-E1066303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463FB-551A-4A9E-9F9A-D95A645B4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09CE7-7401-4B08-84B0-DDFCA39BF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69DF9-AC9C-4538-AE13-0ED25BFD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0393-CE98-46BF-898E-C284D016E58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2E754-7B82-4DD1-AC5D-CA0E94FC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5CC6F-ACE8-416C-9B55-987A982C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CD21-B2C5-4871-8907-E20F3CF6B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63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27D14-8581-453A-A137-BFB21CA2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844A0-8ADB-47E2-9F58-E785FEDCE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0F7A0-0398-4ACF-864D-C7EE2482A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D0393-CE98-46BF-898E-C284D016E58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8807A-7EC0-4132-A9CA-67B8CC70F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5C0AF-3488-42EA-80C1-92E6FBB86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DCD21-B2C5-4871-8907-E20F3CF6B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54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1F53ED-028F-4A93-9139-8E10508EB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640"/>
            <a:ext cx="6182588" cy="5252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AF517F-9CC4-4BA5-A449-9BB962AAD19B}"/>
              </a:ext>
            </a:extLst>
          </p:cNvPr>
          <p:cNvSpPr txBox="1"/>
          <p:nvPr/>
        </p:nvSpPr>
        <p:spPr>
          <a:xfrm>
            <a:off x="6604000" y="873759"/>
            <a:ext cx="4526455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Customer Segmentation</a:t>
            </a:r>
          </a:p>
          <a:p>
            <a:endParaRPr lang="en-US" sz="3600" b="0" i="0" dirty="0">
              <a:solidFill>
                <a:srgbClr val="C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36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using </a:t>
            </a:r>
          </a:p>
          <a:p>
            <a:r>
              <a:rPr lang="en-US" sz="3600" b="0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K-Means Clustering </a:t>
            </a:r>
          </a:p>
          <a:p>
            <a:r>
              <a:rPr lang="en-US" sz="36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with Python </a:t>
            </a:r>
          </a:p>
          <a:p>
            <a:endParaRPr lang="en-US" sz="3200" dirty="0">
              <a:solidFill>
                <a:srgbClr val="002060"/>
              </a:solidFill>
              <a:latin typeface="Roboto" panose="02000000000000000000" pitchFamily="2" charset="0"/>
            </a:endParaRPr>
          </a:p>
          <a:p>
            <a:endParaRPr lang="en-US" sz="3200" b="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endParaRPr lang="en-US" sz="3200" dirty="0">
              <a:solidFill>
                <a:srgbClr val="002060"/>
              </a:solidFill>
              <a:latin typeface="Roboto" panose="02000000000000000000" pitchFamily="2" charset="0"/>
            </a:endParaRPr>
          </a:p>
          <a:p>
            <a:r>
              <a:rPr lang="en-US" sz="3200" b="0" i="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Machine Learning Projects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85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35919-F328-4A89-9E12-3F07E31DF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454"/>
            <a:ext cx="12192000" cy="678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6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Deep Sahoo</dc:creator>
  <cp:lastModifiedBy>Akash Deep Sahoo</cp:lastModifiedBy>
  <cp:revision>2</cp:revision>
  <dcterms:created xsi:type="dcterms:W3CDTF">2022-04-05T02:23:36Z</dcterms:created>
  <dcterms:modified xsi:type="dcterms:W3CDTF">2022-04-05T02:33:04Z</dcterms:modified>
</cp:coreProperties>
</file>