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C53D-C29D-442F-AA36-BB84CD7A9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2E921-D85C-4E06-B144-C5BFB3531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3591-3A3F-4385-8133-A91F5254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042AE-4630-4868-BB07-2936FFCA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E621-3187-409D-967D-64FC769E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0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7800-6D0F-4545-A083-9F1CAB78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40359-A263-48D9-999C-D16EFBF31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1C613-3775-4361-909C-02D0E027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91DB6-98D5-4CC8-BA3B-AF83CAB3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CBB0-7671-4695-A280-A6763F93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66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F3F36-1D8C-427F-9F88-885C372F8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FF1A8-A752-4A6E-8307-BA07C8ADF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32D52-BA99-409E-B16B-8232F09B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99AC-EE01-4068-BDB3-DC35DD82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DD11-6D71-483C-A5FB-21666531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4270-7F43-45DD-855F-50514CD4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280E-7FAE-4F9A-82CA-F412DA0DC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9675-9231-4E6E-BD6A-AEE67F45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B3D2-4AC1-47EE-B772-7B183E71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B5D79-941E-4DD6-A08F-B7F3AE41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05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D6DB-0A18-48DB-9A3B-EBDA2F31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5E073-F47E-4A07-B48B-1CC0B0B4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AEDE-AAB9-4399-A248-434106FD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77307-53A3-416D-97D6-EA3E6000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054A-0496-4B06-BD1E-8A9E6551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0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0966-A509-47C0-8FD3-94567D1F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B063-58A4-4E23-86F2-A4BD3140E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332F6-F362-4426-ACD5-9A33C26C8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B3A9C-DD1E-4F19-A90E-93A8001A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47302-83CD-491F-80AF-55E33FA9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20138-82C0-4E0C-AF74-6380D3ED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6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57E6-22B4-4123-BE9B-DCE703EB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AC1-DDA0-4F6D-B9E2-85DABD51E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3E835-99F2-415A-950E-C7E2AD502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3B09B-DB9C-4BCD-88BD-DA9F69C2C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13A23-7349-47E6-861D-5654B218A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9566F-5532-47D8-A12C-9217BDDA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A834D-8B26-47C8-8A75-4079B1B9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DAEF6-DA7C-4D5E-810E-1C24AF3D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6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C702-C171-4711-BF2F-07391C36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6CBCD-B553-4508-AFFE-2FF0AF48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72A56-B32F-4DA9-AA03-8CC3CE61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CBCD9-573C-4486-B9A3-5B07BCDE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9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3E5D4-6F4C-4EC2-B08D-454A6CD3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DF29-BBCF-4F8C-AC41-9DBAADDD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A62B9-ABA6-4BEE-80F3-D88A0599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25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E8AE-5B13-4974-AD80-7856D2FB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C341-1C41-45C8-B595-CDA510C7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378C8-0317-4474-9500-8CBACF66B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AB39F-7A93-49E4-8399-52D87E2C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F5DC7-15A7-4CD8-A5B7-C054FBA5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FD46-578F-4832-AAD4-AC87DD09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82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2B2A-87D0-4302-8386-01F578F7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C19CB-1267-4D05-B5D8-304945B7C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202D3-8493-4353-8E08-4C76CB73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EC87-4054-41DA-BE79-BF0CA0F8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ECFA2-9CAE-425B-8795-1C36F398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C3EFD-6039-4FD9-A0CB-981BD905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9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8FB96-5D1F-4E1E-9D4E-2DFBA0C6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643A8-6813-4B20-8AC4-4970067B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88A5-D402-4441-B2C0-989D0830F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1948-3DE2-4708-8485-17ECC5E2C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18343-DAE2-47FF-8078-E656B57EC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30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7A3115-331F-40A5-8B1F-4E6ABC0D7F9C}"/>
              </a:ext>
            </a:extLst>
          </p:cNvPr>
          <p:cNvSpPr txBox="1"/>
          <p:nvPr/>
        </p:nvSpPr>
        <p:spPr>
          <a:xfrm>
            <a:off x="2189582" y="1644468"/>
            <a:ext cx="84006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19CSE211-Computer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&amp; Organization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 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3191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3B9F-CA3B-4B14-9E23-99C86C7F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 Addressing Modes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176E-C8E1-49A2-8FC7-F2135BD1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Addressing modes are the ways of specifying an operand or a memory address.</a:t>
            </a:r>
          </a:p>
          <a:p>
            <a:pPr marL="1258888" indent="-363538">
              <a:buFont typeface="+mj-lt"/>
              <a:buAutoNum type="arabicPeriod"/>
            </a:pPr>
            <a:r>
              <a:rPr lang="en-IN" dirty="0"/>
              <a:t>Register Addressing </a:t>
            </a:r>
          </a:p>
          <a:p>
            <a:pPr marL="1258888" indent="-363538">
              <a:buFont typeface="+mj-lt"/>
              <a:buAutoNum type="arabicPeriod"/>
            </a:pPr>
            <a:r>
              <a:rPr lang="en-US" dirty="0"/>
              <a:t>Immediate addressing </a:t>
            </a:r>
          </a:p>
          <a:p>
            <a:pPr marL="1258888" indent="-363538">
              <a:buFont typeface="+mj-lt"/>
              <a:buAutoNum type="arabicPeriod"/>
            </a:pPr>
            <a:r>
              <a:rPr lang="en-US" dirty="0"/>
              <a:t>Base/Displacement addressing </a:t>
            </a:r>
          </a:p>
          <a:p>
            <a:pPr marL="1258888" indent="-363538">
              <a:buFont typeface="+mj-lt"/>
              <a:buAutoNum type="arabicPeriod"/>
            </a:pPr>
            <a:r>
              <a:rPr lang="en-US" dirty="0"/>
              <a:t>PC-relative addressing </a:t>
            </a:r>
          </a:p>
          <a:p>
            <a:pPr marL="1258888" indent="-363538">
              <a:buFont typeface="+mj-lt"/>
              <a:buAutoNum type="arabicPeriod"/>
            </a:pPr>
            <a:r>
              <a:rPr lang="en-US" dirty="0"/>
              <a:t>Pseudo direct addressing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04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171518-1C01-4C49-BF59-FAFCE684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>
            <a:normAutofit fontScale="90000"/>
          </a:bodyPr>
          <a:lstStyle/>
          <a:p>
            <a:r>
              <a:rPr lang="en-IN" dirty="0"/>
              <a:t>Register Addressing </a:t>
            </a:r>
            <a:br>
              <a:rPr lang="en-IN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581635-585E-4C03-918A-7DB78E5A1246}"/>
              </a:ext>
            </a:extLst>
          </p:cNvPr>
          <p:cNvSpPr txBox="1"/>
          <p:nvPr/>
        </p:nvSpPr>
        <p:spPr>
          <a:xfrm>
            <a:off x="912068" y="1137592"/>
            <a:ext cx="1006073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addressing mode is the register addressing.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 using registers execute fast because they do not have the delay associated with memory access.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number of registers is limited since only 5-bits are reserved to select a register.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 addressing is a form of </a:t>
            </a:r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addressing.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in the register is an operand instead of being a memory address to an operand.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3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30E3-972A-4465-AB16-31A8925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Addressing mode - Example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7637B13-F2F3-45E4-8763-08B967A7F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12" y="1936955"/>
            <a:ext cx="9395449" cy="398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570D-2713-426D-9CA7-FD6D5FC7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850900"/>
            <a:ext cx="10515600" cy="1325563"/>
          </a:xfrm>
        </p:spPr>
        <p:txBody>
          <a:bodyPr/>
          <a:lstStyle/>
          <a:p>
            <a:r>
              <a:rPr lang="en-IN" dirty="0"/>
              <a:t>Immediate Addressing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F4B13-542A-47B5-BA36-860F3138A6BC}"/>
              </a:ext>
            </a:extLst>
          </p:cNvPr>
          <p:cNvSpPr txBox="1"/>
          <p:nvPr/>
        </p:nvSpPr>
        <p:spPr>
          <a:xfrm>
            <a:off x="724676" y="2475763"/>
            <a:ext cx="102201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MIPS immediate addressing means that one operand is a constant within the instruction itself.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using it is that there is no need to have extra memory access to fetch the operand.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keep in mind that the operand is limited to 16 bits in size.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2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FF6A-CB95-4947-A78C-8D998748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Immediate addressing mode- 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0BC325-2B65-44AB-BDFD-ED44FAB6E6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2" y="1915319"/>
            <a:ext cx="49815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39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29A-7D17-40E9-A69C-B0B122E7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Base/Displacement addressing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8D62-A189-4AF6-A9E0-C29BFAAD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8"/>
            <a:ext cx="10515600" cy="49919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address of the operand is the sum of the offset value and the base value(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rs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). However, the size of operand is limited to 16 bits because each MIPS instruction fits into a word.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offset value is a signed number which is represented in a two's complement format. Therefore , offset value can also be a negative value.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62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90B8-328C-4769-848B-225782E2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Addressing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DDD9-189F-49F4-81D6-CF0FFE72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Instruction :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lw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$t1 , 4 ($t2)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where $t1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rs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           $t2 = base (memory address)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           4 = offset value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           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$t1 = Memory [$t2 +4]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14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B2DA5E5169844DAA3868FFD9EEE3B7" ma:contentTypeVersion="5" ma:contentTypeDescription="Create a new document." ma:contentTypeScope="" ma:versionID="93f285d523d47d1770891626753d221f">
  <xsd:schema xmlns:xsd="http://www.w3.org/2001/XMLSchema" xmlns:xs="http://www.w3.org/2001/XMLSchema" xmlns:p="http://schemas.microsoft.com/office/2006/metadata/properties" xmlns:ns2="e08b3a47-2f33-49bb-a1be-d18226854a82" targetNamespace="http://schemas.microsoft.com/office/2006/metadata/properties" ma:root="true" ma:fieldsID="6ba690200ea00cb4356ef7026db26040" ns2:_="">
    <xsd:import namespace="e08b3a47-2f33-49bb-a1be-d18226854a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b3a47-2f33-49bb-a1be-d18226854a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E67D90-B0E2-48B5-8D95-9F9317367537}"/>
</file>

<file path=customXml/itemProps2.xml><?xml version="1.0" encoding="utf-8"?>
<ds:datastoreItem xmlns:ds="http://schemas.openxmlformats.org/officeDocument/2006/customXml" ds:itemID="{7476C411-2A65-408C-BDE0-CB3BD183A71C}"/>
</file>

<file path=customXml/itemProps3.xml><?xml version="1.0" encoding="utf-8"?>
<ds:datastoreItem xmlns:ds="http://schemas.openxmlformats.org/officeDocument/2006/customXml" ds:itemID="{770110D6-8CF7-4D27-9542-0A7B6795A1C4}"/>
</file>

<file path=docProps/app.xml><?xml version="1.0" encoding="utf-8"?>
<Properties xmlns="http://schemas.openxmlformats.org/officeDocument/2006/extended-properties" xmlns:vt="http://schemas.openxmlformats.org/officeDocument/2006/docPropsVTypes">
  <TotalTime>7725</TotalTime>
  <Words>288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Times New Roman</vt:lpstr>
      <vt:lpstr>Office Theme</vt:lpstr>
      <vt:lpstr>PowerPoint Presentation</vt:lpstr>
      <vt:lpstr>MIPS Addressing Modes</vt:lpstr>
      <vt:lpstr>Register Addressing  </vt:lpstr>
      <vt:lpstr>Register Addressing mode - Example</vt:lpstr>
      <vt:lpstr>Immediate Addressing mode</vt:lpstr>
      <vt:lpstr>Immediate addressing mode- Examples</vt:lpstr>
      <vt:lpstr>Base/Displacement addressing  </vt:lpstr>
      <vt:lpstr>Base Addressing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jisha menon</dc:creator>
  <cp:lastModifiedBy>Asha Ashok</cp:lastModifiedBy>
  <cp:revision>37</cp:revision>
  <dcterms:created xsi:type="dcterms:W3CDTF">2020-09-18T10:19:16Z</dcterms:created>
  <dcterms:modified xsi:type="dcterms:W3CDTF">2021-03-19T18:19:34Z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0x010100CCB2DA5E5169844DAA3868FFD9EEE3B7</vt:lpwstr>
  </property>
</Properties>
</file>