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/>
    <p:restoredTop sz="96296"/>
  </p:normalViewPr>
  <p:slideViewPr>
    <p:cSldViewPr snapToGrid="0">
      <p:cViewPr varScale="1">
        <p:scale>
          <a:sx n="127" d="100"/>
          <a:sy n="127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A6E67-35FB-4D03-AA04-CD3978ABDEC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3A57E6-DFAF-4600-94FB-FBD6EF4A06C1}">
      <dgm:prSet/>
      <dgm:spPr/>
      <dgm:t>
        <a:bodyPr/>
        <a:lstStyle/>
        <a:p>
          <a:r>
            <a:rPr lang="en-IN" dirty="0"/>
            <a:t>Real-time Fraud detection </a:t>
          </a:r>
          <a:endParaRPr lang="en-US" dirty="0"/>
        </a:p>
      </dgm:t>
    </dgm:pt>
    <dgm:pt modelId="{07BB9A99-5282-4113-BCB2-A777361E22D2}" type="parTrans" cxnId="{6A9555D2-B742-4CB0-8A92-90123305FAE3}">
      <dgm:prSet/>
      <dgm:spPr/>
      <dgm:t>
        <a:bodyPr/>
        <a:lstStyle/>
        <a:p>
          <a:endParaRPr lang="en-US"/>
        </a:p>
      </dgm:t>
    </dgm:pt>
    <dgm:pt modelId="{73929EDA-1F23-418B-B016-A168F3291B05}" type="sibTrans" cxnId="{6A9555D2-B742-4CB0-8A92-90123305FAE3}">
      <dgm:prSet/>
      <dgm:spPr/>
      <dgm:t>
        <a:bodyPr/>
        <a:lstStyle/>
        <a:p>
          <a:endParaRPr lang="en-US"/>
        </a:p>
      </dgm:t>
    </dgm:pt>
    <dgm:pt modelId="{917597BC-6650-4418-AC5E-3FA06F9C9BEA}">
      <dgm:prSet/>
      <dgm:spPr/>
      <dgm:t>
        <a:bodyPr/>
        <a:lstStyle/>
        <a:p>
          <a:r>
            <a:rPr lang="en-IN" dirty="0"/>
            <a:t>Posterior Fraud Detection</a:t>
          </a:r>
          <a:endParaRPr lang="en-US" dirty="0"/>
        </a:p>
      </dgm:t>
    </dgm:pt>
    <dgm:pt modelId="{47853310-51C2-44FF-A579-E7016949F0A3}" type="parTrans" cxnId="{F7BA450A-0037-4B77-8D9C-B95162C57FCB}">
      <dgm:prSet/>
      <dgm:spPr/>
      <dgm:t>
        <a:bodyPr/>
        <a:lstStyle/>
        <a:p>
          <a:endParaRPr lang="en-US"/>
        </a:p>
      </dgm:t>
    </dgm:pt>
    <dgm:pt modelId="{13765CAB-EA94-4EE6-9456-655D0732B230}" type="sibTrans" cxnId="{F7BA450A-0037-4B77-8D9C-B95162C57FCB}">
      <dgm:prSet/>
      <dgm:spPr/>
      <dgm:t>
        <a:bodyPr/>
        <a:lstStyle/>
        <a:p>
          <a:endParaRPr lang="en-US"/>
        </a:p>
      </dgm:t>
    </dgm:pt>
    <dgm:pt modelId="{4BC967F1-74D9-6C47-B387-51305040F2B6}" type="pres">
      <dgm:prSet presAssocID="{092A6E67-35FB-4D03-AA04-CD3978ABDE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AA8468-93BA-6C41-933C-726433F74948}" type="pres">
      <dgm:prSet presAssocID="{EB3A57E6-DFAF-4600-94FB-FBD6EF4A06C1}" presName="hierRoot1" presStyleCnt="0"/>
      <dgm:spPr/>
    </dgm:pt>
    <dgm:pt modelId="{0CFA0B69-2E91-9543-AB0C-70ABB56EBC91}" type="pres">
      <dgm:prSet presAssocID="{EB3A57E6-DFAF-4600-94FB-FBD6EF4A06C1}" presName="composite" presStyleCnt="0"/>
      <dgm:spPr/>
    </dgm:pt>
    <dgm:pt modelId="{B41BDF88-249A-A444-B836-F55614EC155C}" type="pres">
      <dgm:prSet presAssocID="{EB3A57E6-DFAF-4600-94FB-FBD6EF4A06C1}" presName="background" presStyleLbl="node0" presStyleIdx="0" presStyleCnt="2"/>
      <dgm:spPr/>
    </dgm:pt>
    <dgm:pt modelId="{EFC9795D-F079-F246-A12B-F001FEC91B4F}" type="pres">
      <dgm:prSet presAssocID="{EB3A57E6-DFAF-4600-94FB-FBD6EF4A06C1}" presName="text" presStyleLbl="fgAcc0" presStyleIdx="0" presStyleCnt="2">
        <dgm:presLayoutVars>
          <dgm:chPref val="3"/>
        </dgm:presLayoutVars>
      </dgm:prSet>
      <dgm:spPr/>
    </dgm:pt>
    <dgm:pt modelId="{28268B90-AE66-7846-A5E9-2A4962579012}" type="pres">
      <dgm:prSet presAssocID="{EB3A57E6-DFAF-4600-94FB-FBD6EF4A06C1}" presName="hierChild2" presStyleCnt="0"/>
      <dgm:spPr/>
    </dgm:pt>
    <dgm:pt modelId="{119E4219-080C-B741-B236-86115E89CF69}" type="pres">
      <dgm:prSet presAssocID="{917597BC-6650-4418-AC5E-3FA06F9C9BEA}" presName="hierRoot1" presStyleCnt="0"/>
      <dgm:spPr/>
    </dgm:pt>
    <dgm:pt modelId="{2C29FF05-232C-DF4D-9EE3-48F57E7E9653}" type="pres">
      <dgm:prSet presAssocID="{917597BC-6650-4418-AC5E-3FA06F9C9BEA}" presName="composite" presStyleCnt="0"/>
      <dgm:spPr/>
    </dgm:pt>
    <dgm:pt modelId="{7CF97A96-37B1-7F46-93EC-017378EDCD11}" type="pres">
      <dgm:prSet presAssocID="{917597BC-6650-4418-AC5E-3FA06F9C9BEA}" presName="background" presStyleLbl="node0" presStyleIdx="1" presStyleCnt="2"/>
      <dgm:spPr/>
    </dgm:pt>
    <dgm:pt modelId="{FA2C100E-1CB1-7B46-B55F-113A97F947C0}" type="pres">
      <dgm:prSet presAssocID="{917597BC-6650-4418-AC5E-3FA06F9C9BEA}" presName="text" presStyleLbl="fgAcc0" presStyleIdx="1" presStyleCnt="2">
        <dgm:presLayoutVars>
          <dgm:chPref val="3"/>
        </dgm:presLayoutVars>
      </dgm:prSet>
      <dgm:spPr/>
    </dgm:pt>
    <dgm:pt modelId="{C2E891D9-B42F-4C48-BD64-31E25A2A7413}" type="pres">
      <dgm:prSet presAssocID="{917597BC-6650-4418-AC5E-3FA06F9C9BEA}" presName="hierChild2" presStyleCnt="0"/>
      <dgm:spPr/>
    </dgm:pt>
  </dgm:ptLst>
  <dgm:cxnLst>
    <dgm:cxn modelId="{F7BA450A-0037-4B77-8D9C-B95162C57FCB}" srcId="{092A6E67-35FB-4D03-AA04-CD3978ABDEC7}" destId="{917597BC-6650-4418-AC5E-3FA06F9C9BEA}" srcOrd="1" destOrd="0" parTransId="{47853310-51C2-44FF-A579-E7016949F0A3}" sibTransId="{13765CAB-EA94-4EE6-9456-655D0732B230}"/>
    <dgm:cxn modelId="{4AB55437-82E5-4F4E-9727-F73F304DFE3D}" type="presOf" srcId="{917597BC-6650-4418-AC5E-3FA06F9C9BEA}" destId="{FA2C100E-1CB1-7B46-B55F-113A97F947C0}" srcOrd="0" destOrd="0" presId="urn:microsoft.com/office/officeart/2005/8/layout/hierarchy1"/>
    <dgm:cxn modelId="{5D84AE85-23CC-6041-B13C-1050ECC8A63E}" type="presOf" srcId="{EB3A57E6-DFAF-4600-94FB-FBD6EF4A06C1}" destId="{EFC9795D-F079-F246-A12B-F001FEC91B4F}" srcOrd="0" destOrd="0" presId="urn:microsoft.com/office/officeart/2005/8/layout/hierarchy1"/>
    <dgm:cxn modelId="{61BC0A9A-083B-EB44-9FAA-9B528D39C0A2}" type="presOf" srcId="{092A6E67-35FB-4D03-AA04-CD3978ABDEC7}" destId="{4BC967F1-74D9-6C47-B387-51305040F2B6}" srcOrd="0" destOrd="0" presId="urn:microsoft.com/office/officeart/2005/8/layout/hierarchy1"/>
    <dgm:cxn modelId="{6A9555D2-B742-4CB0-8A92-90123305FAE3}" srcId="{092A6E67-35FB-4D03-AA04-CD3978ABDEC7}" destId="{EB3A57E6-DFAF-4600-94FB-FBD6EF4A06C1}" srcOrd="0" destOrd="0" parTransId="{07BB9A99-5282-4113-BCB2-A777361E22D2}" sibTransId="{73929EDA-1F23-418B-B016-A168F3291B05}"/>
    <dgm:cxn modelId="{D4C84A19-3E8A-BE4B-99C7-8C0B6B37E118}" type="presParOf" srcId="{4BC967F1-74D9-6C47-B387-51305040F2B6}" destId="{FAAA8468-93BA-6C41-933C-726433F74948}" srcOrd="0" destOrd="0" presId="urn:microsoft.com/office/officeart/2005/8/layout/hierarchy1"/>
    <dgm:cxn modelId="{C80E2D00-0935-CF4B-B704-932812C7256A}" type="presParOf" srcId="{FAAA8468-93BA-6C41-933C-726433F74948}" destId="{0CFA0B69-2E91-9543-AB0C-70ABB56EBC91}" srcOrd="0" destOrd="0" presId="urn:microsoft.com/office/officeart/2005/8/layout/hierarchy1"/>
    <dgm:cxn modelId="{2918BAB7-E02F-EF41-AA58-6573CE0B9295}" type="presParOf" srcId="{0CFA0B69-2E91-9543-AB0C-70ABB56EBC91}" destId="{B41BDF88-249A-A444-B836-F55614EC155C}" srcOrd="0" destOrd="0" presId="urn:microsoft.com/office/officeart/2005/8/layout/hierarchy1"/>
    <dgm:cxn modelId="{40DBCB1B-515B-714B-B2AE-79C33C9067D6}" type="presParOf" srcId="{0CFA0B69-2E91-9543-AB0C-70ABB56EBC91}" destId="{EFC9795D-F079-F246-A12B-F001FEC91B4F}" srcOrd="1" destOrd="0" presId="urn:microsoft.com/office/officeart/2005/8/layout/hierarchy1"/>
    <dgm:cxn modelId="{B7896977-C3D5-7547-BD19-BC387ECBBAEA}" type="presParOf" srcId="{FAAA8468-93BA-6C41-933C-726433F74948}" destId="{28268B90-AE66-7846-A5E9-2A4962579012}" srcOrd="1" destOrd="0" presId="urn:microsoft.com/office/officeart/2005/8/layout/hierarchy1"/>
    <dgm:cxn modelId="{A3C9BA87-2E84-6949-B66C-6F09DC87A4B5}" type="presParOf" srcId="{4BC967F1-74D9-6C47-B387-51305040F2B6}" destId="{119E4219-080C-B741-B236-86115E89CF69}" srcOrd="1" destOrd="0" presId="urn:microsoft.com/office/officeart/2005/8/layout/hierarchy1"/>
    <dgm:cxn modelId="{7A8A3FF3-18FF-0640-94E5-861024BB0BE2}" type="presParOf" srcId="{119E4219-080C-B741-B236-86115E89CF69}" destId="{2C29FF05-232C-DF4D-9EE3-48F57E7E9653}" srcOrd="0" destOrd="0" presId="urn:microsoft.com/office/officeart/2005/8/layout/hierarchy1"/>
    <dgm:cxn modelId="{92A01580-A953-3747-8C4E-1E7FED2AEF10}" type="presParOf" srcId="{2C29FF05-232C-DF4D-9EE3-48F57E7E9653}" destId="{7CF97A96-37B1-7F46-93EC-017378EDCD11}" srcOrd="0" destOrd="0" presId="urn:microsoft.com/office/officeart/2005/8/layout/hierarchy1"/>
    <dgm:cxn modelId="{10D0706A-DC35-F749-8AB2-B6F2B9FD3070}" type="presParOf" srcId="{2C29FF05-232C-DF4D-9EE3-48F57E7E9653}" destId="{FA2C100E-1CB1-7B46-B55F-113A97F947C0}" srcOrd="1" destOrd="0" presId="urn:microsoft.com/office/officeart/2005/8/layout/hierarchy1"/>
    <dgm:cxn modelId="{62673CE5-0694-7C47-A0DC-17E3B16E310C}" type="presParOf" srcId="{119E4219-080C-B741-B236-86115E89CF69}" destId="{C2E891D9-B42F-4C48-BD64-31E25A2A74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B1C81B-519F-4CF5-A77F-5CA46B321BE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AF099F-8E87-4600-95B0-DE30F143D63C}">
      <dgm:prSet/>
      <dgm:spPr/>
      <dgm:t>
        <a:bodyPr/>
        <a:lstStyle/>
        <a:p>
          <a:r>
            <a:rPr lang="en-IN"/>
            <a:t>To create ML model which is</a:t>
          </a:r>
          <a:endParaRPr lang="en-US"/>
        </a:p>
      </dgm:t>
    </dgm:pt>
    <dgm:pt modelId="{D3DCF9E7-E0BF-43F8-A74B-6ABA36596306}" type="parTrans" cxnId="{C882E9E3-BCF9-4857-A8FF-69AAB166A272}">
      <dgm:prSet/>
      <dgm:spPr/>
      <dgm:t>
        <a:bodyPr/>
        <a:lstStyle/>
        <a:p>
          <a:endParaRPr lang="en-US"/>
        </a:p>
      </dgm:t>
    </dgm:pt>
    <dgm:pt modelId="{971C098C-CB9E-417E-ABFE-77470BD81D1E}" type="sibTrans" cxnId="{C882E9E3-BCF9-4857-A8FF-69AAB166A272}">
      <dgm:prSet/>
      <dgm:spPr/>
      <dgm:t>
        <a:bodyPr/>
        <a:lstStyle/>
        <a:p>
          <a:endParaRPr lang="en-US"/>
        </a:p>
      </dgm:t>
    </dgm:pt>
    <dgm:pt modelId="{0372AF1B-83C3-4E70-9C78-BC854EFDAB6D}">
      <dgm:prSet/>
      <dgm:spPr/>
      <dgm:t>
        <a:bodyPr/>
        <a:lstStyle/>
        <a:p>
          <a:r>
            <a:rPr lang="en-IN" dirty="0"/>
            <a:t>Fast to train</a:t>
          </a:r>
          <a:endParaRPr lang="en-US" dirty="0"/>
        </a:p>
      </dgm:t>
    </dgm:pt>
    <dgm:pt modelId="{7D59CCA1-56CB-4588-A0CB-487BF4628CBC}" type="parTrans" cxnId="{EAF3894C-178C-4D72-87EA-F783130233C4}">
      <dgm:prSet/>
      <dgm:spPr/>
      <dgm:t>
        <a:bodyPr/>
        <a:lstStyle/>
        <a:p>
          <a:endParaRPr lang="en-US"/>
        </a:p>
      </dgm:t>
    </dgm:pt>
    <dgm:pt modelId="{95860CBB-5F0C-4A60-B252-9A1AED2C0FA9}" type="sibTrans" cxnId="{EAF3894C-178C-4D72-87EA-F783130233C4}">
      <dgm:prSet/>
      <dgm:spPr/>
      <dgm:t>
        <a:bodyPr/>
        <a:lstStyle/>
        <a:p>
          <a:endParaRPr lang="en-US"/>
        </a:p>
      </dgm:t>
    </dgm:pt>
    <dgm:pt modelId="{B841D96D-A1D6-47EA-87F8-4A62F1C4DBCD}">
      <dgm:prSet/>
      <dgm:spPr/>
      <dgm:t>
        <a:bodyPr/>
        <a:lstStyle/>
        <a:p>
          <a:r>
            <a:rPr lang="en-IN"/>
            <a:t>Efficient for large datasets</a:t>
          </a:r>
          <a:endParaRPr lang="en-US"/>
        </a:p>
      </dgm:t>
    </dgm:pt>
    <dgm:pt modelId="{92173F3E-8192-4D70-BE87-1D289448993C}" type="parTrans" cxnId="{9C30CB2C-82E1-41A6-9CCC-93F328647737}">
      <dgm:prSet/>
      <dgm:spPr/>
      <dgm:t>
        <a:bodyPr/>
        <a:lstStyle/>
        <a:p>
          <a:endParaRPr lang="en-US"/>
        </a:p>
      </dgm:t>
    </dgm:pt>
    <dgm:pt modelId="{2F3B495C-A5FC-47FA-AA45-B060B953FFAA}" type="sibTrans" cxnId="{9C30CB2C-82E1-41A6-9CCC-93F328647737}">
      <dgm:prSet/>
      <dgm:spPr/>
      <dgm:t>
        <a:bodyPr/>
        <a:lstStyle/>
        <a:p>
          <a:endParaRPr lang="en-US"/>
        </a:p>
      </dgm:t>
    </dgm:pt>
    <dgm:pt modelId="{D4D012E9-B167-40F5-8368-2B4AFA66D789}">
      <dgm:prSet/>
      <dgm:spPr/>
      <dgm:t>
        <a:bodyPr/>
        <a:lstStyle/>
        <a:p>
          <a:r>
            <a:rPr lang="en-IN"/>
            <a:t>For Posterior fraud detection </a:t>
          </a:r>
          <a:endParaRPr lang="en-US"/>
        </a:p>
      </dgm:t>
    </dgm:pt>
    <dgm:pt modelId="{ED0576A3-394A-4796-AB7B-91FD89F6869E}" type="parTrans" cxnId="{486F6696-DA87-40A0-9230-ADAE8B399D98}">
      <dgm:prSet/>
      <dgm:spPr/>
      <dgm:t>
        <a:bodyPr/>
        <a:lstStyle/>
        <a:p>
          <a:endParaRPr lang="en-US"/>
        </a:p>
      </dgm:t>
    </dgm:pt>
    <dgm:pt modelId="{A7B10FED-AC25-4BF1-AC35-1F4446B1B859}" type="sibTrans" cxnId="{486F6696-DA87-40A0-9230-ADAE8B399D98}">
      <dgm:prSet/>
      <dgm:spPr/>
      <dgm:t>
        <a:bodyPr/>
        <a:lstStyle/>
        <a:p>
          <a:endParaRPr lang="en-US"/>
        </a:p>
      </dgm:t>
    </dgm:pt>
    <dgm:pt modelId="{0EFFBAD2-26E4-5140-885A-B34CA075A3FE}" type="pres">
      <dgm:prSet presAssocID="{6CB1C81B-519F-4CF5-A77F-5CA46B321BED}" presName="linear" presStyleCnt="0">
        <dgm:presLayoutVars>
          <dgm:animLvl val="lvl"/>
          <dgm:resizeHandles val="exact"/>
        </dgm:presLayoutVars>
      </dgm:prSet>
      <dgm:spPr/>
    </dgm:pt>
    <dgm:pt modelId="{C2B3E698-FFEC-EE48-9B6F-5FBCD0D6F116}" type="pres">
      <dgm:prSet presAssocID="{2BAF099F-8E87-4600-95B0-DE30F143D6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1B0671-D4ED-6F4E-8E87-B4822E20B187}" type="pres">
      <dgm:prSet presAssocID="{2BAF099F-8E87-4600-95B0-DE30F143D63C}" presName="childText" presStyleLbl="revTx" presStyleIdx="0" presStyleCnt="1">
        <dgm:presLayoutVars>
          <dgm:bulletEnabled val="1"/>
        </dgm:presLayoutVars>
      </dgm:prSet>
      <dgm:spPr/>
    </dgm:pt>
    <dgm:pt modelId="{0E5AF654-D041-1843-A3FB-1883034331E2}" type="pres">
      <dgm:prSet presAssocID="{D4D012E9-B167-40F5-8368-2B4AFA66D78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32FEF21-E0BC-FB4B-B8DA-E741BAD4FDAD}" type="presOf" srcId="{0372AF1B-83C3-4E70-9C78-BC854EFDAB6D}" destId="{811B0671-D4ED-6F4E-8E87-B4822E20B187}" srcOrd="0" destOrd="0" presId="urn:microsoft.com/office/officeart/2005/8/layout/vList2"/>
    <dgm:cxn modelId="{9C30CB2C-82E1-41A6-9CCC-93F328647737}" srcId="{2BAF099F-8E87-4600-95B0-DE30F143D63C}" destId="{B841D96D-A1D6-47EA-87F8-4A62F1C4DBCD}" srcOrd="1" destOrd="0" parTransId="{92173F3E-8192-4D70-BE87-1D289448993C}" sibTransId="{2F3B495C-A5FC-47FA-AA45-B060B953FFAA}"/>
    <dgm:cxn modelId="{EAF3894C-178C-4D72-87EA-F783130233C4}" srcId="{2BAF099F-8E87-4600-95B0-DE30F143D63C}" destId="{0372AF1B-83C3-4E70-9C78-BC854EFDAB6D}" srcOrd="0" destOrd="0" parTransId="{7D59CCA1-56CB-4588-A0CB-487BF4628CBC}" sibTransId="{95860CBB-5F0C-4A60-B252-9A1AED2C0FA9}"/>
    <dgm:cxn modelId="{DDFEEE58-7BBB-D74B-B8A7-99D0B90AAC89}" type="presOf" srcId="{2BAF099F-8E87-4600-95B0-DE30F143D63C}" destId="{C2B3E698-FFEC-EE48-9B6F-5FBCD0D6F116}" srcOrd="0" destOrd="0" presId="urn:microsoft.com/office/officeart/2005/8/layout/vList2"/>
    <dgm:cxn modelId="{CB7CDC8C-5A3D-CF4F-B78E-18259A768AA1}" type="presOf" srcId="{6CB1C81B-519F-4CF5-A77F-5CA46B321BED}" destId="{0EFFBAD2-26E4-5140-885A-B34CA075A3FE}" srcOrd="0" destOrd="0" presId="urn:microsoft.com/office/officeart/2005/8/layout/vList2"/>
    <dgm:cxn modelId="{32F0A48D-F9B9-A54C-AF9F-020F7BB125FC}" type="presOf" srcId="{D4D012E9-B167-40F5-8368-2B4AFA66D789}" destId="{0E5AF654-D041-1843-A3FB-1883034331E2}" srcOrd="0" destOrd="0" presId="urn:microsoft.com/office/officeart/2005/8/layout/vList2"/>
    <dgm:cxn modelId="{486F6696-DA87-40A0-9230-ADAE8B399D98}" srcId="{6CB1C81B-519F-4CF5-A77F-5CA46B321BED}" destId="{D4D012E9-B167-40F5-8368-2B4AFA66D789}" srcOrd="1" destOrd="0" parTransId="{ED0576A3-394A-4796-AB7B-91FD89F6869E}" sibTransId="{A7B10FED-AC25-4BF1-AC35-1F4446B1B859}"/>
    <dgm:cxn modelId="{972BA69A-B81B-3049-B712-0182C782A40B}" type="presOf" srcId="{B841D96D-A1D6-47EA-87F8-4A62F1C4DBCD}" destId="{811B0671-D4ED-6F4E-8E87-B4822E20B187}" srcOrd="0" destOrd="1" presId="urn:microsoft.com/office/officeart/2005/8/layout/vList2"/>
    <dgm:cxn modelId="{C882E9E3-BCF9-4857-A8FF-69AAB166A272}" srcId="{6CB1C81B-519F-4CF5-A77F-5CA46B321BED}" destId="{2BAF099F-8E87-4600-95B0-DE30F143D63C}" srcOrd="0" destOrd="0" parTransId="{D3DCF9E7-E0BF-43F8-A74B-6ABA36596306}" sibTransId="{971C098C-CB9E-417E-ABFE-77470BD81D1E}"/>
    <dgm:cxn modelId="{986AB15B-360B-914B-9619-9E66D6368A93}" type="presParOf" srcId="{0EFFBAD2-26E4-5140-885A-B34CA075A3FE}" destId="{C2B3E698-FFEC-EE48-9B6F-5FBCD0D6F116}" srcOrd="0" destOrd="0" presId="urn:microsoft.com/office/officeart/2005/8/layout/vList2"/>
    <dgm:cxn modelId="{E23DB99E-8B64-5547-A51F-C6AF9595ED52}" type="presParOf" srcId="{0EFFBAD2-26E4-5140-885A-B34CA075A3FE}" destId="{811B0671-D4ED-6F4E-8E87-B4822E20B187}" srcOrd="1" destOrd="0" presId="urn:microsoft.com/office/officeart/2005/8/layout/vList2"/>
    <dgm:cxn modelId="{11FD0C0A-B9F3-6C4E-A0E8-890D67584E1E}" type="presParOf" srcId="{0EFFBAD2-26E4-5140-885A-B34CA075A3FE}" destId="{0E5AF654-D041-1843-A3FB-1883034331E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BDF88-249A-A444-B836-F55614EC155C}">
      <dsp:nvSpPr>
        <dsp:cNvPr id="0" name=""/>
        <dsp:cNvSpPr/>
      </dsp:nvSpPr>
      <dsp:spPr>
        <a:xfrm>
          <a:off x="1308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9795D-F079-F246-A12B-F001FEC91B4F}">
      <dsp:nvSpPr>
        <dsp:cNvPr id="0" name=""/>
        <dsp:cNvSpPr/>
      </dsp:nvSpPr>
      <dsp:spPr>
        <a:xfrm>
          <a:off x="511805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/>
            <a:t>Real-time Fraud detection </a:t>
          </a:r>
          <a:endParaRPr lang="en-US" sz="5500" kern="1200" dirty="0"/>
        </a:p>
      </dsp:txBody>
      <dsp:txXfrm>
        <a:off x="597255" y="625345"/>
        <a:ext cx="4423564" cy="2746584"/>
      </dsp:txXfrm>
    </dsp:sp>
    <dsp:sp modelId="{7CF97A96-37B1-7F46-93EC-017378EDCD11}">
      <dsp:nvSpPr>
        <dsp:cNvPr id="0" name=""/>
        <dsp:cNvSpPr/>
      </dsp:nvSpPr>
      <dsp:spPr>
        <a:xfrm>
          <a:off x="5616765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C100E-1CB1-7B46-B55F-113A97F947C0}">
      <dsp:nvSpPr>
        <dsp:cNvPr id="0" name=""/>
        <dsp:cNvSpPr/>
      </dsp:nvSpPr>
      <dsp:spPr>
        <a:xfrm>
          <a:off x="6127261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/>
            <a:t>Posterior Fraud Detection</a:t>
          </a:r>
          <a:endParaRPr lang="en-US" sz="5500" kern="1200" dirty="0"/>
        </a:p>
      </dsp:txBody>
      <dsp:txXfrm>
        <a:off x="6212711" y="625345"/>
        <a:ext cx="4423564" cy="2746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3E698-FFEC-EE48-9B6F-5FBCD0D6F116}">
      <dsp:nvSpPr>
        <dsp:cNvPr id="0" name=""/>
        <dsp:cNvSpPr/>
      </dsp:nvSpPr>
      <dsp:spPr>
        <a:xfrm>
          <a:off x="0" y="18682"/>
          <a:ext cx="6383102" cy="2068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/>
            <a:t>To create ML model which is</a:t>
          </a:r>
          <a:endParaRPr lang="en-US" sz="5200" kern="1200"/>
        </a:p>
      </dsp:txBody>
      <dsp:txXfrm>
        <a:off x="100979" y="119661"/>
        <a:ext cx="6181144" cy="1866602"/>
      </dsp:txXfrm>
    </dsp:sp>
    <dsp:sp modelId="{811B0671-D4ED-6F4E-8E87-B4822E20B187}">
      <dsp:nvSpPr>
        <dsp:cNvPr id="0" name=""/>
        <dsp:cNvSpPr/>
      </dsp:nvSpPr>
      <dsp:spPr>
        <a:xfrm>
          <a:off x="0" y="2087243"/>
          <a:ext cx="6383102" cy="1426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66040" rIns="369824" bIns="6604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4100" kern="1200" dirty="0"/>
            <a:t>Fast to train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4100" kern="1200"/>
            <a:t>Efficient for large datasets</a:t>
          </a:r>
          <a:endParaRPr lang="en-US" sz="4100" kern="1200"/>
        </a:p>
      </dsp:txBody>
      <dsp:txXfrm>
        <a:off x="0" y="2087243"/>
        <a:ext cx="6383102" cy="1426229"/>
      </dsp:txXfrm>
    </dsp:sp>
    <dsp:sp modelId="{0E5AF654-D041-1843-A3FB-1883034331E2}">
      <dsp:nvSpPr>
        <dsp:cNvPr id="0" name=""/>
        <dsp:cNvSpPr/>
      </dsp:nvSpPr>
      <dsp:spPr>
        <a:xfrm>
          <a:off x="0" y="3513473"/>
          <a:ext cx="6383102" cy="20685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/>
            <a:t>For Posterior fraud detection </a:t>
          </a:r>
          <a:endParaRPr lang="en-US" sz="5200" kern="1200"/>
        </a:p>
      </dsp:txBody>
      <dsp:txXfrm>
        <a:off x="100979" y="3614452"/>
        <a:ext cx="6181144" cy="1866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96EA6-1FFC-3043-9A0F-625E499FD32F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6183F-E4CD-F24D-98C4-6AC260A7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7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CF6A1-E109-614E-9330-3FE3C4512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1BF0-346B-3DFD-4366-FC353EFD0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1F38C-3387-EF0F-D9E3-ADB236365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F2B4-3140-FB76-1DA0-AE5CD5C3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6CFD-67C2-EB4E-BCA7-1D64A5E89D3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31D37-BFEB-5ADB-5C10-C81BE77C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CD55-4A9D-E30B-EA05-B387A702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6F4-9265-3E4C-BA7D-B646E15D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D2C2-18CC-0774-4932-4D50247F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8C5A6-7601-470C-F159-1FD8EE66D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CF21-1946-45CC-8519-FA1D87FA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6CFD-67C2-EB4E-BCA7-1D64A5E89D3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CB83E-FFA3-0DD1-CF0A-4D84F59B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D711F-4B0E-EB55-1233-CADE66CF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6F4-9265-3E4C-BA7D-B646E15D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C41ED-5BB8-44B8-0422-86E0A2D1C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603F8-F2A5-1842-7923-E51DB6136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E4A57-ECE0-182B-D262-1302FBC8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6CFD-67C2-EB4E-BCA7-1D64A5E89D3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A1751-7238-E190-DBF4-0293F136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611D-D051-CD47-F279-0675400E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6F4-9265-3E4C-BA7D-B646E15D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1899-521F-E1DD-6ECD-1EEF49F8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B957-3611-C4F7-697D-F92C23B9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F98E-BB61-48E5-5B34-88610B34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6CFD-67C2-EB4E-BCA7-1D64A5E89D3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D9CEB-F91E-6B99-2990-CAF8656E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41FF-638D-52B6-6F83-BB571EFD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6F4-9265-3E4C-BA7D-B646E15D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7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52A2-801A-9FEA-ADD7-054D7AF5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05A71-6CF8-176E-4667-3B4DAF892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B87EB-CF43-65AE-4557-0BCAEE22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6CFD-67C2-EB4E-BCA7-1D64A5E89D3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3E7D-B400-30BA-E3DB-6DA6C1CF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46B5-96AD-30A7-C662-BDC8DE4E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6F4-9265-3E4C-BA7D-B646E15D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4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B30F-E276-4E5D-F46F-577AE2C8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738D-358D-7CE0-24AD-39602C9E8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852B1-0092-8EAE-7397-149446A12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14C3F-EEA8-7853-71B8-CB46474C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6CFD-67C2-EB4E-BCA7-1D64A5E89D3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E83E1-C7C0-3367-7115-29C3E2DB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EB603-E909-F416-411D-E7BF1E64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6F4-9265-3E4C-BA7D-B646E15D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6DE0-3A5E-20DD-62E6-EE18FBD2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2F6C5-5B3C-7318-580F-FD092A5C1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B75E3-5FD5-8435-1E9A-29F91A73A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B8E0B-2BDC-4CA8-6EA4-55A2CAD81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F430C-007A-4ECC-984B-C5D4B4720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0599F-2067-BF6C-06FC-781B6701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6CFD-67C2-EB4E-BCA7-1D64A5E89D3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D5821-12B3-394D-9276-17C5A84C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3605-210B-5588-C643-0C0B90FB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6F4-9265-3E4C-BA7D-B646E15D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92E9-DD23-EAF1-32AC-9D169559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6C751-BA21-0504-F735-D9CF114F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6CFD-67C2-EB4E-BCA7-1D64A5E89D3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4AA93-79C5-6DDC-88C1-67185AE1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42E56-F7CF-BB8A-1334-769A9BA0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6F4-9265-3E4C-BA7D-B646E15D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00161-2EAF-A1C5-17A3-8509A164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6CFD-67C2-EB4E-BCA7-1D64A5E89D3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912BC-230D-7E74-4F11-422AA0C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CF69-2793-B1EB-F60E-358CE891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6F4-9265-3E4C-BA7D-B646E15D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5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D336-86BF-BA45-5B71-3647221B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E126-77FF-9AED-8141-A8B5434A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11A43-24CE-7E1B-C877-DC17462B3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0440F-E694-7DC9-F01A-736DE4F0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6CFD-67C2-EB4E-BCA7-1D64A5E89D3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FC91D-6DAD-F2CC-FFE2-4D3DFAAC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F5B27-8931-74FD-38D8-F2D6CF5F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6F4-9265-3E4C-BA7D-B646E15D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7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1B46-7E56-55B4-5BA3-F134C03B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CA756-452E-4E2C-F27F-25D56EC7C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BFE02-AFB3-0DA6-12A2-611B727A9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8FDD6-198C-60DA-E3DE-C3B1BEC8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6CFD-67C2-EB4E-BCA7-1D64A5E89D3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46AF4-469C-898E-2C2B-82FAFFE2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D524B-48F4-0540-3853-D8EA3898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6F4-9265-3E4C-BA7D-B646E15D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5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07666-AD0D-7BB6-C159-5527177C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DF50E-D547-67D4-CDEA-A8049DEF3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2A65-47B9-D242-126A-7C0C74D70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36CFD-67C2-EB4E-BCA7-1D64A5E89D3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E2DC-3878-67FF-A569-90C39957A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692DE-3CBA-00DB-3E59-A38923F6C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F6F4-9265-3E4C-BA7D-B646E15D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3E1C4-0599-A825-F7A2-46014ECEF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A66FE-1FA3-0F06-309B-73CD84B3A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Posterior detection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A6CFD059-0345-170F-A763-67DF860A5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93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Wood human figure">
            <a:extLst>
              <a:ext uri="{FF2B5EF4-FFF2-40B4-BE49-F238E27FC236}">
                <a16:creationId xmlns:a16="http://schemas.microsoft.com/office/drawing/2014/main" id="{97CEFA3D-3D45-9371-977A-9220D5BFF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B2D291-DD21-191F-B6A6-B71DF7E8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Any Question ?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06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698D-3E48-827D-AF02-517714F2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Tasks of Fraud detection system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3876BCE-6ABD-8536-8826-6C548ACA44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674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C147-BF28-B744-0D91-FAA248E6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Motivation 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92B187-E939-61B3-AE00-CAC61D51C0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96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CB07A-25E2-E73C-D7B5-BF90B4F1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Dataset used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97624-8DAF-7D25-36DD-5BBD4E63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dataset for model training is chosen from Kaggle</a:t>
            </a:r>
            <a:r>
              <a:rPr lang="en-IN" sz="22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2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307511 rows and 122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other two dataset are chosen from GitHub.</a:t>
            </a:r>
            <a:endParaRPr lang="en-IN" sz="22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EC8C35AF-5D76-1011-44F6-997EC2232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7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FF3D7-16FB-37FA-4F7D-4914EA09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400" b="0" i="0">
                <a:effectLst/>
                <a:latin typeface="-apple-system"/>
              </a:rPr>
              <a:t>Algorithms used</a:t>
            </a:r>
            <a:endParaRPr lang="en-US" sz="5400"/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D9146E5-641D-FE73-BCC7-B40B9309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Random Forest </a:t>
            </a:r>
            <a:r>
              <a:rPr lang="en-GB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IN" sz="220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Logistic </a:t>
            </a:r>
            <a:r>
              <a:rPr lang="en-GB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en-IN" sz="2200">
                <a:effectLst/>
              </a:rPr>
              <a:t> </a:t>
            </a:r>
            <a:endParaRPr lang="en-IN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K-Neighbours Classifier</a:t>
            </a:r>
            <a:r>
              <a:rPr lang="en-IN" sz="2200">
                <a:effectLst/>
              </a:rPr>
              <a:t> </a:t>
            </a:r>
            <a:endParaRPr lang="en-US" sz="2200"/>
          </a:p>
        </p:txBody>
      </p:sp>
      <p:pic>
        <p:nvPicPr>
          <p:cNvPr id="7" name="Graphic 6" descr="Robot Outline">
            <a:extLst>
              <a:ext uri="{FF2B5EF4-FFF2-40B4-BE49-F238E27FC236}">
                <a16:creationId xmlns:a16="http://schemas.microsoft.com/office/drawing/2014/main" id="{680CE690-FEB7-6287-2285-DECB105CB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5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347D-92F4-76C3-44A2-8905BCB7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 dirty="0"/>
              <a:t>Reason for choosing algorithm </a:t>
            </a:r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A11E-3B0E-6B52-B2E3-F1341912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Result mean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Random Forest </a:t>
            </a:r>
            <a:r>
              <a:rPr lang="en-GB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Classifier- </a:t>
            </a:r>
            <a:r>
              <a:rPr lang="en-IN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0.919268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FF"/>
                </a:solidFill>
                <a:effectLst/>
              </a:rPr>
              <a:t> </a:t>
            </a:r>
            <a:r>
              <a:rPr lang="en-GB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Logistic </a:t>
            </a:r>
            <a:r>
              <a:rPr lang="en-GB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en-IN" sz="2000" dirty="0">
                <a:solidFill>
                  <a:srgbClr val="FFFFFF"/>
                </a:solidFill>
                <a:effectLst/>
              </a:rPr>
              <a:t> - </a:t>
            </a:r>
            <a:r>
              <a:rPr lang="en-IN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0.919261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K-Neighbours Classifier</a:t>
            </a:r>
            <a:r>
              <a:rPr lang="en-IN" sz="200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dirty="0">
                <a:solidFill>
                  <a:srgbClr val="FFFFFF"/>
                </a:solidFill>
                <a:effectLst/>
              </a:rPr>
              <a:t>- </a:t>
            </a:r>
            <a:r>
              <a:rPr lang="en-IN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0.914260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30E40427-B6F5-13DA-12B8-4FB909335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73" y="2173287"/>
            <a:ext cx="5117340" cy="400367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514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E2293-FF0D-AA17-EA0E-D4029EE0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effectLst/>
                <a:latin typeface="+mj-lt"/>
                <a:ea typeface="+mj-ea"/>
                <a:cs typeface="+mj-cs"/>
              </a:rPr>
              <a:t>Result and Analysis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3">
            <a:extLst>
              <a:ext uri="{FF2B5EF4-FFF2-40B4-BE49-F238E27FC236}">
                <a16:creationId xmlns:a16="http://schemas.microsoft.com/office/drawing/2014/main" id="{8F3D9250-3C36-C8D3-51E4-46D64157B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3000" dirty="0"/>
              <a:t>Accuracy - </a:t>
            </a:r>
            <a:r>
              <a:rPr lang="en-IN" sz="3000" i="0" dirty="0">
                <a:effectLst/>
                <a:latin typeface="Menlo" panose="020B0609030804020204" pitchFamily="49" charset="0"/>
              </a:rPr>
              <a:t>0.84</a:t>
            </a:r>
          </a:p>
          <a:p>
            <a:r>
              <a:rPr lang="en-IN" sz="3000" dirty="0"/>
              <a:t>Macro </a:t>
            </a:r>
            <a:r>
              <a:rPr lang="en-IN" sz="3000" dirty="0" err="1"/>
              <a:t>avg</a:t>
            </a:r>
            <a:r>
              <a:rPr lang="en-IN" sz="3000" dirty="0"/>
              <a:t> - </a:t>
            </a:r>
            <a:r>
              <a:rPr lang="en-IN" sz="3000" i="0" dirty="0">
                <a:effectLst/>
                <a:latin typeface="Menlo" panose="020B0609030804020204" pitchFamily="49" charset="0"/>
              </a:rPr>
              <a:t>0.51 </a:t>
            </a:r>
          </a:p>
          <a:p>
            <a:r>
              <a:rPr lang="en-IN" sz="3000" i="0" dirty="0">
                <a:effectLst/>
              </a:rPr>
              <a:t>weighted </a:t>
            </a:r>
            <a:r>
              <a:rPr lang="en-IN" sz="3000" i="0" dirty="0" err="1">
                <a:effectLst/>
              </a:rPr>
              <a:t>avg</a:t>
            </a:r>
            <a:r>
              <a:rPr lang="en-IN" sz="3000" i="0" dirty="0">
                <a:effectLst/>
              </a:rPr>
              <a:t> - 0.85</a:t>
            </a:r>
          </a:p>
        </p:txBody>
      </p:sp>
      <p:pic>
        <p:nvPicPr>
          <p:cNvPr id="8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4A3E9341-70DE-927D-82A4-304461E71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6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253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4516B-48F7-647A-6F4C-13E04E59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Fit check of the model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549E052-30E9-8637-D030-CD02C534E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93549"/>
            <a:ext cx="6780700" cy="50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6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kydivers make a formation above the clouds">
            <a:extLst>
              <a:ext uri="{FF2B5EF4-FFF2-40B4-BE49-F238E27FC236}">
                <a16:creationId xmlns:a16="http://schemas.microsoft.com/office/drawing/2014/main" id="{DCA372D4-BB22-2ED0-9C72-6DB463466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0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8CF71-56C8-CB18-65E9-B74D898C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6613A-BFB0-8CF1-FDCB-6887D4D1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Harshit Raj – AM.EN.U4CSE20331</a:t>
            </a:r>
          </a:p>
          <a:p>
            <a:r>
              <a:rPr lang="en-US" sz="2000" dirty="0"/>
              <a:t>Patel Rajkumar – AM.EN.U4CSE20349</a:t>
            </a:r>
          </a:p>
          <a:p>
            <a:r>
              <a:rPr lang="en-US" sz="2000" dirty="0"/>
              <a:t>Prashant Kumar N – AM.EN.U4CSE20352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Rupesh Kumar Tailor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AM.EN.U4CS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E20357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741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150</Words>
  <Application>Microsoft Macintosh PowerPoint</Application>
  <PresentationFormat>Widescreen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Menlo</vt:lpstr>
      <vt:lpstr>Times New Roman</vt:lpstr>
      <vt:lpstr>Office Theme</vt:lpstr>
      <vt:lpstr>Credit Card Fraud Detection</vt:lpstr>
      <vt:lpstr>Tasks of Fraud detection system</vt:lpstr>
      <vt:lpstr>Motivation </vt:lpstr>
      <vt:lpstr>Dataset used </vt:lpstr>
      <vt:lpstr>Algorithms used</vt:lpstr>
      <vt:lpstr>Reason for choosing algorithm </vt:lpstr>
      <vt:lpstr>Result and Analysis</vt:lpstr>
      <vt:lpstr>Fit check of the model</vt:lpstr>
      <vt:lpstr>Team Members</vt:lpstr>
      <vt:lpstr>Any 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PATEL RAJKUMAR PANKAJBHAI-AM.EN.U4CSE20349</dc:creator>
  <cp:lastModifiedBy>PATEL RAJKUMAR PANKAJBHAI-AM.EN.U4CSE20349</cp:lastModifiedBy>
  <cp:revision>3</cp:revision>
  <dcterms:created xsi:type="dcterms:W3CDTF">2022-12-10T14:26:53Z</dcterms:created>
  <dcterms:modified xsi:type="dcterms:W3CDTF">2022-12-10T17:25:04Z</dcterms:modified>
</cp:coreProperties>
</file>