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6"/>
  </p:notesMasterIdLst>
  <p:sldIdLst>
    <p:sldId id="278" r:id="rId2"/>
    <p:sldId id="279" r:id="rId3"/>
    <p:sldId id="292" r:id="rId4"/>
    <p:sldId id="293" r:id="rId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8" d="100"/>
          <a:sy n="78" d="100"/>
        </p:scale>
        <p:origin x="456" y="8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KPMG VIRTUAL INTERNSHIP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5" y="3483863"/>
            <a:ext cx="3707109" cy="1532979"/>
          </a:xfrm>
        </p:spPr>
        <p:txBody>
          <a:bodyPr/>
          <a:lstStyle/>
          <a:p>
            <a:r>
              <a:rPr lang="en-US" dirty="0"/>
              <a:t>TASK 3</a:t>
            </a:r>
          </a:p>
          <a:p>
            <a:r>
              <a:rPr lang="en-US" dirty="0"/>
              <a:t>By</a:t>
            </a:r>
          </a:p>
          <a:p>
            <a:r>
              <a:rPr lang="en-US" dirty="0"/>
              <a:t>Niraj Kumar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 using Tableau for​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Customer Id Vs Profit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Transactions month Vs Profit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Brand Vs Profit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Gender Vs Profit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96E4BB-FF26-6A4B-1554-7541F4C51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Niraj Kumar</a:t>
            </a:r>
          </a:p>
          <a:p>
            <a:r>
              <a:rPr lang="en-US" dirty="0"/>
              <a:t>rajpatelniraj@gmail.com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{B1617E3E-6ED5-447C-8AF1-75E839607498}tf78438558_win32</Template>
  <TotalTime>6</TotalTime>
  <Words>40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Sabon Next LT</vt:lpstr>
      <vt:lpstr>Office Theme</vt:lpstr>
      <vt:lpstr>KPMG VIRTUAL INTERNSHIP </vt:lpstr>
      <vt:lpstr>AGENDA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VIRTUAL INTERNSHIP </dc:title>
  <dc:subject/>
  <dc:creator>NIRAJ KUMAR</dc:creator>
  <cp:lastModifiedBy>NIRAJ KUMAR</cp:lastModifiedBy>
  <cp:revision>1</cp:revision>
  <dcterms:created xsi:type="dcterms:W3CDTF">2023-04-17T05:51:31Z</dcterms:created>
  <dcterms:modified xsi:type="dcterms:W3CDTF">2023-04-17T05:57:49Z</dcterms:modified>
</cp:coreProperties>
</file>