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61" r:id="rId6"/>
    <p:sldId id="262" r:id="rId7"/>
    <p:sldId id="259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BFC8D-F498-4138-BC78-5A8F1AA942E9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F92D2-EF0A-46FD-870B-BFBD56955CA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EB71B37-E779-4ACE-998B-75D9B17CA3E4}" type="datetime1">
              <a:rPr lang="en-IN" smtClean="0"/>
            </a:fld>
            <a:endParaRPr lang="en-IN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80539DB-A887-41CF-99A8-DF3FF1A03981}" type="datetime1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178A299-0B40-4F44-BFC2-B941275E97F6}" type="datetime1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EC4E31-17BC-482E-AB77-469CCE5E0504}" type="datetime1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C6E314-2E3F-41D1-B729-C83989CD3DB4}" type="datetime1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8501B73-F972-45DE-9C4A-6D01292CF88A}" type="datetime1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F0E7738-4E79-4A39-B846-4E1F6763A191}" type="datetime1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30E6EE-C5FD-4850-9DFD-81B7207865A2}" type="datetime1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28AD1-6F85-4EEF-A991-E95285341E86}" type="datetime1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059B40-D72D-488C-BC85-FD20198D3209}" type="datetime1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2C96DA-D2DC-428E-A74E-FF6C2942B103}" type="datetime1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07CEC23B-F431-426C-A630-FCC488FA35E9}" type="datetime1">
              <a:rPr lang="en-IN" smtClean="0"/>
            </a:fld>
            <a:endParaRPr lang="en-I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82F100DD-F266-4F77-857F-63CF1E10250A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809" y="433770"/>
            <a:ext cx="7454620" cy="36245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R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8000" b="1" kern="1200" spc="-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IPL MATCH </a:t>
            </a:r>
            <a:endParaRPr lang="en-US" sz="8000" b="1" kern="1200" spc="-5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8000" b="1" kern="1200" spc="-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BIDDING APP </a:t>
            </a:r>
            <a:endParaRPr lang="en-US" sz="8000" b="1" kern="1200" spc="-5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8000" b="1" kern="1200" spc="-5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CASE STUDY</a:t>
            </a:r>
            <a:endParaRPr lang="en-US" sz="8000" kern="1200" spc="-5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217" y="3008243"/>
            <a:ext cx="4127316" cy="3168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- Group </a:t>
            </a: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vishwas HK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Tiyab goshe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Rajshekar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Subhash Chandra Bosh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9025" y="-99670"/>
            <a:ext cx="11389507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Show the percentage of wins of each bidder in the order of highest to lowest percentage</a:t>
            </a:r>
            <a:endParaRPr lang="en-US" sz="2400" b="1" kern="1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349" y="967654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IPL_BIDDER_DETAILS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IPL_BIDDING_DETAILS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IPL_BIDDER_ POINTS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wins for each bidder  in descending order of 27 rows is returned.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16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79822" y="73427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A.BIDDER_ID,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(A.BID_STATUS), NO_OF_BIDS,A.BID_STATUS,                        (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(A.BID_STATUS)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NO_OF_BIDS)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IN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PERCENTAGE_WIN’                                   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IPL_BIDDING_DETAILS A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IPL_BIDDER_POINTS B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A.BIDDER_ID = B.BIDDER_ID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A.BID_STATUS ='WON’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A.BIDDER_ID, NO_OF_BIDS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IN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PERCENTAGE_WIN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3604" y="3788229"/>
            <a:ext cx="5105909" cy="24315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6064" y="-204819"/>
            <a:ext cx="11273199" cy="145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Display the number of matches conducted at each stadium with stadium name, city from the database</a:t>
            </a:r>
            <a:endParaRPr lang="en-US" sz="2400" b="1" kern="1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334" y="1001755"/>
            <a:ext cx="4204756" cy="384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STADIUM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MATCH SCHEDULE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matches conducted in each stadium with stadium name and city of 10 rows is returned.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47957" y="708110"/>
            <a:ext cx="6096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A.STADIUM_ID,A.STADIUM_NAME,A.CITY,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(B.STADIUM_ID)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‘MATCHES_IN_EACH_STADIUM’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IPL_STADIUM A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IPL_MATCH_SCHEDULE B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A.STADIUM_ID = B.STADIUM_ID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A.STADIUM_ID;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953" y="2908173"/>
            <a:ext cx="5723310" cy="34818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7112" y="-51540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Show the total bids along with bid team and team name</a:t>
            </a:r>
            <a:endParaRPr lang="en-US" sz="2400" b="1" kern="1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349" y="929935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IPL_BIDDING_DETAILS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bids with respect to bidding team and team names of 8 rows is returned.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044734" y="847801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A.BID_TEAM,B.TEAM_NAME,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(A.BID_TEAM)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TOTAL_BIDS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IPL_BIDDING_DETAILS A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IPL_TEAM B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A.BID_TEAM = B.TEAM_ID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A.BID_TEAM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A.BID_TEAM;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87659"/>
            <a:ext cx="4909601" cy="2522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91" y="44769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Display total matches played, total matches won and total matches lost by team along with its team name.</a:t>
            </a:r>
            <a:endParaRPr lang="en-US" sz="2400" b="1" kern="1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334" y="1180505"/>
            <a:ext cx="3365823" cy="4601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AGGEGTION FUNCTIONS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IPL_TEAM_STANDINGS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total matches played, won and lost along with their team names by 8 rows.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65658" y="1196644"/>
            <a:ext cx="61291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A.TEAM_ID,B.TEAM_NAME,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(A.MATCHES_PLAYED)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‘TOTAL_MATCHES_PLAYED’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(A.MATCHES_WON)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‘WON’,</a:t>
            </a:r>
            <a:endParaRPr lang="en-IN" sz="1600" b="1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(A.MATCHES_LOST)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IN" sz="16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‘LOST’ </a:t>
            </a:r>
            <a:endParaRPr lang="en-IN" sz="1600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IPL_TEAM_STANDINGS A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IPL_TEAM B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A.TEAM_ID = B.TEAM_ID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A.TEAM_ID;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80" y="3764206"/>
            <a:ext cx="5722177" cy="28548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5968" y="-304223"/>
            <a:ext cx="11273199" cy="1576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In a given stadium, what is the percentage of wins by a team which has won the toss?</a:t>
            </a:r>
            <a:endParaRPr lang="en-US" sz="2400" b="1" kern="12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030" y="995236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 INSIDE SUBQUERY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IPL_STADIUM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IPL_MATCH_SCHEDULE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IPL_STADIUM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wins by the team who won the toss for given stadium with 10 rows is returned.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12974" y="723102"/>
            <a:ext cx="641440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A.STADIUM_ID,A.STADIUM_NAME,A.CITY,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IPL_MATCH B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IPL_MATCH_SCHEDULE C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B.MATCH_ID = C.MATCH_ID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B.TOSS_WINNER = B.MATCH_WINNER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C.STADIUM_ID=A.STADIUM_ID) 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IPL_MATCH_SCHEDULE C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C.STADIUM_ID = A.STADIUM_ID)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100 AS </a:t>
            </a:r>
            <a:r>
              <a:rPr lang="en-IN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'WIN_%’</a:t>
            </a:r>
            <a:endParaRPr lang="en-IN" sz="1600" b="1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IPL_STADIUM A;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4" y="4306957"/>
            <a:ext cx="4890052" cy="2402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55" y="-55265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Show the team id who won the match as per the win details.</a:t>
            </a:r>
            <a:endParaRPr lang="en-US" sz="2400" b="1" kern="1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334" y="803985"/>
            <a:ext cx="3671356" cy="37129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WHEN STATEMENTS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IPL_MATCH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based on team id’s who won the matches w.r.t winning details is returned by 8 rows.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6" name="Isosceles Triangle 15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" name="Rectangle 1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051270" y="803985"/>
            <a:ext cx="612913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A.TEAM_ID,B.TEAM_NAME,A.WIN_DETAILS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CASE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MATCH_WINNER='1' THEN TEAM_ID1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MATCH_WINNER='2' THEN TEAM_ID2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TEAM_ID,WIN_DETAILS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IPL_MATCH) A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(SELECT TEAM_ID,TEAM_NAME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IPL_TEAM) B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A.TEAM_ID = B.TEAM_ID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A.TEAM_ID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A.TEAM_ID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51" y="4383184"/>
            <a:ext cx="4948270" cy="22358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746" y="36019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 Display the bowlers for Mumbai Indians team.</a:t>
            </a:r>
            <a:endParaRPr lang="en-US" sz="2400" kern="1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349" y="1045283"/>
            <a:ext cx="4310912" cy="3795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IPL_TEAM_PLAYERS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IPL_PLAYER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us the bowlers from team Mumbai Indians with respect to their player id by 9 rows.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4" name="Rectangle 33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54739" y="997454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A.PLAYER_ID,B.PLAYER_NAME,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A.PLAYER_ROLE,C.TEAM_NAME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IPL_TEAM_PLAYERS A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IPL_PLAYER B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A.PLAYER_ID = B.PLAYER_ID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IPL_TEAM C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A.TEAM_ID = C.TEAM_ID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A.PLAYER_ROLE = </a:t>
            </a:r>
            <a:r>
              <a:rPr lang="en-IN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'BOWLER’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C.TEAM_NAME=</a:t>
            </a:r>
            <a:r>
              <a:rPr lang="en-IN" sz="16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'Mumbai Indians’;</a:t>
            </a:r>
            <a:endParaRPr lang="en-IN" sz="1600" b="1" dirty="0">
              <a:solidFill>
                <a:srgbClr val="33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/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053" y="3847621"/>
            <a:ext cx="5016217" cy="27714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91" y="-1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 How many all-rounders are there in each team, display the teams with more than 4 all-rounders in descending order.</a:t>
            </a:r>
            <a:endParaRPr lang="en-US" sz="2400" b="1" kern="1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1330" y="990253"/>
            <a:ext cx="3834207" cy="4398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IPL_TEAM_PLAYERS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IPL_PLAYER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IPL_TEAM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number of all rounder players who have more than 4 players in each team in descending order by5 rows.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>
            <a:grpSpLocks noGrp="1" noRot="1" noChangeAspect="1" noMove="1" noResize="1" noUngrp="1"/>
          </p:cNvGrpSpPr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2" name="Rectangle 21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F100DD-F266-4F77-857F-63CF1E10250A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20870" y="836399"/>
            <a:ext cx="66619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C.TEAM_NAME,A.PLAYER_ROLE,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(A.PLAYER_ROLE)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IPL_TEAM_PLAYERS A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IPL_PLAYER B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A.PLAYER_ID=B.PLAYER_ID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IPL_TEAM C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A.TEAM_ID=C.TEAM_ID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A.PLAYER_ROLE = 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'ALL-ROUNDER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C.TEAM_NAME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COUNT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DESC;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39" y="4278963"/>
            <a:ext cx="4505740" cy="23401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4290</Words>
  <Application>WPS Presentation</Application>
  <PresentationFormat>Widescreen</PresentationFormat>
  <Paragraphs>249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Courier New</vt:lpstr>
      <vt:lpstr>Calibri</vt:lpstr>
      <vt:lpstr>Microsoft YaHei</vt:lpstr>
      <vt:lpstr>Arial Unicode MS</vt:lpstr>
      <vt:lpstr>Calibri Light</vt:lpstr>
      <vt:lpstr>1_Green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Nagashree R R</dc:creator>
  <cp:lastModifiedBy>Vishwas gangatkar</cp:lastModifiedBy>
  <cp:revision>39</cp:revision>
  <dcterms:created xsi:type="dcterms:W3CDTF">2022-10-05T09:35:00Z</dcterms:created>
  <dcterms:modified xsi:type="dcterms:W3CDTF">2022-10-06T13:43:00Z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1A7B8E77DC9C46FEA32D003C37CF4A0B</vt:lpwstr>
  </property>
  <property fmtid="{D5CDD505-2E9C-101B-9397-08002B2CF9AE}" pid="3" name="KSOProductBuildVer">
    <vt:lpwstr>1033-11.2.0.11341</vt:lpwstr>
  </property>
</Properties>
</file>