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9" r:id="rId5"/>
    <p:sldId id="257" r:id="rId6"/>
    <p:sldId id="264" r:id="rId7"/>
    <p:sldId id="260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EB14-D25E-49FA-AE24-2B8C648D7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Creeden Commission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9E02D-5BA7-47B8-AC27-C99E10ED1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5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9D92-387E-4115-9F64-93140A25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	- automated cloud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8D21-6294-4A3B-90CF-880CD836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To Cloud Based Solution</a:t>
            </a:r>
          </a:p>
          <a:p>
            <a:pPr lvl="1"/>
            <a:r>
              <a:rPr lang="en-US" dirty="0"/>
              <a:t>Offers Secure, Scalable Environment</a:t>
            </a:r>
          </a:p>
          <a:p>
            <a:pPr lvl="1"/>
            <a:r>
              <a:rPr lang="en-US" dirty="0"/>
              <a:t>Automatic Backups</a:t>
            </a:r>
          </a:p>
          <a:p>
            <a:r>
              <a:rPr lang="en-US" dirty="0"/>
              <a:t>Automate Data Load From Email Attachments</a:t>
            </a:r>
          </a:p>
          <a:p>
            <a:pPr lvl="1"/>
            <a:r>
              <a:rPr lang="en-US" dirty="0"/>
              <a:t>Drastically Reduces Support</a:t>
            </a:r>
          </a:p>
          <a:p>
            <a:r>
              <a:rPr lang="en-US" dirty="0"/>
              <a:t>Recommend Reporting Tools To Meet Creeden’s Needs</a:t>
            </a:r>
          </a:p>
          <a:p>
            <a:r>
              <a:rPr lang="en-US" dirty="0"/>
              <a:t>Create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8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23B-2383-45C7-94F0-9BA20F06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ADAC-F062-42C9-A52A-6D34CA20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Costs </a:t>
            </a:r>
          </a:p>
          <a:p>
            <a:pPr lvl="1"/>
            <a:r>
              <a:rPr lang="en-US" dirty="0"/>
              <a:t>Creeden Architecture and Infrastructure Unknown</a:t>
            </a:r>
          </a:p>
          <a:p>
            <a:pPr lvl="1"/>
            <a:r>
              <a:rPr lang="en-US" dirty="0"/>
              <a:t>Cloud Costs – Need Data Sizes And Approximate Usage</a:t>
            </a:r>
          </a:p>
          <a:p>
            <a:pPr lvl="1"/>
            <a:r>
              <a:rPr lang="en-US" dirty="0"/>
              <a:t>Reporting Tools / Licenses</a:t>
            </a:r>
          </a:p>
          <a:p>
            <a:pPr lvl="1"/>
            <a:r>
              <a:rPr lang="en-US" dirty="0"/>
              <a:t>Unsure Scope Of Regular Problems</a:t>
            </a:r>
          </a:p>
        </p:txBody>
      </p:sp>
    </p:spTree>
    <p:extLst>
      <p:ext uri="{BB962C8B-B14F-4D97-AF65-F5344CB8AC3E}">
        <p14:creationId xmlns:p14="http://schemas.microsoft.com/office/powerpoint/2010/main" val="26763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343D-C2ED-4082-AE31-5D6E33A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EBBE-9F41-40F1-B3E0-61B27A69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40963" cy="4608514"/>
          </a:xfrm>
        </p:spPr>
        <p:txBody>
          <a:bodyPr>
            <a:normAutofit/>
          </a:bodyPr>
          <a:lstStyle/>
          <a:p>
            <a:r>
              <a:rPr lang="en-US" dirty="0"/>
              <a:t>Recommended Approach - Waterfall</a:t>
            </a:r>
          </a:p>
          <a:p>
            <a:pPr lvl="1"/>
            <a:r>
              <a:rPr lang="en-US" dirty="0"/>
              <a:t>After 1-2 Months Of Phase 1 Support (Recommended, but Optional)</a:t>
            </a:r>
          </a:p>
          <a:p>
            <a:pPr lvl="1"/>
            <a:r>
              <a:rPr lang="en-US" dirty="0"/>
              <a:t>Cycle 1 for Phase 2 (Full Requirements Gathering) </a:t>
            </a:r>
          </a:p>
          <a:p>
            <a:pPr lvl="2"/>
            <a:r>
              <a:rPr lang="en-US" dirty="0"/>
              <a:t>Review / Document</a:t>
            </a:r>
          </a:p>
          <a:p>
            <a:pPr lvl="3"/>
            <a:r>
              <a:rPr lang="en-US" dirty="0"/>
              <a:t>Current Architecture / Infrastructure</a:t>
            </a:r>
          </a:p>
          <a:p>
            <a:pPr lvl="3"/>
            <a:r>
              <a:rPr lang="en-US" dirty="0"/>
              <a:t>Licenses / Software In-Use</a:t>
            </a:r>
          </a:p>
          <a:p>
            <a:pPr lvl="3"/>
            <a:r>
              <a:rPr lang="en-US" dirty="0"/>
              <a:t>Reports</a:t>
            </a:r>
          </a:p>
          <a:p>
            <a:pPr lvl="2"/>
            <a:r>
              <a:rPr lang="en-US" dirty="0"/>
              <a:t>Provide Architecture and Solution Review</a:t>
            </a:r>
          </a:p>
          <a:p>
            <a:pPr lvl="2"/>
            <a:r>
              <a:rPr lang="en-US" dirty="0"/>
              <a:t>License Costs, If Applicable</a:t>
            </a:r>
          </a:p>
          <a:p>
            <a:pPr lvl="2"/>
            <a:r>
              <a:rPr lang="en-US" dirty="0"/>
              <a:t>Support Plan </a:t>
            </a:r>
          </a:p>
          <a:p>
            <a:pPr lvl="2"/>
            <a:r>
              <a:rPr lang="en-US" dirty="0"/>
              <a:t>Phase 2 Requirements/ Timeline / Cost Estimate Within +-15%</a:t>
            </a:r>
          </a:p>
        </p:txBody>
      </p:sp>
    </p:spTree>
    <p:extLst>
      <p:ext uri="{BB962C8B-B14F-4D97-AF65-F5344CB8AC3E}">
        <p14:creationId xmlns:p14="http://schemas.microsoft.com/office/powerpoint/2010/main" val="374686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DDA-597F-4CB7-8F5B-9396E2C9C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DCB56-8AFA-4719-94DD-5EA2BF156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26ED-38D1-4A18-8CED-AF0F89EE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86DE-6A9F-4FB1-9354-1B6C0DD2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Overview Of Commission Report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Phase 1</a:t>
            </a:r>
          </a:p>
          <a:p>
            <a:pPr lvl="1"/>
            <a:r>
              <a:rPr lang="en-US" dirty="0"/>
              <a:t>Phase 2</a:t>
            </a:r>
          </a:p>
          <a:p>
            <a:r>
              <a:rPr lang="en-US" dirty="0"/>
              <a:t>Review Next Steps</a:t>
            </a:r>
          </a:p>
          <a:p>
            <a:r>
              <a:rPr lang="en-US" dirty="0"/>
              <a:t>Yash Overview</a:t>
            </a:r>
          </a:p>
        </p:txBody>
      </p:sp>
    </p:spTree>
    <p:extLst>
      <p:ext uri="{BB962C8B-B14F-4D97-AF65-F5344CB8AC3E}">
        <p14:creationId xmlns:p14="http://schemas.microsoft.com/office/powerpoint/2010/main" val="208646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7E00-F43E-43AC-9529-37DACBD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072C-4527-4B76-80A3-01F115DF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Raj Paul – Owner, CrewFoxx</a:t>
            </a:r>
          </a:p>
          <a:p>
            <a:r>
              <a:rPr lang="en-US" dirty="0"/>
              <a:t>Bhaskar </a:t>
            </a:r>
            <a:r>
              <a:rPr lang="en-US" dirty="0" err="1"/>
              <a:t>Tadepalli</a:t>
            </a:r>
            <a:r>
              <a:rPr lang="en-US" dirty="0"/>
              <a:t> – VP, Yash Technologies</a:t>
            </a:r>
          </a:p>
          <a:p>
            <a:r>
              <a:rPr lang="en-US" dirty="0"/>
              <a:t>John Ferry – Owner, </a:t>
            </a:r>
            <a:r>
              <a:rPr lang="en-US" dirty="0" err="1"/>
              <a:t>SilverFoxx</a:t>
            </a:r>
            <a:endParaRPr lang="en-US" dirty="0"/>
          </a:p>
          <a:p>
            <a:r>
              <a:rPr lang="en-US" dirty="0"/>
              <a:t>Greg </a:t>
            </a:r>
            <a:r>
              <a:rPr lang="en-US" dirty="0" err="1"/>
              <a:t>Biernacki</a:t>
            </a:r>
            <a:r>
              <a:rPr lang="en-US" dirty="0"/>
              <a:t> – Director, IT &amp; Business Technology, Creeden</a:t>
            </a:r>
          </a:p>
          <a:p>
            <a:r>
              <a:rPr lang="en-US" dirty="0"/>
              <a:t>Mark Whitlock – Partner, Creeden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B8E6-8947-458C-9658-F77C6CD2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commission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A771-F62A-4B53-A507-E9CBC7C7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Creeden </a:t>
            </a:r>
          </a:p>
          <a:p>
            <a:pPr lvl="1"/>
            <a:r>
              <a:rPr lang="en-US" dirty="0"/>
              <a:t>Who Supplies Files</a:t>
            </a:r>
          </a:p>
          <a:p>
            <a:pPr lvl="1"/>
            <a:r>
              <a:rPr lang="en-US" dirty="0"/>
              <a:t>File Contents</a:t>
            </a:r>
          </a:p>
          <a:p>
            <a:pPr lvl="1"/>
            <a:r>
              <a:rPr lang="en-US" dirty="0"/>
              <a:t>Who Pays Commissions</a:t>
            </a:r>
          </a:p>
          <a:p>
            <a:pPr lvl="1"/>
            <a:r>
              <a:rPr lang="en-US" dirty="0"/>
              <a:t>Who Gets Commissions</a:t>
            </a:r>
          </a:p>
          <a:p>
            <a:pPr lvl="1"/>
            <a:r>
              <a:rPr lang="en-US" dirty="0"/>
              <a:t>Frequency Of Reports</a:t>
            </a:r>
          </a:p>
          <a:p>
            <a:pPr lvl="1"/>
            <a:r>
              <a:rPr lang="en-US" dirty="0"/>
              <a:t>Frequency Of Data From Manufacturers</a:t>
            </a:r>
          </a:p>
        </p:txBody>
      </p:sp>
    </p:spTree>
    <p:extLst>
      <p:ext uri="{BB962C8B-B14F-4D97-AF65-F5344CB8AC3E}">
        <p14:creationId xmlns:p14="http://schemas.microsoft.com/office/powerpoint/2010/main" val="5185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866F-543A-405F-A8E7-C97A591C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2B1A-A93A-4C2E-A490-57E42D68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Consuming Manual Process</a:t>
            </a:r>
          </a:p>
          <a:p>
            <a:r>
              <a:rPr lang="en-US" dirty="0"/>
              <a:t>Data Inputs Vary By Manufacturer</a:t>
            </a:r>
          </a:p>
          <a:p>
            <a:r>
              <a:rPr lang="en-US" dirty="0"/>
              <a:t>Growing Number Of Manufacturers</a:t>
            </a:r>
          </a:p>
          <a:p>
            <a:r>
              <a:rPr lang="en-US" dirty="0"/>
              <a:t>Data Growing Beyond Excel’s Capability</a:t>
            </a:r>
          </a:p>
          <a:p>
            <a:r>
              <a:rPr lang="en-US" dirty="0"/>
              <a:t>Data Backup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F805-0163-4B6A-B350-07EAC78C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B386-9301-49C8-8FA2-779D1DED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Take Over Current Support Process</a:t>
            </a:r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Automation</a:t>
            </a:r>
          </a:p>
          <a:p>
            <a:pPr lvl="2"/>
            <a:r>
              <a:rPr lang="en-US" dirty="0"/>
              <a:t>Large Reduction In Support</a:t>
            </a:r>
          </a:p>
        </p:txBody>
      </p:sp>
    </p:spTree>
    <p:extLst>
      <p:ext uri="{BB962C8B-B14F-4D97-AF65-F5344CB8AC3E}">
        <p14:creationId xmlns:p14="http://schemas.microsoft.com/office/powerpoint/2010/main" val="109000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2653-174D-4EE6-896C-6F57C0B3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4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Stop The Bleeding</a:t>
            </a:r>
          </a:p>
          <a:p>
            <a:pPr lvl="1"/>
            <a:r>
              <a:rPr lang="en-US" dirty="0"/>
              <a:t>Provide Valuable Time Back To Creeden</a:t>
            </a:r>
          </a:p>
          <a:p>
            <a:pPr lvl="1"/>
            <a:r>
              <a:rPr lang="en-US" dirty="0"/>
              <a:t>Phase 1 Assists in Phase 2 Success</a:t>
            </a:r>
          </a:p>
          <a:p>
            <a:pPr lvl="2"/>
            <a:r>
              <a:rPr lang="en-US" dirty="0"/>
              <a:t>Size of Data</a:t>
            </a:r>
          </a:p>
          <a:p>
            <a:pPr lvl="2"/>
            <a:r>
              <a:rPr lang="en-US" dirty="0"/>
              <a:t>Data Format Changes</a:t>
            </a:r>
          </a:p>
          <a:p>
            <a:pPr lvl="2"/>
            <a:r>
              <a:rPr lang="en-US" dirty="0"/>
              <a:t>Regular Issues</a:t>
            </a:r>
          </a:p>
          <a:p>
            <a:pPr lvl="1"/>
            <a:r>
              <a:rPr lang="en-US" dirty="0"/>
              <a:t>Migrate Support Offshore For Costs</a:t>
            </a:r>
          </a:p>
          <a:p>
            <a:pPr lvl="1"/>
            <a:r>
              <a:rPr lang="en-US" dirty="0"/>
              <a:t>Onshore Resources Engaged As Needed For Success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D4C94E-B9E3-4692-BCC3-5E9DA8C4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Migrate support</a:t>
            </a:r>
          </a:p>
        </p:txBody>
      </p:sp>
    </p:spTree>
    <p:extLst>
      <p:ext uri="{BB962C8B-B14F-4D97-AF65-F5344CB8AC3E}">
        <p14:creationId xmlns:p14="http://schemas.microsoft.com/office/powerpoint/2010/main" val="41598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7FCA-06AF-40C3-89E2-668923E3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9784-D0CA-4F53-97A5-2D15244F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Cannot Estimate – Too  Many Unknowns</a:t>
            </a:r>
          </a:p>
          <a:p>
            <a:pPr lvl="1"/>
            <a:r>
              <a:rPr lang="en-US" dirty="0"/>
              <a:t>Amount Of Work</a:t>
            </a:r>
          </a:p>
          <a:p>
            <a:pPr lvl="1"/>
            <a:r>
              <a:rPr lang="en-US" dirty="0"/>
              <a:t>Frequency Of Report Generation</a:t>
            </a:r>
          </a:p>
          <a:p>
            <a:pPr lvl="1"/>
            <a:r>
              <a:rPr lang="en-US" dirty="0"/>
              <a:t>Creeden Expectations</a:t>
            </a:r>
          </a:p>
          <a:p>
            <a:pPr lvl="1"/>
            <a:r>
              <a:rPr lang="en-US" dirty="0"/>
              <a:t>Communication Process With Creeden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3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A6B3-981F-4200-8FA8-37237864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4F67-97EF-436A-8169-956797A2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83838" cy="4418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Recommended Approach </a:t>
            </a:r>
          </a:p>
          <a:p>
            <a:pPr lvl="1"/>
            <a:r>
              <a:rPr lang="en-US" dirty="0"/>
              <a:t>Perform KT With Creeden</a:t>
            </a:r>
          </a:p>
          <a:p>
            <a:pPr lvl="1"/>
            <a:r>
              <a:rPr lang="en-US" dirty="0"/>
              <a:t>Document Processes</a:t>
            </a:r>
          </a:p>
          <a:p>
            <a:pPr lvl="1"/>
            <a:r>
              <a:rPr lang="en-US" dirty="0"/>
              <a:t>Understand Current Support Hours For 60 Manufacturers</a:t>
            </a:r>
          </a:p>
          <a:p>
            <a:pPr lvl="1"/>
            <a:r>
              <a:rPr lang="en-US" dirty="0"/>
              <a:t>Document Success Criteria</a:t>
            </a:r>
          </a:p>
          <a:p>
            <a:pPr lvl="1"/>
            <a:r>
              <a:rPr lang="en-US" dirty="0"/>
              <a:t>Document Communication Guidelines</a:t>
            </a:r>
          </a:p>
          <a:p>
            <a:pPr lvl="1"/>
            <a:r>
              <a:rPr lang="en-US" dirty="0"/>
              <a:t>Agree On Cadence For Review</a:t>
            </a:r>
          </a:p>
          <a:p>
            <a:pPr lvl="1"/>
            <a:r>
              <a:rPr lang="en-US" dirty="0"/>
              <a:t>Process Improvements Out Of Scope</a:t>
            </a:r>
          </a:p>
          <a:p>
            <a:pPr lvl="1"/>
            <a:r>
              <a:rPr lang="en-US" dirty="0"/>
              <a:t>Time And Material</a:t>
            </a:r>
          </a:p>
          <a:p>
            <a:r>
              <a:rPr lang="en-US" dirty="0"/>
              <a:t>Require Two Week Notice To Begin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9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3737</TotalTime>
  <Words>359</Words>
  <Application>Microsoft Office PowerPoint</Application>
  <PresentationFormat>Widescreen</PresentationFormat>
  <Paragraphs>92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Creeden Commission report</vt:lpstr>
      <vt:lpstr>Agenda </vt:lpstr>
      <vt:lpstr>Introductions</vt:lpstr>
      <vt:lpstr>Overview of commission report </vt:lpstr>
      <vt:lpstr>Business problem</vt:lpstr>
      <vt:lpstr>Two Phase approach</vt:lpstr>
      <vt:lpstr>Phase 1 – Migrate support</vt:lpstr>
      <vt:lpstr>Phase 1</vt:lpstr>
      <vt:lpstr>Phase 1</vt:lpstr>
      <vt:lpstr>Phase 2 - automated cloud solution</vt:lpstr>
      <vt:lpstr>Phase 2</vt:lpstr>
      <vt:lpstr>Phase 2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Creeden Commission report</dc:title>
  <dc:creator>Yash User</dc:creator>
  <cp:lastModifiedBy>Yash User</cp:lastModifiedBy>
  <cp:revision>24</cp:revision>
  <dcterms:created xsi:type="dcterms:W3CDTF">2024-10-02T00:03:25Z</dcterms:created>
  <dcterms:modified xsi:type="dcterms:W3CDTF">2024-10-04T14:20:55Z</dcterms:modified>
</cp:coreProperties>
</file>