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0639" cy="72164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Business Analyst (BA)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6288"/>
            <a:ext cx="8229600" cy="5129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 </a:t>
            </a:r>
            <a:r>
              <a:rPr lang="en-US" sz="1800" b="1" dirty="0"/>
              <a:t>Business Analyst (BA)</a:t>
            </a:r>
            <a:r>
              <a:rPr lang="en-US" sz="1800" dirty="0"/>
              <a:t> is a professional who helps organizations improve their processes, products, services, or software by analyzing data, </a:t>
            </a:r>
            <a:r>
              <a:rPr lang="en-US" sz="1800" dirty="0" smtClean="0"/>
              <a:t>understanding </a:t>
            </a:r>
            <a:r>
              <a:rPr lang="en-US" sz="1800" dirty="0"/>
              <a:t>business needs, and finding solutions to business problems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What does the BA do?</a:t>
            </a:r>
            <a:endParaRPr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01" y="2697514"/>
            <a:ext cx="4804012" cy="3109158"/>
          </a:xfrm>
          <a:prstGeom prst="rect">
            <a:avLst/>
          </a:prstGeom>
        </p:spPr>
      </p:pic>
      <p:pic>
        <p:nvPicPr>
          <p:cNvPr id="10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97514"/>
            <a:ext cx="3759958" cy="31091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204716"/>
            <a:ext cx="8229600" cy="6441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Key Learnings:</a:t>
            </a:r>
          </a:p>
          <a:p>
            <a:r>
              <a:rPr lang="en-US" sz="2000" dirty="0"/>
              <a:t>Importance of </a:t>
            </a:r>
            <a:r>
              <a:rPr lang="en-US" sz="2000" b="1" dirty="0"/>
              <a:t>clear communication</a:t>
            </a:r>
            <a:r>
              <a:rPr lang="en-US" sz="2000" dirty="0"/>
              <a:t> between teams</a:t>
            </a:r>
          </a:p>
          <a:p>
            <a:r>
              <a:rPr lang="en-US" sz="2000" dirty="0"/>
              <a:t>Need for </a:t>
            </a:r>
            <a:r>
              <a:rPr lang="en-US" sz="2000" b="1" dirty="0"/>
              <a:t>visual representation</a:t>
            </a:r>
            <a:r>
              <a:rPr lang="en-US" sz="2000" dirty="0"/>
              <a:t> to simplify complexity</a:t>
            </a:r>
          </a:p>
          <a:p>
            <a:r>
              <a:rPr lang="en-US" sz="2000" dirty="0"/>
              <a:t>How </a:t>
            </a:r>
            <a:r>
              <a:rPr lang="en-US" sz="2000" b="1" dirty="0"/>
              <a:t>agile frameworks</a:t>
            </a:r>
            <a:r>
              <a:rPr lang="en-US" sz="2000" dirty="0"/>
              <a:t> help handle change efficiently</a:t>
            </a:r>
          </a:p>
          <a:p>
            <a:r>
              <a:rPr lang="en-US" sz="2000" dirty="0"/>
              <a:t>Data-backed decisions are more </a:t>
            </a:r>
            <a:r>
              <a:rPr lang="en-US" sz="2000" b="1" dirty="0"/>
              <a:t>persuasive and reliable</a:t>
            </a:r>
            <a:endParaRPr lang="en-US" sz="2000" dirty="0"/>
          </a:p>
          <a:p>
            <a:r>
              <a:rPr lang="en-US" sz="2000" dirty="0"/>
              <a:t>Tools like </a:t>
            </a:r>
            <a:r>
              <a:rPr lang="en-US" sz="2000" b="1" dirty="0"/>
              <a:t>Power BI, JIRA, and UML diagrams</a:t>
            </a:r>
            <a:r>
              <a:rPr lang="en-US" sz="2000" dirty="0"/>
              <a:t> improve efficiency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000" b="1" dirty="0"/>
              <a:t>Key Skills of a Business Analyst:</a:t>
            </a:r>
          </a:p>
          <a:p>
            <a:r>
              <a:rPr lang="en-US" sz="2000" dirty="0"/>
              <a:t>Communication &amp; people skills 🗣️</a:t>
            </a:r>
          </a:p>
          <a:p>
            <a:r>
              <a:rPr lang="en-US" sz="2000" dirty="0"/>
              <a:t>Problem-solving mindset 🧠</a:t>
            </a:r>
          </a:p>
          <a:p>
            <a:r>
              <a:rPr lang="en-US" sz="2000" dirty="0"/>
              <a:t>Analytical thinking 🔎</a:t>
            </a:r>
          </a:p>
          <a:p>
            <a:r>
              <a:rPr lang="en-US" sz="2000" dirty="0"/>
              <a:t>Technical know-how (depending on the job, this could range from basic tools to more advanced software)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128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Business Analyst (BA)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</dc:creator>
  <cp:keywords/>
  <dc:description>generated using python-pptx</dc:description>
  <cp:lastModifiedBy>admi</cp:lastModifiedBy>
  <cp:revision>3</cp:revision>
  <dcterms:created xsi:type="dcterms:W3CDTF">2013-01-27T09:14:16Z</dcterms:created>
  <dcterms:modified xsi:type="dcterms:W3CDTF">2025-04-18T16:48:17Z</dcterms:modified>
  <cp:category/>
</cp:coreProperties>
</file>