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04161" cy="776240"/>
          </a:xfrm>
        </p:spPr>
        <p:txBody>
          <a:bodyPr>
            <a:normAutofit/>
          </a:bodyPr>
          <a:lstStyle/>
          <a:p>
            <a:r>
              <a:rPr lang="en-US" sz="3200" b="1" dirty="0"/>
              <a:t>Marketing Analysis</a:t>
            </a:r>
            <a:endParaRPr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309" y="887104"/>
            <a:ext cx="8525491" cy="52390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Marketing Analysis</a:t>
            </a:r>
            <a:r>
              <a:rPr lang="en-US" sz="1800" dirty="0"/>
              <a:t> is the process of studying market conditions to understand what customers want, how competitors are behaving, and what trends are shaping the industry.</a:t>
            </a:r>
            <a:endParaRPr sz="1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899" y="2049928"/>
            <a:ext cx="4258101" cy="336741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09" y="2049928"/>
            <a:ext cx="4724590" cy="336741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589361"/>
            <a:ext cx="4811437" cy="3138985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1437" y="3589361"/>
            <a:ext cx="4332564" cy="3029803"/>
          </a:xfrm>
          <a:prstGeom prst="rect">
            <a:avLst/>
          </a:prstGeom>
        </p:spPr>
      </p:pic>
      <p:sp>
        <p:nvSpPr>
          <p:cNvPr id="13" name="Rectangle 2"/>
          <p:cNvSpPr>
            <a:spLocks noChangeArrowheads="1"/>
          </p:cNvSpPr>
          <p:nvPr/>
        </p:nvSpPr>
        <p:spPr bwMode="auto">
          <a:xfrm rot="10800000" flipV="1">
            <a:off x="150124" y="310545"/>
            <a:ext cx="8761863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 strong 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marketing analysis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lays the foundation for smart decisions.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Understanding the customer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is the core of every successful strategy.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Frameworks like STP, SWOT, and PESTEL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bring structure and depth to the analysis.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Using 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real-time tools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(social media, analytics dashboards) keeps your marketing agile.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lang="en-US" b="1" dirty="0"/>
              <a:t>Why It Matters:</a:t>
            </a:r>
          </a:p>
          <a:p>
            <a:r>
              <a:rPr lang="en-US" dirty="0"/>
              <a:t>Launch better products</a:t>
            </a:r>
          </a:p>
          <a:p>
            <a:r>
              <a:rPr lang="en-US" dirty="0"/>
              <a:t>Target the right audience</a:t>
            </a:r>
          </a:p>
          <a:p>
            <a:r>
              <a:rPr lang="en-US" dirty="0"/>
              <a:t>Beat the competition</a:t>
            </a:r>
          </a:p>
          <a:p>
            <a:r>
              <a:rPr lang="en-US" dirty="0"/>
              <a:t>Increase ROI on marketing campaigns</a:t>
            </a:r>
          </a:p>
          <a:p>
            <a:r>
              <a:rPr lang="en-US" dirty="0"/>
              <a:t>Make strategic, data-driven decisions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107</Words>
  <Application>Microsoft Office PowerPoint</Application>
  <PresentationFormat>On-screen Show (4:3)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Marketing Analysis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 Analysis</dc:title>
  <dc:subject/>
  <dc:creator>admi</dc:creator>
  <cp:keywords/>
  <dc:description>generated using python-pptx</dc:description>
  <cp:lastModifiedBy>admi</cp:lastModifiedBy>
  <cp:revision>4</cp:revision>
  <dcterms:created xsi:type="dcterms:W3CDTF">2013-01-27T09:14:16Z</dcterms:created>
  <dcterms:modified xsi:type="dcterms:W3CDTF">2025-04-18T17:17:51Z</dcterms:modified>
  <cp:category/>
</cp:coreProperties>
</file>