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D565-83DE-EA6A-CD77-649B71AFF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A2D03-62E4-0079-C0A6-17279384A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B784B-119B-4BAD-1918-888D84D0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9B91-BFEF-EA4E-BE30-F5FCDF0785F5}" type="datetimeFigureOut">
              <a:rPr lang="en-NP" smtClean="0"/>
              <a:t>08/04/2024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B5DA1-BC40-7BB3-F0F9-83458FFA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CE180-AEB1-A412-57A8-1EC912A9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9E9D-3E83-BE44-820A-C480E3B3616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0972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7093-E450-7610-822E-D6949644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A1884-8BB7-B83C-0577-87E227D3D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31D27-02D0-A77B-9AE0-BA11BE37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9B91-BFEF-EA4E-BE30-F5FCDF0785F5}" type="datetimeFigureOut">
              <a:rPr lang="en-NP" smtClean="0"/>
              <a:t>08/04/2024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D1E71-741D-0570-8AAE-E3DB310E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6AF20-62B5-A0A8-389D-1A9ECD9F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9E9D-3E83-BE44-820A-C480E3B3616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3414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98D1F-D6D6-F7C0-2AB2-28042DEE5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B578C-04BB-E0D2-0DEA-2D81E73A4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A296-9091-32C2-9055-F1ED78C9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9B91-BFEF-EA4E-BE30-F5FCDF0785F5}" type="datetimeFigureOut">
              <a:rPr lang="en-NP" smtClean="0"/>
              <a:t>08/04/2024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31F34-FAD0-C2AB-DA15-C6AAA0B3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90089-B6FB-CCD2-FD19-3A08CF27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9E9D-3E83-BE44-820A-C480E3B3616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3226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19F4-E911-26A4-F6CF-1BF5E281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510A-4019-8CE4-BEB8-69782D24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36B4-383F-3E43-D842-9C5E5D5C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9B91-BFEF-EA4E-BE30-F5FCDF0785F5}" type="datetimeFigureOut">
              <a:rPr lang="en-NP" smtClean="0"/>
              <a:t>08/04/2024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976A6-1B52-6D27-47F1-0FA12A30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518AE-5BF3-0D30-EB55-FCD74A42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9E9D-3E83-BE44-820A-C480E3B3616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2180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0FB4-F10A-1655-DCFD-F84E6A9B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9BFE2-B85C-3BA1-6B1B-63BECDB4C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AE4C-A770-5DED-91A1-4995F10A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9B91-BFEF-EA4E-BE30-F5FCDF0785F5}" type="datetimeFigureOut">
              <a:rPr lang="en-NP" smtClean="0"/>
              <a:t>08/04/2024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3089F-C294-2B58-393E-4C760C73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0F804-F95D-AAA6-7125-D3CEF192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9E9D-3E83-BE44-820A-C480E3B3616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11200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7C74-5318-7494-66E2-0A1CA047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1C95-FFB0-21F8-867D-549BF5CF4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7F671-4B87-B586-902F-A0D6BC519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CF11F-2C21-EC3A-F9FF-9B131026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9B91-BFEF-EA4E-BE30-F5FCDF0785F5}" type="datetimeFigureOut">
              <a:rPr lang="en-NP" smtClean="0"/>
              <a:t>08/04/2024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8DB39-8B00-B528-037F-EF5ACCD4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E742B-61F3-1608-1429-D78570EB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9E9D-3E83-BE44-820A-C480E3B3616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2093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4BB4-0C5A-8513-EC4B-2DEFB198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9D52B-A9FA-CE1E-67A0-E773C3B40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3C024-AAA9-5935-DA60-064537835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04355-E278-936A-FE7F-1388F05F6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8E9C1-7DCC-E559-35ED-E85333BE1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1A8E7-9C7E-3CB7-43FA-1BFFBC44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9B91-BFEF-EA4E-BE30-F5FCDF0785F5}" type="datetimeFigureOut">
              <a:rPr lang="en-NP" smtClean="0"/>
              <a:t>08/04/2024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191FBE-DF34-A1EA-C107-3204689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BAAE5-9C67-3A3C-CDEB-757A8C00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9E9D-3E83-BE44-820A-C480E3B3616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3069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A7A4-914A-5BBC-A9BB-7ABCA87D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1AD62-05C6-30A5-3F66-954991EC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9B91-BFEF-EA4E-BE30-F5FCDF0785F5}" type="datetimeFigureOut">
              <a:rPr lang="en-NP" smtClean="0"/>
              <a:t>08/04/2024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0C24B-E0CA-EA4B-661A-A4B7265A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0DEAC-1C32-DC26-F252-9F6B8AFC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9E9D-3E83-BE44-820A-C480E3B3616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74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D9BBD-6450-28D8-8246-5192B251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9B91-BFEF-EA4E-BE30-F5FCDF0785F5}" type="datetimeFigureOut">
              <a:rPr lang="en-NP" smtClean="0"/>
              <a:t>08/04/2024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BECB3-2D8C-7EE8-F683-B55415FE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2337A-810D-1F7D-AF5D-FA778FF1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9E9D-3E83-BE44-820A-C480E3B3616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2144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FFC7-EE47-3BFE-7E30-BB268EF8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B550-568F-8456-FAFB-C2A3ADEFC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DC687-3B6B-EFDD-6306-2B2AA8328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44D82-28A5-27DF-A95C-3A40494A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9B91-BFEF-EA4E-BE30-F5FCDF0785F5}" type="datetimeFigureOut">
              <a:rPr lang="en-NP" smtClean="0"/>
              <a:t>08/04/2024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21651-5D82-6593-321C-8632D696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A03B1-44DF-0331-2EBC-F921A283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9E9D-3E83-BE44-820A-C480E3B3616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32893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5B3A-DC15-D2BA-A243-B3769180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3736-E56D-5D43-7191-86A018BA2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90C5F-BEC9-DF0C-22D1-5C996D14F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A123B-2974-472C-CE95-9DBE6AC1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9B91-BFEF-EA4E-BE30-F5FCDF0785F5}" type="datetimeFigureOut">
              <a:rPr lang="en-NP" smtClean="0"/>
              <a:t>08/04/2024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D4557-AA4D-1FE0-804C-92F1C5FB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4AC42-2037-C19E-9F91-AD977A49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89E9D-3E83-BE44-820A-C480E3B3616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4109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F8E33-14B6-1A88-9572-A80E78A8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F5729-511D-2F63-6EEC-DD1A3959D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DE929-0E15-17C3-415F-76F5E8175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69B91-BFEF-EA4E-BE30-F5FCDF0785F5}" type="datetimeFigureOut">
              <a:rPr lang="en-NP" smtClean="0"/>
              <a:t>08/04/2024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ABAE4-01AA-296D-9DD4-8B9D2F0D6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F8F9-5A11-2AF6-51F1-40EDB6F0A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89E9D-3E83-BE44-820A-C480E3B3616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8961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BF1C-682F-3536-4C62-44952CD24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P" sz="4400" dirty="0"/>
              <a:t>Anaylsis of Smokers, Cannabis use and Vaping in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220C9-96D0-DE08-1D19-07095CF32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841" y="6030119"/>
            <a:ext cx="9144000" cy="1655762"/>
          </a:xfrm>
        </p:spPr>
        <p:txBody>
          <a:bodyPr/>
          <a:lstStyle/>
          <a:p>
            <a:r>
              <a:rPr lang="en-NP" dirty="0"/>
              <a:t>Prepared by: Raj Prasad Shrestha</a:t>
            </a:r>
          </a:p>
        </p:txBody>
      </p:sp>
    </p:spTree>
    <p:extLst>
      <p:ext uri="{BB962C8B-B14F-4D97-AF65-F5344CB8AC3E}">
        <p14:creationId xmlns:p14="http://schemas.microsoft.com/office/powerpoint/2010/main" val="427407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6E2C-0B2A-2433-B53B-3F0C292B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A5E2-252C-6370-31FC-63589D24B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P" dirty="0"/>
              <a:t>Stakeholders – Health care organization wants to know </a:t>
            </a:r>
          </a:p>
          <a:p>
            <a:endParaRPr lang="en-NP" dirty="0"/>
          </a:p>
          <a:p>
            <a:r>
              <a:rPr lang="en-US" dirty="0"/>
              <a:t>Age group</a:t>
            </a:r>
            <a:r>
              <a:rPr lang="en-NP" dirty="0"/>
              <a:t> and gender most prevalent  and least disease ? </a:t>
            </a:r>
            <a:r>
              <a:rPr lang="en-US" dirty="0"/>
              <a:t>So that they can adjust the health care professionals accordingly in each province  (Chart 1)</a:t>
            </a:r>
          </a:p>
          <a:p>
            <a:r>
              <a:rPr lang="en-US" dirty="0"/>
              <a:t>Year wise health characteristics with line plot government (time series plot)</a:t>
            </a:r>
          </a:p>
          <a:p>
            <a:r>
              <a:rPr lang="en-US" dirty="0"/>
              <a:t>Linear model  machine learning algorithm to predict  the next five years number of people health characteristics of most and least prevalent disease </a:t>
            </a:r>
          </a:p>
          <a:p>
            <a:endParaRPr lang="en-US" dirty="0"/>
          </a:p>
          <a:p>
            <a:endParaRPr lang="en-US" dirty="0"/>
          </a:p>
          <a:p>
            <a:endParaRPr lang="en-N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3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32CE-36EC-A132-F447-882E376D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Data insights (Chart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7707-EFE8-0BA3-03CC-CFA363718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78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32CE-36EC-A132-F447-882E376D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Favaroable Actions (Chart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7707-EFE8-0BA3-03CC-CFA363718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18025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32CE-36EC-A132-F447-882E376D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Data insights (Chart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7707-EFE8-0BA3-03CC-CFA363718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3160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32CE-36EC-A132-F447-882E376D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Favoarble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7707-EFE8-0BA3-03CC-CFA363718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3702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32CE-36EC-A132-F447-882E376D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Data insights (Linear Regression Models)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7707-EFE8-0BA3-03CC-CFA363718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69039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32CE-36EC-A132-F447-882E376D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Prediciton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7707-EFE8-0BA3-03CC-CFA363718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15578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32CE-36EC-A132-F447-882E376D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Possible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7707-EFE8-0BA3-03CC-CFA363718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NP" dirty="0"/>
              <a:t>eographical data canada map c</a:t>
            </a:r>
            <a:r>
              <a:rPr lang="en-US" dirty="0"/>
              <a:t>an</a:t>
            </a:r>
            <a:r>
              <a:rPr lang="en-NP" dirty="0"/>
              <a:t> be created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NP" dirty="0"/>
              <a:t>o of health care professionals needed according to</a:t>
            </a:r>
            <a:r>
              <a:rPr lang="en-US" dirty="0"/>
              <a:t> t</a:t>
            </a:r>
            <a:r>
              <a:rPr lang="en-NP" dirty="0"/>
              <a:t>he need </a:t>
            </a:r>
          </a:p>
          <a:p>
            <a:pPr marL="0" indent="0">
              <a:buNone/>
            </a:pPr>
            <a:r>
              <a:rPr lang="en-NP" dirty="0"/>
              <a:t> </a:t>
            </a:r>
          </a:p>
          <a:p>
            <a:pPr marL="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24362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142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Anaylsis of Smokers, Cannabis use and Vaping in Canada</vt:lpstr>
      <vt:lpstr>Problem statement </vt:lpstr>
      <vt:lpstr>Data insights (Chart 1)</vt:lpstr>
      <vt:lpstr>Favaroable Actions (Chart 1)</vt:lpstr>
      <vt:lpstr>Data insights (Chart 1)</vt:lpstr>
      <vt:lpstr>Favoarble Actions</vt:lpstr>
      <vt:lpstr>Data insights (Linear Regression Models)</vt:lpstr>
      <vt:lpstr>Prediciton Result</vt:lpstr>
      <vt:lpstr>Possible 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Health Analysis</dc:title>
  <dc:creator>Raj Prasad Shrestha</dc:creator>
  <cp:lastModifiedBy>Raj Prasad Shrestha</cp:lastModifiedBy>
  <cp:revision>5</cp:revision>
  <dcterms:created xsi:type="dcterms:W3CDTF">2024-04-08T07:15:47Z</dcterms:created>
  <dcterms:modified xsi:type="dcterms:W3CDTF">2024-04-09T01:37:35Z</dcterms:modified>
</cp:coreProperties>
</file>