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1" r:id="rId4"/>
    <p:sldId id="262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0A927-2A3D-48A3-AD95-604CCC226F00}" v="33" dt="2024-09-01T09:21:58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Raj" userId="dc1af1fe7d9fc7b1" providerId="LiveId" clId="{7FE0A927-2A3D-48A3-AD95-604CCC226F00}"/>
    <pc:docChg chg="undo redo custSel addSld delSld modSld sldOrd modMainMaster">
      <pc:chgData name="Prashant Raj" userId="dc1af1fe7d9fc7b1" providerId="LiveId" clId="{7FE0A927-2A3D-48A3-AD95-604CCC226F00}" dt="2024-09-01T09:21:58.122" v="1359"/>
      <pc:docMkLst>
        <pc:docMk/>
      </pc:docMkLst>
      <pc:sldChg chg="addSp delSp modSp mod">
        <pc:chgData name="Prashant Raj" userId="dc1af1fe7d9fc7b1" providerId="LiveId" clId="{7FE0A927-2A3D-48A3-AD95-604CCC226F00}" dt="2024-08-31T09:51:40.173" v="1340" actId="1076"/>
        <pc:sldMkLst>
          <pc:docMk/>
          <pc:sldMk cId="847477887" sldId="256"/>
        </pc:sldMkLst>
        <pc:spChg chg="mod">
          <ac:chgData name="Prashant Raj" userId="dc1af1fe7d9fc7b1" providerId="LiveId" clId="{7FE0A927-2A3D-48A3-AD95-604CCC226F00}" dt="2024-08-31T09:51:26.995" v="1339" actId="1076"/>
          <ac:spMkLst>
            <pc:docMk/>
            <pc:sldMk cId="847477887" sldId="256"/>
            <ac:spMk id="2" creationId="{9865D0C2-7E6F-0AE5-B882-38B3CD15B2D6}"/>
          </ac:spMkLst>
        </pc:spChg>
        <pc:spChg chg="mod">
          <ac:chgData name="Prashant Raj" userId="dc1af1fe7d9fc7b1" providerId="LiveId" clId="{7FE0A927-2A3D-48A3-AD95-604CCC226F00}" dt="2024-08-31T09:51:40.173" v="1340" actId="1076"/>
          <ac:spMkLst>
            <pc:docMk/>
            <pc:sldMk cId="847477887" sldId="256"/>
            <ac:spMk id="3" creationId="{DAB560F3-92D4-EB7D-1D5D-30CC030E74E1}"/>
          </ac:spMkLst>
        </pc:spChg>
        <pc:spChg chg="add mod">
          <ac:chgData name="Prashant Raj" userId="dc1af1fe7d9fc7b1" providerId="LiveId" clId="{7FE0A927-2A3D-48A3-AD95-604CCC226F00}" dt="2024-08-31T09:48:42.762" v="1330" actId="1076"/>
          <ac:spMkLst>
            <pc:docMk/>
            <pc:sldMk cId="847477887" sldId="256"/>
            <ac:spMk id="7" creationId="{A2117A18-893C-1D3C-3FF8-8E2C07062FDB}"/>
          </ac:spMkLst>
        </pc:spChg>
        <pc:spChg chg="add del mod">
          <ac:chgData name="Prashant Raj" userId="dc1af1fe7d9fc7b1" providerId="LiveId" clId="{7FE0A927-2A3D-48A3-AD95-604CCC226F00}" dt="2024-08-31T09:25:51.600" v="1201" actId="21"/>
          <ac:spMkLst>
            <pc:docMk/>
            <pc:sldMk cId="847477887" sldId="256"/>
            <ac:spMk id="8" creationId="{8439C050-88C5-DE29-C146-CB35AB79B1B0}"/>
          </ac:spMkLst>
        </pc:spChg>
        <pc:spChg chg="add mod">
          <ac:chgData name="Prashant Raj" userId="dc1af1fe7d9fc7b1" providerId="LiveId" clId="{7FE0A927-2A3D-48A3-AD95-604CCC226F00}" dt="2024-08-31T09:48:18.482" v="1327" actId="1076"/>
          <ac:spMkLst>
            <pc:docMk/>
            <pc:sldMk cId="847477887" sldId="256"/>
            <ac:spMk id="13" creationId="{882CE864-7F78-F62D-DE7E-77177D9AFD7A}"/>
          </ac:spMkLst>
        </pc:spChg>
        <pc:picChg chg="del mod">
          <ac:chgData name="Prashant Raj" userId="dc1af1fe7d9fc7b1" providerId="LiveId" clId="{7FE0A927-2A3D-48A3-AD95-604CCC226F00}" dt="2024-08-31T09:22:10.319" v="1157" actId="21"/>
          <ac:picMkLst>
            <pc:docMk/>
            <pc:sldMk cId="847477887" sldId="256"/>
            <ac:picMk id="5" creationId="{C82AC457-57BD-A9DF-8764-CE0FE940A6DF}"/>
          </ac:picMkLst>
        </pc:picChg>
        <pc:picChg chg="add mod">
          <ac:chgData name="Prashant Raj" userId="dc1af1fe7d9fc7b1" providerId="LiveId" clId="{7FE0A927-2A3D-48A3-AD95-604CCC226F00}" dt="2024-08-31T09:48:33.093" v="1329" actId="14100"/>
          <ac:picMkLst>
            <pc:docMk/>
            <pc:sldMk cId="847477887" sldId="256"/>
            <ac:picMk id="6" creationId="{161D8C4D-7894-6B4E-09E7-EEEC85DE6E84}"/>
          </ac:picMkLst>
        </pc:picChg>
        <pc:picChg chg="add del mod">
          <ac:chgData name="Prashant Raj" userId="dc1af1fe7d9fc7b1" providerId="LiveId" clId="{7FE0A927-2A3D-48A3-AD95-604CCC226F00}" dt="2024-08-31T08:28:43.898" v="1154" actId="21"/>
          <ac:picMkLst>
            <pc:docMk/>
            <pc:sldMk cId="847477887" sldId="256"/>
            <ac:picMk id="6" creationId="{7BDC110B-5042-4578-B077-05E0C3E10789}"/>
          </ac:picMkLst>
        </pc:picChg>
        <pc:picChg chg="add del mod">
          <ac:chgData name="Prashant Raj" userId="dc1af1fe7d9fc7b1" providerId="LiveId" clId="{7FE0A927-2A3D-48A3-AD95-604CCC226F00}" dt="2024-08-31T09:32:33.277" v="1203" actId="21"/>
          <ac:picMkLst>
            <pc:docMk/>
            <pc:sldMk cId="847477887" sldId="256"/>
            <ac:picMk id="10" creationId="{B96255D6-CD6B-5BE1-F551-4B1610EF3642}"/>
          </ac:picMkLst>
        </pc:picChg>
        <pc:picChg chg="add mod">
          <ac:chgData name="Prashant Raj" userId="dc1af1fe7d9fc7b1" providerId="LiveId" clId="{7FE0A927-2A3D-48A3-AD95-604CCC226F00}" dt="2024-08-31T09:48:12.668" v="1326" actId="1076"/>
          <ac:picMkLst>
            <pc:docMk/>
            <pc:sldMk cId="847477887" sldId="256"/>
            <ac:picMk id="12" creationId="{64DF8D96-28BE-45D5-BFD7-54EC3FC6051D}"/>
          </ac:picMkLst>
        </pc:picChg>
      </pc:sldChg>
      <pc:sldChg chg="modSp mod">
        <pc:chgData name="Prashant Raj" userId="dc1af1fe7d9fc7b1" providerId="LiveId" clId="{7FE0A927-2A3D-48A3-AD95-604CCC226F00}" dt="2024-09-01T09:21:58.122" v="1359"/>
        <pc:sldMkLst>
          <pc:docMk/>
          <pc:sldMk cId="1508951614" sldId="257"/>
        </pc:sldMkLst>
        <pc:spChg chg="mod">
          <ac:chgData name="Prashant Raj" userId="dc1af1fe7d9fc7b1" providerId="LiveId" clId="{7FE0A927-2A3D-48A3-AD95-604CCC226F00}" dt="2024-09-01T09:21:58.122" v="1359"/>
          <ac:spMkLst>
            <pc:docMk/>
            <pc:sldMk cId="1508951614" sldId="257"/>
            <ac:spMk id="2" creationId="{13BA4559-20DB-5F8B-BB98-C1FD363792A4}"/>
          </ac:spMkLst>
        </pc:spChg>
        <pc:spChg chg="mod">
          <ac:chgData name="Prashant Raj" userId="dc1af1fe7d9fc7b1" providerId="LiveId" clId="{7FE0A927-2A3D-48A3-AD95-604CCC226F00}" dt="2024-08-31T05:50:22.253" v="783" actId="20577"/>
          <ac:spMkLst>
            <pc:docMk/>
            <pc:sldMk cId="1508951614" sldId="257"/>
            <ac:spMk id="3" creationId="{92F429EE-6E0E-61ED-66C9-F5C845E18E28}"/>
          </ac:spMkLst>
        </pc:spChg>
      </pc:sldChg>
      <pc:sldChg chg="addSp delSp modSp mod">
        <pc:chgData name="Prashant Raj" userId="dc1af1fe7d9fc7b1" providerId="LiveId" clId="{7FE0A927-2A3D-48A3-AD95-604CCC226F00}" dt="2024-09-01T09:21:58.122" v="1359"/>
        <pc:sldMkLst>
          <pc:docMk/>
          <pc:sldMk cId="3510947168" sldId="258"/>
        </pc:sldMkLst>
        <pc:spChg chg="mod">
          <ac:chgData name="Prashant Raj" userId="dc1af1fe7d9fc7b1" providerId="LiveId" clId="{7FE0A927-2A3D-48A3-AD95-604CCC226F00}" dt="2024-09-01T09:21:58.122" v="1359"/>
          <ac:spMkLst>
            <pc:docMk/>
            <pc:sldMk cId="3510947168" sldId="258"/>
            <ac:spMk id="2" creationId="{DB91427C-8743-7970-F822-E4F0D546C13E}"/>
          </ac:spMkLst>
        </pc:spChg>
        <pc:spChg chg="add del mod">
          <ac:chgData name="Prashant Raj" userId="dc1af1fe7d9fc7b1" providerId="LiveId" clId="{7FE0A927-2A3D-48A3-AD95-604CCC226F00}" dt="2024-08-31T06:50:01.656" v="1133" actId="1076"/>
          <ac:spMkLst>
            <pc:docMk/>
            <pc:sldMk cId="3510947168" sldId="258"/>
            <ac:spMk id="5" creationId="{6DE975A6-35CA-679A-0730-179F488B1E13}"/>
          </ac:spMkLst>
        </pc:spChg>
        <pc:spChg chg="add mod">
          <ac:chgData name="Prashant Raj" userId="dc1af1fe7d9fc7b1" providerId="LiveId" clId="{7FE0A927-2A3D-48A3-AD95-604CCC226F00}" dt="2024-08-31T06:37:48.866" v="1097" actId="1076"/>
          <ac:spMkLst>
            <pc:docMk/>
            <pc:sldMk cId="3510947168" sldId="258"/>
            <ac:spMk id="11" creationId="{9A1B3003-8E3F-C9AE-7375-23C31D6CF4AA}"/>
          </ac:spMkLst>
        </pc:spChg>
        <pc:spChg chg="add mod">
          <ac:chgData name="Prashant Raj" userId="dc1af1fe7d9fc7b1" providerId="LiveId" clId="{7FE0A927-2A3D-48A3-AD95-604CCC226F00}" dt="2024-08-31T06:38:53.136" v="1127" actId="14100"/>
          <ac:spMkLst>
            <pc:docMk/>
            <pc:sldMk cId="3510947168" sldId="258"/>
            <ac:spMk id="13" creationId="{B8DE19A0-A777-1CDB-D9D2-C5661BB5E9BF}"/>
          </ac:spMkLst>
        </pc:spChg>
        <pc:spChg chg="mod">
          <ac:chgData name="Prashant Raj" userId="dc1af1fe7d9fc7b1" providerId="LiveId" clId="{7FE0A927-2A3D-48A3-AD95-604CCC226F00}" dt="2024-08-31T06:34:10.426" v="1056" actId="688"/>
          <ac:spMkLst>
            <pc:docMk/>
            <pc:sldMk cId="3510947168" sldId="258"/>
            <ac:spMk id="35" creationId="{5B6705EF-7D41-29EC-E85C-3FBC378455C1}"/>
          </ac:spMkLst>
        </pc:spChg>
        <pc:spChg chg="mod">
          <ac:chgData name="Prashant Raj" userId="dc1af1fe7d9fc7b1" providerId="LiveId" clId="{7FE0A927-2A3D-48A3-AD95-604CCC226F00}" dt="2024-08-31T06:50:08.671" v="1134" actId="1076"/>
          <ac:spMkLst>
            <pc:docMk/>
            <pc:sldMk cId="3510947168" sldId="258"/>
            <ac:spMk id="36" creationId="{A6E00132-8DAB-8E00-9B1F-820945945DE9}"/>
          </ac:spMkLst>
        </pc:spChg>
        <pc:picChg chg="add mod">
          <ac:chgData name="Prashant Raj" userId="dc1af1fe7d9fc7b1" providerId="LiveId" clId="{7FE0A927-2A3D-48A3-AD95-604CCC226F00}" dt="2024-08-31T06:37:29.591" v="1087" actId="1076"/>
          <ac:picMkLst>
            <pc:docMk/>
            <pc:sldMk cId="3510947168" sldId="258"/>
            <ac:picMk id="9" creationId="{E7B9CE2A-FF92-969C-44DC-D29B8B7D9125}"/>
          </ac:picMkLst>
        </pc:picChg>
        <pc:picChg chg="mod">
          <ac:chgData name="Prashant Raj" userId="dc1af1fe7d9fc7b1" providerId="LiveId" clId="{7FE0A927-2A3D-48A3-AD95-604CCC226F00}" dt="2024-08-31T06:46:00.343" v="1129" actId="688"/>
          <ac:picMkLst>
            <pc:docMk/>
            <pc:sldMk cId="3510947168" sldId="258"/>
            <ac:picMk id="10" creationId="{77FF0F96-3887-B6C5-E10D-DEB615F5FE68}"/>
          </ac:picMkLst>
        </pc:picChg>
      </pc:sldChg>
      <pc:sldChg chg="del">
        <pc:chgData name="Prashant Raj" userId="dc1af1fe7d9fc7b1" providerId="LiveId" clId="{7FE0A927-2A3D-48A3-AD95-604CCC226F00}" dt="2024-08-31T04:53:14.865" v="332" actId="2696"/>
        <pc:sldMkLst>
          <pc:docMk/>
          <pc:sldMk cId="1936710346" sldId="259"/>
        </pc:sldMkLst>
      </pc:sldChg>
      <pc:sldChg chg="del">
        <pc:chgData name="Prashant Raj" userId="dc1af1fe7d9fc7b1" providerId="LiveId" clId="{7FE0A927-2A3D-48A3-AD95-604CCC226F00}" dt="2024-08-31T04:53:32.356" v="337" actId="2696"/>
        <pc:sldMkLst>
          <pc:docMk/>
          <pc:sldMk cId="1832286500" sldId="260"/>
        </pc:sldMkLst>
      </pc:sldChg>
      <pc:sldChg chg="addSp delSp modSp add mod ord">
        <pc:chgData name="Prashant Raj" userId="dc1af1fe7d9fc7b1" providerId="LiveId" clId="{7FE0A927-2A3D-48A3-AD95-604CCC226F00}" dt="2024-09-01T09:21:58.122" v="1359"/>
        <pc:sldMkLst>
          <pc:docMk/>
          <pc:sldMk cId="0" sldId="261"/>
        </pc:sldMkLst>
        <pc:spChg chg="add del mod">
          <ac:chgData name="Prashant Raj" userId="dc1af1fe7d9fc7b1" providerId="LiveId" clId="{7FE0A927-2A3D-48A3-AD95-604CCC226F00}" dt="2024-08-31T05:11:15.168" v="707" actId="21"/>
          <ac:spMkLst>
            <pc:docMk/>
            <pc:sldMk cId="0" sldId="261"/>
            <ac:spMk id="4" creationId="{428910B8-AB6E-A763-DAC1-A422FA90A5D6}"/>
          </ac:spMkLst>
        </pc:spChg>
        <pc:spChg chg="add del mod">
          <ac:chgData name="Prashant Raj" userId="dc1af1fe7d9fc7b1" providerId="LiveId" clId="{7FE0A927-2A3D-48A3-AD95-604CCC226F00}" dt="2024-08-31T05:11:11.636" v="706" actId="21"/>
          <ac:spMkLst>
            <pc:docMk/>
            <pc:sldMk cId="0" sldId="261"/>
            <ac:spMk id="5" creationId="{E1C2E3FD-8F68-ABC9-A497-D9C1DE3196F4}"/>
          </ac:spMkLst>
        </pc:spChg>
        <pc:spChg chg="add mod">
          <ac:chgData name="Prashant Raj" userId="dc1af1fe7d9fc7b1" providerId="LiveId" clId="{7FE0A927-2A3D-48A3-AD95-604CCC226F00}" dt="2024-08-31T06:09:39.533" v="784" actId="931"/>
          <ac:spMkLst>
            <pc:docMk/>
            <pc:sldMk cId="0" sldId="261"/>
            <ac:spMk id="8" creationId="{E6310406-8952-2A2F-4EFB-A4F235E13E55}"/>
          </ac:spMkLst>
        </pc:spChg>
        <pc:spChg chg="add mod">
          <ac:chgData name="Prashant Raj" userId="dc1af1fe7d9fc7b1" providerId="LiveId" clId="{7FE0A927-2A3D-48A3-AD95-604CCC226F00}" dt="2024-08-31T06:17:01.537" v="827" actId="255"/>
          <ac:spMkLst>
            <pc:docMk/>
            <pc:sldMk cId="0" sldId="261"/>
            <ac:spMk id="11" creationId="{E9504940-D89E-E844-EF6A-78F011175D08}"/>
          </ac:spMkLst>
        </pc:spChg>
        <pc:spChg chg="add mod">
          <ac:chgData name="Prashant Raj" userId="dc1af1fe7d9fc7b1" providerId="LiveId" clId="{7FE0A927-2A3D-48A3-AD95-604CCC226F00}" dt="2024-08-31T06:16:45.956" v="826" actId="255"/>
          <ac:spMkLst>
            <pc:docMk/>
            <pc:sldMk cId="0" sldId="261"/>
            <ac:spMk id="12" creationId="{11DA0495-C790-40AA-A2FE-D081F1433D80}"/>
          </ac:spMkLst>
        </pc:spChg>
        <pc:spChg chg="add mod">
          <ac:chgData name="Prashant Raj" userId="dc1af1fe7d9fc7b1" providerId="LiveId" clId="{7FE0A927-2A3D-48A3-AD95-604CCC226F00}" dt="2024-08-31T06:18:59.846" v="851" actId="207"/>
          <ac:spMkLst>
            <pc:docMk/>
            <pc:sldMk cId="0" sldId="261"/>
            <ac:spMk id="13" creationId="{0C74B2C1-C013-2454-8478-6CFEE086F13A}"/>
          </ac:spMkLst>
        </pc:spChg>
        <pc:spChg chg="add del mod">
          <ac:chgData name="Prashant Raj" userId="dc1af1fe7d9fc7b1" providerId="LiveId" clId="{7FE0A927-2A3D-48A3-AD95-604CCC226F00}" dt="2024-08-31T06:20:35.669" v="914" actId="21"/>
          <ac:spMkLst>
            <pc:docMk/>
            <pc:sldMk cId="0" sldId="261"/>
            <ac:spMk id="16" creationId="{F526458E-81B3-3CB9-B3B8-254C71B8C077}"/>
          </ac:spMkLst>
        </pc:spChg>
        <pc:spChg chg="add del mod">
          <ac:chgData name="Prashant Raj" userId="dc1af1fe7d9fc7b1" providerId="LiveId" clId="{7FE0A927-2A3D-48A3-AD95-604CCC226F00}" dt="2024-08-31T06:31:08.366" v="1003" actId="1076"/>
          <ac:spMkLst>
            <pc:docMk/>
            <pc:sldMk cId="0" sldId="261"/>
            <ac:spMk id="17" creationId="{4CBE14DB-1D5B-5B39-3BEE-903B6EE8A640}"/>
          </ac:spMkLst>
        </pc:spChg>
        <pc:spChg chg="add mod">
          <ac:chgData name="Prashant Raj" userId="dc1af1fe7d9fc7b1" providerId="LiveId" clId="{7FE0A927-2A3D-48A3-AD95-604CCC226F00}" dt="2024-08-31T06:25:06.331" v="972" actId="255"/>
          <ac:spMkLst>
            <pc:docMk/>
            <pc:sldMk cId="0" sldId="261"/>
            <ac:spMk id="18" creationId="{4B7F156F-5A07-C581-0C24-1B08E9C24D07}"/>
          </ac:spMkLst>
        </pc:spChg>
        <pc:spChg chg="add del mod">
          <ac:chgData name="Prashant Raj" userId="dc1af1fe7d9fc7b1" providerId="LiveId" clId="{7FE0A927-2A3D-48A3-AD95-604CCC226F00}" dt="2024-08-31T06:27:24.549" v="983" actId="21"/>
          <ac:spMkLst>
            <pc:docMk/>
            <pc:sldMk cId="0" sldId="261"/>
            <ac:spMk id="21" creationId="{C68EC6F0-F34A-089F-9D1A-10096D6A217E}"/>
          </ac:spMkLst>
        </pc:spChg>
        <pc:spChg chg="add del mod">
          <ac:chgData name="Prashant Raj" userId="dc1af1fe7d9fc7b1" providerId="LiveId" clId="{7FE0A927-2A3D-48A3-AD95-604CCC226F00}" dt="2024-08-31T06:29:20.277" v="995" actId="21"/>
          <ac:spMkLst>
            <pc:docMk/>
            <pc:sldMk cId="0" sldId="261"/>
            <ac:spMk id="26" creationId="{B8E526A7-CF19-0AA8-BAAB-36FBF2BFAEC6}"/>
          </ac:spMkLst>
        </pc:spChg>
        <pc:spChg chg="add mod">
          <ac:chgData name="Prashant Raj" userId="dc1af1fe7d9fc7b1" providerId="LiveId" clId="{7FE0A927-2A3D-48A3-AD95-604CCC226F00}" dt="2024-08-31T06:33:02.091" v="1055" actId="1076"/>
          <ac:spMkLst>
            <pc:docMk/>
            <pc:sldMk cId="0" sldId="261"/>
            <ac:spMk id="27" creationId="{D4C4F63F-5F16-7A9B-4A58-529B2CC89BD8}"/>
          </ac:spMkLst>
        </pc:spChg>
        <pc:spChg chg="mod">
          <ac:chgData name="Prashant Raj" userId="dc1af1fe7d9fc7b1" providerId="LiveId" clId="{7FE0A927-2A3D-48A3-AD95-604CCC226F00}" dt="2024-08-31T04:39:22.586" v="329" actId="20577"/>
          <ac:spMkLst>
            <pc:docMk/>
            <pc:sldMk cId="0" sldId="261"/>
            <ac:spMk id="227" creationId="{00000000-0000-0000-0000-000000000000}"/>
          </ac:spMkLst>
        </pc:spChg>
        <pc:spChg chg="mod">
          <ac:chgData name="Prashant Raj" userId="dc1af1fe7d9fc7b1" providerId="LiveId" clId="{7FE0A927-2A3D-48A3-AD95-604CCC226F00}" dt="2024-09-01T09:21:58.122" v="1359"/>
          <ac:spMkLst>
            <pc:docMk/>
            <pc:sldMk cId="0" sldId="261"/>
            <ac:spMk id="228" creationId="{00000000-0000-0000-0000-000000000000}"/>
          </ac:spMkLst>
        </pc:spChg>
        <pc:spChg chg="mod">
          <ac:chgData name="Prashant Raj" userId="dc1af1fe7d9fc7b1" providerId="LiveId" clId="{7FE0A927-2A3D-48A3-AD95-604CCC226F00}" dt="2024-08-31T05:02:14.972" v="623" actId="14100"/>
          <ac:spMkLst>
            <pc:docMk/>
            <pc:sldMk cId="0" sldId="261"/>
            <ac:spMk id="229" creationId="{00000000-0000-0000-0000-000000000000}"/>
          </ac:spMkLst>
        </pc:spChg>
        <pc:spChg chg="mod">
          <ac:chgData name="Prashant Raj" userId="dc1af1fe7d9fc7b1" providerId="LiveId" clId="{7FE0A927-2A3D-48A3-AD95-604CCC226F00}" dt="2024-09-01T09:21:58.122" v="1359"/>
          <ac:spMkLst>
            <pc:docMk/>
            <pc:sldMk cId="0" sldId="261"/>
            <ac:spMk id="230" creationId="{00000000-0000-0000-0000-000000000000}"/>
          </ac:spMkLst>
        </pc:spChg>
        <pc:spChg chg="mod">
          <ac:chgData name="Prashant Raj" userId="dc1af1fe7d9fc7b1" providerId="LiveId" clId="{7FE0A927-2A3D-48A3-AD95-604CCC226F00}" dt="2024-08-31T05:02:25.949" v="624" actId="1076"/>
          <ac:spMkLst>
            <pc:docMk/>
            <pc:sldMk cId="0" sldId="261"/>
            <ac:spMk id="231" creationId="{00000000-0000-0000-0000-000000000000}"/>
          </ac:spMkLst>
        </pc:spChg>
        <pc:spChg chg="mod">
          <ac:chgData name="Prashant Raj" userId="dc1af1fe7d9fc7b1" providerId="LiveId" clId="{7FE0A927-2A3D-48A3-AD95-604CCC226F00}" dt="2024-08-31T05:06:00.599" v="694" actId="14100"/>
          <ac:spMkLst>
            <pc:docMk/>
            <pc:sldMk cId="0" sldId="261"/>
            <ac:spMk id="232" creationId="{00000000-0000-0000-0000-000000000000}"/>
          </ac:spMkLst>
        </pc:spChg>
        <pc:picChg chg="add del mod">
          <ac:chgData name="Prashant Raj" userId="dc1af1fe7d9fc7b1" providerId="LiveId" clId="{7FE0A927-2A3D-48A3-AD95-604CCC226F00}" dt="2024-08-31T05:11:15.168" v="707" actId="21"/>
          <ac:picMkLst>
            <pc:docMk/>
            <pc:sldMk cId="0" sldId="261"/>
            <ac:picMk id="3" creationId="{358BEC9E-3EAC-6ED2-0804-9A3E62BFB9DA}"/>
          </ac:picMkLst>
        </pc:picChg>
        <pc:picChg chg="add mod">
          <ac:chgData name="Prashant Raj" userId="dc1af1fe7d9fc7b1" providerId="LiveId" clId="{7FE0A927-2A3D-48A3-AD95-604CCC226F00}" dt="2024-08-31T06:12:29.032" v="800" actId="1076"/>
          <ac:picMkLst>
            <pc:docMk/>
            <pc:sldMk cId="0" sldId="261"/>
            <ac:picMk id="7" creationId="{197A60FC-F3D7-25D7-D876-8FB6D6B0A355}"/>
          </ac:picMkLst>
        </pc:picChg>
        <pc:picChg chg="add mod">
          <ac:chgData name="Prashant Raj" userId="dc1af1fe7d9fc7b1" providerId="LiveId" clId="{7FE0A927-2A3D-48A3-AD95-604CCC226F00}" dt="2024-08-31T06:12:41.894" v="802" actId="14100"/>
          <ac:picMkLst>
            <pc:docMk/>
            <pc:sldMk cId="0" sldId="261"/>
            <ac:picMk id="10" creationId="{DCE6BFB5-E405-E8F5-C6B2-16C729B751D8}"/>
          </ac:picMkLst>
        </pc:picChg>
        <pc:picChg chg="add mod">
          <ac:chgData name="Prashant Raj" userId="dc1af1fe7d9fc7b1" providerId="LiveId" clId="{7FE0A927-2A3D-48A3-AD95-604CCC226F00}" dt="2024-08-31T06:21:05.872" v="916" actId="1076"/>
          <ac:picMkLst>
            <pc:docMk/>
            <pc:sldMk cId="0" sldId="261"/>
            <ac:picMk id="15" creationId="{5D7A8DB0-12EF-FDA6-BC20-A518A24B3676}"/>
          </ac:picMkLst>
        </pc:picChg>
        <pc:picChg chg="add del mod">
          <ac:chgData name="Prashant Raj" userId="dc1af1fe7d9fc7b1" providerId="LiveId" clId="{7FE0A927-2A3D-48A3-AD95-604CCC226F00}" dt="2024-08-31T06:27:24.549" v="983" actId="21"/>
          <ac:picMkLst>
            <pc:docMk/>
            <pc:sldMk cId="0" sldId="261"/>
            <ac:picMk id="20" creationId="{8F652C31-9DF7-45B9-C7C9-315ADD73E6F5}"/>
          </ac:picMkLst>
        </pc:picChg>
        <pc:picChg chg="add del mod">
          <ac:chgData name="Prashant Raj" userId="dc1af1fe7d9fc7b1" providerId="LiveId" clId="{7FE0A927-2A3D-48A3-AD95-604CCC226F00}" dt="2024-08-31T06:27:24.549" v="983" actId="21"/>
          <ac:picMkLst>
            <pc:docMk/>
            <pc:sldMk cId="0" sldId="261"/>
            <ac:picMk id="23" creationId="{3BB72A00-09BF-F35E-0960-12A240F4FD76}"/>
          </ac:picMkLst>
        </pc:picChg>
        <pc:picChg chg="add mod">
          <ac:chgData name="Prashant Raj" userId="dc1af1fe7d9fc7b1" providerId="LiveId" clId="{7FE0A927-2A3D-48A3-AD95-604CCC226F00}" dt="2024-08-31T06:29:52.045" v="1000" actId="1076"/>
          <ac:picMkLst>
            <pc:docMk/>
            <pc:sldMk cId="0" sldId="261"/>
            <ac:picMk id="25" creationId="{58EA53EC-80AA-3870-1A47-03C3C4FF71C9}"/>
          </ac:picMkLst>
        </pc:picChg>
      </pc:sldChg>
      <pc:sldChg chg="addSp delSp modSp add del mod">
        <pc:chgData name="Prashant Raj" userId="dc1af1fe7d9fc7b1" providerId="LiveId" clId="{7FE0A927-2A3D-48A3-AD95-604CCC226F00}" dt="2024-08-31T08:22:38.648" v="1151" actId="2696"/>
        <pc:sldMkLst>
          <pc:docMk/>
          <pc:sldMk cId="3055416310" sldId="262"/>
        </pc:sldMkLst>
        <pc:spChg chg="add del mod">
          <ac:chgData name="Prashant Raj" userId="dc1af1fe7d9fc7b1" providerId="LiveId" clId="{7FE0A927-2A3D-48A3-AD95-604CCC226F00}" dt="2024-08-31T08:18:10.863" v="1139" actId="21"/>
          <ac:spMkLst>
            <pc:docMk/>
            <pc:sldMk cId="3055416310" sldId="262"/>
            <ac:spMk id="3" creationId="{B5487491-8457-7274-36D0-EB129AC80BCA}"/>
          </ac:spMkLst>
        </pc:spChg>
        <pc:spChg chg="add del mod">
          <ac:chgData name="Prashant Raj" userId="dc1af1fe7d9fc7b1" providerId="LiveId" clId="{7FE0A927-2A3D-48A3-AD95-604CCC226F00}" dt="2024-08-31T08:18:29.665" v="1141" actId="21"/>
          <ac:spMkLst>
            <pc:docMk/>
            <pc:sldMk cId="3055416310" sldId="262"/>
            <ac:spMk id="5" creationId="{F8C9CE9E-A426-5070-AC5B-104F613D0A73}"/>
          </ac:spMkLst>
        </pc:spChg>
        <pc:spChg chg="add del mod">
          <ac:chgData name="Prashant Raj" userId="dc1af1fe7d9fc7b1" providerId="LiveId" clId="{7FE0A927-2A3D-48A3-AD95-604CCC226F00}" dt="2024-08-31T08:19:56" v="1146" actId="21"/>
          <ac:spMkLst>
            <pc:docMk/>
            <pc:sldMk cId="3055416310" sldId="262"/>
            <ac:spMk id="7" creationId="{2BAEF484-9BE4-84D8-0A79-4C3272D2FA2D}"/>
          </ac:spMkLst>
        </pc:spChg>
        <pc:spChg chg="add del mod">
          <ac:chgData name="Prashant Raj" userId="dc1af1fe7d9fc7b1" providerId="LiveId" clId="{7FE0A927-2A3D-48A3-AD95-604CCC226F00}" dt="2024-08-31T08:19:51.321" v="1145" actId="21"/>
          <ac:spMkLst>
            <pc:docMk/>
            <pc:sldMk cId="3055416310" sldId="262"/>
            <ac:spMk id="8" creationId="{16F8E6B2-DCB3-983B-D294-93A80FF09D49}"/>
          </ac:spMkLst>
        </pc:spChg>
        <pc:spChg chg="add mod">
          <ac:chgData name="Prashant Raj" userId="dc1af1fe7d9fc7b1" providerId="LiveId" clId="{7FE0A927-2A3D-48A3-AD95-604CCC226F00}" dt="2024-08-31T08:20:40.286" v="1149" actId="207"/>
          <ac:spMkLst>
            <pc:docMk/>
            <pc:sldMk cId="3055416310" sldId="262"/>
            <ac:spMk id="9" creationId="{743B3728-5098-2106-8F5A-65126E00667A}"/>
          </ac:spMkLst>
        </pc:spChg>
        <pc:spChg chg="del">
          <ac:chgData name="Prashant Raj" userId="dc1af1fe7d9fc7b1" providerId="LiveId" clId="{7FE0A927-2A3D-48A3-AD95-604CCC226F00}" dt="2024-08-31T08:17:50.583" v="1137" actId="21"/>
          <ac:spMkLst>
            <pc:docMk/>
            <pc:sldMk cId="3055416310" sldId="262"/>
            <ac:spMk id="210" creationId="{00000000-0000-0000-0000-000000000000}"/>
          </ac:spMkLst>
        </pc:spChg>
        <pc:spChg chg="del">
          <ac:chgData name="Prashant Raj" userId="dc1af1fe7d9fc7b1" providerId="LiveId" clId="{7FE0A927-2A3D-48A3-AD95-604CCC226F00}" dt="2024-08-31T08:18:24.148" v="1140" actId="21"/>
          <ac:spMkLst>
            <pc:docMk/>
            <pc:sldMk cId="3055416310" sldId="262"/>
            <ac:spMk id="211" creationId="{00000000-0000-0000-0000-000000000000}"/>
          </ac:spMkLst>
        </pc:spChg>
        <pc:picChg chg="del">
          <ac:chgData name="Prashant Raj" userId="dc1af1fe7d9fc7b1" providerId="LiveId" clId="{7FE0A927-2A3D-48A3-AD95-604CCC226F00}" dt="2024-08-31T08:16:16.643" v="1136" actId="478"/>
          <ac:picMkLst>
            <pc:docMk/>
            <pc:sldMk cId="3055416310" sldId="262"/>
            <ac:picMk id="212" creationId="{00000000-0000-0000-0000-000000000000}"/>
          </ac:picMkLst>
        </pc:picChg>
      </pc:sldChg>
      <pc:sldChg chg="addSp modSp add mod setBg">
        <pc:chgData name="Prashant Raj" userId="dc1af1fe7d9fc7b1" providerId="LiveId" clId="{7FE0A927-2A3D-48A3-AD95-604CCC226F00}" dt="2024-09-01T08:15:08.206" v="1354" actId="13822"/>
        <pc:sldMkLst>
          <pc:docMk/>
          <pc:sldMk cId="3055416310" sldId="262"/>
        </pc:sldMkLst>
        <pc:spChg chg="mod">
          <ac:chgData name="Prashant Raj" userId="dc1af1fe7d9fc7b1" providerId="LiveId" clId="{7FE0A927-2A3D-48A3-AD95-604CCC226F00}" dt="2024-09-01T08:11:35.575" v="1346" actId="207"/>
          <ac:spMkLst>
            <pc:docMk/>
            <pc:sldMk cId="3055416310" sldId="262"/>
            <ac:spMk id="45" creationId="{801F303F-3E03-A728-C608-A202F19C2B70}"/>
          </ac:spMkLst>
        </pc:spChg>
        <pc:spChg chg="mod">
          <ac:chgData name="Prashant Raj" userId="dc1af1fe7d9fc7b1" providerId="LiveId" clId="{7FE0A927-2A3D-48A3-AD95-604CCC226F00}" dt="2024-09-01T08:11:42.526" v="1347" actId="207"/>
          <ac:spMkLst>
            <pc:docMk/>
            <pc:sldMk cId="3055416310" sldId="262"/>
            <ac:spMk id="60" creationId="{BF15663C-277A-86A5-27F2-0FC720D01134}"/>
          </ac:spMkLst>
        </pc:spChg>
        <pc:spChg chg="mod">
          <ac:chgData name="Prashant Raj" userId="dc1af1fe7d9fc7b1" providerId="LiveId" clId="{7FE0A927-2A3D-48A3-AD95-604CCC226F00}" dt="2024-09-01T08:12:01.996" v="1350" actId="207"/>
          <ac:spMkLst>
            <pc:docMk/>
            <pc:sldMk cId="3055416310" sldId="262"/>
            <ac:spMk id="88" creationId="{746ECE5F-791E-5D88-B374-8F23555129E8}"/>
          </ac:spMkLst>
        </pc:spChg>
        <pc:spChg chg="mod">
          <ac:chgData name="Prashant Raj" userId="dc1af1fe7d9fc7b1" providerId="LiveId" clId="{7FE0A927-2A3D-48A3-AD95-604CCC226F00}" dt="2024-09-01T08:12:17.885" v="1352" actId="122"/>
          <ac:spMkLst>
            <pc:docMk/>
            <pc:sldMk cId="3055416310" sldId="262"/>
            <ac:spMk id="373" creationId="{C2A968FC-C3FE-DEC2-14B2-5AE4C3778D2A}"/>
          </ac:spMkLst>
        </pc:spChg>
        <pc:spChg chg="mod">
          <ac:chgData name="Prashant Raj" userId="dc1af1fe7d9fc7b1" providerId="LiveId" clId="{7FE0A927-2A3D-48A3-AD95-604CCC226F00}" dt="2024-09-01T08:11:54.788" v="1349" actId="207"/>
          <ac:spMkLst>
            <pc:docMk/>
            <pc:sldMk cId="3055416310" sldId="262"/>
            <ac:spMk id="376" creationId="{4C180FE1-D77D-7E8F-3AC7-AF5F295EF45C}"/>
          </ac:spMkLst>
        </pc:spChg>
        <pc:cxnChg chg="add mod">
          <ac:chgData name="Prashant Raj" userId="dc1af1fe7d9fc7b1" providerId="LiveId" clId="{7FE0A927-2A3D-48A3-AD95-604CCC226F00}" dt="2024-09-01T08:15:08.206" v="1354" actId="13822"/>
          <ac:cxnSpMkLst>
            <pc:docMk/>
            <pc:sldMk cId="3055416310" sldId="262"/>
            <ac:cxnSpMk id="3" creationId="{50CC6969-33D7-EB18-7DBE-B661E1331A73}"/>
          </ac:cxnSpMkLst>
        </pc:cxnChg>
      </pc:sldChg>
      <pc:sldChg chg="add del">
        <pc:chgData name="Prashant Raj" userId="dc1af1fe7d9fc7b1" providerId="LiveId" clId="{7FE0A927-2A3D-48A3-AD95-604CCC226F00}" dt="2024-08-31T04:53:17.884" v="333" actId="2696"/>
        <pc:sldMkLst>
          <pc:docMk/>
          <pc:sldMk cId="3771419993" sldId="262"/>
        </pc:sldMkLst>
      </pc:sldChg>
      <pc:sldChg chg="add del">
        <pc:chgData name="Prashant Raj" userId="dc1af1fe7d9fc7b1" providerId="LiveId" clId="{7FE0A927-2A3D-48A3-AD95-604CCC226F00}" dt="2024-08-31T04:53:22.514" v="334" actId="2696"/>
        <pc:sldMkLst>
          <pc:docMk/>
          <pc:sldMk cId="287680201" sldId="263"/>
        </pc:sldMkLst>
      </pc:sldChg>
      <pc:sldMasterChg chg="delSldLayout">
        <pc:chgData name="Prashant Raj" userId="dc1af1fe7d9fc7b1" providerId="LiveId" clId="{7FE0A927-2A3D-48A3-AD95-604CCC226F00}" dt="2024-08-31T08:22:38.648" v="1151" actId="2696"/>
        <pc:sldMasterMkLst>
          <pc:docMk/>
          <pc:sldMasterMk cId="0" sldId="2147483648"/>
        </pc:sldMasterMkLst>
        <pc:sldLayoutChg chg="del">
          <pc:chgData name="Prashant Raj" userId="dc1af1fe7d9fc7b1" providerId="LiveId" clId="{7FE0A927-2A3D-48A3-AD95-604CCC226F00}" dt="2024-08-31T08:22:38.648" v="1151" actId="2696"/>
          <pc:sldLayoutMkLst>
            <pc:docMk/>
            <pc:sldMasterMk cId="0" sldId="2147483648"/>
            <pc:sldLayoutMk cId="4274970328" sldId="2147483670"/>
          </pc:sldLayoutMkLst>
        </pc:sldLayoutChg>
      </pc:sldMasterChg>
      <pc:sldMasterChg chg="modSldLayout">
        <pc:chgData name="Prashant Raj" userId="dc1af1fe7d9fc7b1" providerId="LiveId" clId="{7FE0A927-2A3D-48A3-AD95-604CCC226F00}" dt="2024-09-01T09:21:58.122" v="1359"/>
        <pc:sldMasterMkLst>
          <pc:docMk/>
          <pc:sldMasterMk cId="2573395917" sldId="2147483670"/>
        </pc:sldMasterMkLst>
        <pc:sldLayoutChg chg="addSp delSp">
          <pc:chgData name="Prashant Raj" userId="dc1af1fe7d9fc7b1" providerId="LiveId" clId="{7FE0A927-2A3D-48A3-AD95-604CCC226F00}" dt="2024-09-01T09:21:58.122" v="1359"/>
          <pc:sldLayoutMkLst>
            <pc:docMk/>
            <pc:sldMasterMk cId="2573395917" sldId="2147483670"/>
            <pc:sldLayoutMk cId="346805776" sldId="2147483682"/>
          </pc:sldLayoutMkLst>
          <pc:grpChg chg="add del">
            <ac:chgData name="Prashant Raj" userId="dc1af1fe7d9fc7b1" providerId="LiveId" clId="{7FE0A927-2A3D-48A3-AD95-604CCC226F00}" dt="2024-09-01T09:21:58.122" v="1359"/>
            <ac:grpSpMkLst>
              <pc:docMk/>
              <pc:sldMasterMk cId="2573395917" sldId="2147483670"/>
              <pc:sldLayoutMk cId="346805776" sldId="2147483682"/>
              <ac:grpSpMk id="39" creationId="{00000000-0000-0000-0000-000000000000}"/>
            </ac:grpSpMkLst>
          </pc:grpChg>
          <pc:cxnChg chg="add del">
            <ac:chgData name="Prashant Raj" userId="dc1af1fe7d9fc7b1" providerId="LiveId" clId="{7FE0A927-2A3D-48A3-AD95-604CCC226F00}" dt="2024-09-01T09:21:58.122" v="1359"/>
            <ac:cxnSpMkLst>
              <pc:docMk/>
              <pc:sldMasterMk cId="2573395917" sldId="2147483670"/>
              <pc:sldLayoutMk cId="346805776" sldId="2147483682"/>
              <ac:cxnSpMk id="37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7B44-DD35-4BF2-B49D-1263CBB6F68A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DE28B-E7F3-4FC0-9840-AFDD39D5B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95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77741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6.svg"/><Relationship Id="rId7" Type="http://schemas.openxmlformats.org/officeDocument/2006/relationships/hyperlink" Target="https://openclipart.org/detail/1889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www.rawpixel.com/search/ship%20illustration" TargetMode="External"/><Relationship Id="rId5" Type="http://schemas.openxmlformats.org/officeDocument/2006/relationships/hyperlink" Target="https://www.wallpaperflare.com/search?wallpaper=handshake&amp;page=2" TargetMode="External"/><Relationship Id="rId10" Type="http://schemas.openxmlformats.org/officeDocument/2006/relationships/image" Target="../media/image10.1"/><Relationship Id="rId4" Type="http://schemas.openxmlformats.org/officeDocument/2006/relationships/image" Target="../media/image7.jpg"/><Relationship Id="rId9" Type="http://schemas.openxmlformats.org/officeDocument/2006/relationships/hyperlink" Target="https://www.wallpaperflare.com/fresh-colorful-fruits-and-vegetables-apples-carrots-food-wallpaper-wkcw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nistry_of_Housing_and_Urban_Affair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jpg"/><Relationship Id="rId5" Type="http://schemas.openxmlformats.org/officeDocument/2006/relationships/hyperlink" Target="https://creativecommons.org/licenses/by-nc/3.0/" TargetMode="External"/><Relationship Id="rId10" Type="http://schemas.openxmlformats.org/officeDocument/2006/relationships/hyperlink" Target="https://www.pngall.com/chat-png/" TargetMode="External"/><Relationship Id="rId4" Type="http://schemas.openxmlformats.org/officeDocument/2006/relationships/hyperlink" Target="https://freepngimg.com/png/16975-smartphone-transparent" TargetMode="Externa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stry_of_Housing_and_Urban_Affair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D0C2-7E6F-0AE5-B882-38B3CD15B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396" y="1096708"/>
            <a:ext cx="8652075" cy="1160343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Smart </a:t>
            </a:r>
            <a:r>
              <a:rPr lang="en-IN" sz="5400" b="1" dirty="0" err="1">
                <a:solidFill>
                  <a:schemeClr val="bg1"/>
                </a:solidFill>
              </a:rPr>
              <a:t>india</a:t>
            </a:r>
            <a:r>
              <a:rPr lang="en-IN" sz="5400" b="1" dirty="0">
                <a:solidFill>
                  <a:schemeClr val="bg1"/>
                </a:solidFill>
              </a:rPr>
              <a:t>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560F3-92D4-EB7D-1D5D-30CC030E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968" y="2373455"/>
            <a:ext cx="8268929" cy="4655208"/>
          </a:xfrm>
        </p:spPr>
        <p:txBody>
          <a:bodyPr>
            <a:normAutofit/>
          </a:bodyPr>
          <a:lstStyle/>
          <a:p>
            <a:r>
              <a:rPr lang="en-IN" sz="1600" b="1" i="1" dirty="0">
                <a:solidFill>
                  <a:schemeClr val="tx1"/>
                </a:solidFill>
                <a:latin typeface="Segoe Print" panose="02000600000000000000" pitchFamily="2" charset="0"/>
              </a:rPr>
              <a:t>Ps Code  </a:t>
            </a:r>
            <a:r>
              <a:rPr lang="en-IN" dirty="0">
                <a:solidFill>
                  <a:schemeClr val="tx1"/>
                </a:solidFill>
              </a:rPr>
              <a:t>:sih1637</a:t>
            </a:r>
          </a:p>
          <a:p>
            <a:r>
              <a:rPr lang="en-IN" sz="1600" dirty="0">
                <a:solidFill>
                  <a:schemeClr val="tx1"/>
                </a:solidFill>
                <a:latin typeface="Segoe Print" panose="02000600000000000000" pitchFamily="2" charset="0"/>
              </a:rPr>
              <a:t>Team name 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dirty="0" err="1">
                <a:solidFill>
                  <a:schemeClr val="tx1"/>
                </a:solidFill>
              </a:rPr>
              <a:t>nextgen</a:t>
            </a:r>
            <a:r>
              <a:rPr lang="en-IN" dirty="0">
                <a:solidFill>
                  <a:schemeClr val="tx1"/>
                </a:solidFill>
              </a:rPr>
              <a:t> innovators</a:t>
            </a:r>
          </a:p>
          <a:p>
            <a:r>
              <a:rPr lang="en-IN" sz="1600" dirty="0">
                <a:solidFill>
                  <a:schemeClr val="tx1"/>
                </a:solidFill>
                <a:latin typeface="Segoe Print" panose="02000600000000000000" pitchFamily="2" charset="0"/>
              </a:rPr>
              <a:t>Problem statement title</a:t>
            </a:r>
            <a:r>
              <a:rPr lang="en-IN" dirty="0">
                <a:solidFill>
                  <a:schemeClr val="tx1"/>
                </a:solidFill>
                <a:latin typeface="Segoe Print" panose="02000600000000000000" pitchFamily="2" charset="0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: mobile app for direct market access for farmers</a:t>
            </a:r>
          </a:p>
          <a:p>
            <a:r>
              <a:rPr lang="en-IN" sz="1600" dirty="0">
                <a:solidFill>
                  <a:schemeClr val="tx1"/>
                </a:solidFill>
                <a:latin typeface="Segoe Print" panose="02000600000000000000" pitchFamily="2" charset="0"/>
              </a:rPr>
              <a:t>Team leader name </a:t>
            </a:r>
            <a:r>
              <a:rPr lang="en-IN" dirty="0">
                <a:solidFill>
                  <a:schemeClr val="tx1"/>
                </a:solidFill>
              </a:rPr>
              <a:t>:Prashant Raj</a:t>
            </a:r>
          </a:p>
          <a:p>
            <a:r>
              <a:rPr lang="en-IN" sz="1600" dirty="0">
                <a:solidFill>
                  <a:schemeClr val="tx1"/>
                </a:solidFill>
                <a:latin typeface="Segoe Print" panose="02000600000000000000" pitchFamily="2" charset="0"/>
              </a:rPr>
              <a:t>Institute code(</a:t>
            </a:r>
            <a:r>
              <a:rPr lang="en-IN" sz="1600" dirty="0" err="1">
                <a:solidFill>
                  <a:schemeClr val="tx1"/>
                </a:solidFill>
                <a:latin typeface="Segoe Print" panose="02000600000000000000" pitchFamily="2" charset="0"/>
              </a:rPr>
              <a:t>aishe</a:t>
            </a:r>
            <a:r>
              <a:rPr lang="en-IN" sz="1600" dirty="0">
                <a:solidFill>
                  <a:schemeClr val="tx1"/>
                </a:solidFill>
                <a:latin typeface="Segoe Print" panose="02000600000000000000" pitchFamily="2" charset="0"/>
              </a:rPr>
              <a:t>) </a:t>
            </a:r>
            <a:r>
              <a:rPr lang="en-IN" sz="1600" dirty="0">
                <a:solidFill>
                  <a:schemeClr val="tx1"/>
                </a:solidFill>
              </a:rPr>
              <a:t>: </a:t>
            </a:r>
            <a:r>
              <a:rPr lang="en-IN" dirty="0">
                <a:solidFill>
                  <a:schemeClr val="tx1"/>
                </a:solidFill>
              </a:rPr>
              <a:t>U-0064</a:t>
            </a:r>
          </a:p>
          <a:p>
            <a:r>
              <a:rPr lang="en-IN" sz="1600" dirty="0">
                <a:solidFill>
                  <a:schemeClr val="tx1"/>
                </a:solidFill>
                <a:latin typeface="Segoe Print" panose="02000600000000000000" pitchFamily="2" charset="0"/>
              </a:rPr>
              <a:t>Institute name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:Indian institute of technology ,</a:t>
            </a:r>
            <a:r>
              <a:rPr lang="en-IN" dirty="0" err="1">
                <a:solidFill>
                  <a:schemeClr val="tx1"/>
                </a:solidFill>
              </a:rPr>
              <a:t>patna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  <a:latin typeface="Segoe Print" panose="02000600000000000000" pitchFamily="2" charset="0"/>
              </a:rPr>
              <a:t>Theme Name </a:t>
            </a:r>
            <a:r>
              <a:rPr lang="en-IN" dirty="0">
                <a:solidFill>
                  <a:schemeClr val="tx1"/>
                </a:solidFill>
              </a:rPr>
              <a:t>: agriculture, </a:t>
            </a:r>
            <a:r>
              <a:rPr lang="en-IN" dirty="0" err="1">
                <a:solidFill>
                  <a:schemeClr val="tx1"/>
                </a:solidFill>
              </a:rPr>
              <a:t>foodtech</a:t>
            </a:r>
            <a:r>
              <a:rPr lang="en-IN" dirty="0">
                <a:solidFill>
                  <a:schemeClr val="tx1"/>
                </a:solidFill>
              </a:rPr>
              <a:t> &amp;Rural development </a:t>
            </a:r>
          </a:p>
          <a:p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D8C4D-7894-6B4E-09E7-EEEC85DE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312" y="-56166"/>
            <a:ext cx="2539950" cy="12767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17A18-893C-1D3C-3FF8-8E2C07062FDB}"/>
              </a:ext>
            </a:extLst>
          </p:cNvPr>
          <p:cNvSpPr txBox="1"/>
          <p:nvPr/>
        </p:nvSpPr>
        <p:spPr>
          <a:xfrm>
            <a:off x="9161382" y="204918"/>
            <a:ext cx="1932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INDIA</a:t>
            </a:r>
          </a:p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DF8D96-28BE-45D5-BFD7-54EC3FC6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96" y="60238"/>
            <a:ext cx="1082152" cy="1160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2CE864-7F78-F62D-DE7E-77177D9AFD7A}"/>
              </a:ext>
            </a:extLst>
          </p:cNvPr>
          <p:cNvSpPr txBox="1"/>
          <p:nvPr/>
        </p:nvSpPr>
        <p:spPr>
          <a:xfrm>
            <a:off x="3030618" y="178744"/>
            <a:ext cx="219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MINISTRY OF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AGRICULTURE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&amp;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FARMERS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WELFARE</a:t>
            </a:r>
          </a:p>
        </p:txBody>
      </p:sp>
    </p:spTree>
    <p:extLst>
      <p:ext uri="{BB962C8B-B14F-4D97-AF65-F5344CB8AC3E}">
        <p14:creationId xmlns:p14="http://schemas.microsoft.com/office/powerpoint/2010/main" val="84747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427C-8743-7970-F822-E4F0D546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64" y="136738"/>
            <a:ext cx="4482639" cy="59085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Idea/approach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54E6-681D-1B7C-4195-1585EDEC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42" y="865239"/>
            <a:ext cx="4854677" cy="5289755"/>
          </a:xfrm>
        </p:spPr>
        <p:txBody>
          <a:bodyPr>
            <a:normAutofit/>
          </a:bodyPr>
          <a:lstStyle/>
          <a:p>
            <a:r>
              <a:rPr lang="en-IN" sz="2000" dirty="0"/>
              <a:t>Negotiate their deals to sell at good rates</a:t>
            </a:r>
          </a:p>
          <a:p>
            <a:r>
              <a:rPr lang="en-IN" sz="2000" dirty="0"/>
              <a:t>Buy their necessity from retailers at cheap rates</a:t>
            </a:r>
          </a:p>
          <a:p>
            <a:r>
              <a:rPr lang="en-IN" sz="2000" dirty="0"/>
              <a:t>Restricting price by using MSP decided by Indian Government</a:t>
            </a:r>
          </a:p>
          <a:p>
            <a:r>
              <a:rPr lang="en-IN" sz="2000" dirty="0"/>
              <a:t>Advanced  modern techniques</a:t>
            </a:r>
          </a:p>
          <a:p>
            <a:r>
              <a:rPr lang="en-IN" sz="2000" dirty="0"/>
              <a:t>Alert them about weather</a:t>
            </a:r>
          </a:p>
          <a:p>
            <a:r>
              <a:rPr lang="en-IN" sz="2000" dirty="0"/>
              <a:t>Resolve query by experts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A53D5-4D8A-13A8-F433-3AE95B36DCEB}"/>
              </a:ext>
            </a:extLst>
          </p:cNvPr>
          <p:cNvSpPr txBox="1"/>
          <p:nvPr/>
        </p:nvSpPr>
        <p:spPr>
          <a:xfrm>
            <a:off x="1170039" y="4690024"/>
            <a:ext cx="4257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Technology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16C0A-310A-40D9-B14E-AB8FAFD6F40B}"/>
              </a:ext>
            </a:extLst>
          </p:cNvPr>
          <p:cNvSpPr txBox="1"/>
          <p:nvPr/>
        </p:nvSpPr>
        <p:spPr>
          <a:xfrm>
            <a:off x="1386348" y="5535561"/>
            <a:ext cx="3972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 – react native</a:t>
            </a:r>
          </a:p>
          <a:p>
            <a:r>
              <a:rPr lang="en-IN" dirty="0"/>
              <a:t>Backend-Node.js</a:t>
            </a:r>
          </a:p>
          <a:p>
            <a:r>
              <a:rPr lang="en-IN" dirty="0"/>
              <a:t>Database-My SQL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E3707-6E95-9A38-BD3A-56FF6DE9220B}"/>
              </a:ext>
            </a:extLst>
          </p:cNvPr>
          <p:cNvSpPr/>
          <p:nvPr/>
        </p:nvSpPr>
        <p:spPr>
          <a:xfrm>
            <a:off x="7482348" y="250266"/>
            <a:ext cx="2202426" cy="3637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Farmers</a:t>
            </a:r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77FF0F96-3887-B6C5-E10D-DEB615F5F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3561" y="2694039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60C87D-2446-3484-CD17-674CD1657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60551" y="970783"/>
            <a:ext cx="1382133" cy="921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6541AA-FEC0-321C-09A3-4FCFB7504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16576" y="974280"/>
            <a:ext cx="1077865" cy="9184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92AB3E-7C70-2359-92A2-2D9F0EBBA466}"/>
              </a:ext>
            </a:extLst>
          </p:cNvPr>
          <p:cNvSpPr/>
          <p:nvPr/>
        </p:nvSpPr>
        <p:spPr>
          <a:xfrm>
            <a:off x="8735962" y="2873012"/>
            <a:ext cx="614516" cy="43062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DD7663-5BE7-5753-A7A7-09174661332D}"/>
              </a:ext>
            </a:extLst>
          </p:cNvPr>
          <p:cNvSpPr/>
          <p:nvPr/>
        </p:nvSpPr>
        <p:spPr>
          <a:xfrm>
            <a:off x="7044813" y="5722996"/>
            <a:ext cx="2202426" cy="3637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Buyers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CE72CC-3B64-34DA-7086-E04B3FA71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07635" y="4353377"/>
            <a:ext cx="1728327" cy="11528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98C13B-043C-ED7E-A602-BC321DC0BE71}"/>
              </a:ext>
            </a:extLst>
          </p:cNvPr>
          <p:cNvSpPr txBox="1"/>
          <p:nvPr/>
        </p:nvSpPr>
        <p:spPr>
          <a:xfrm>
            <a:off x="10205884" y="2071684"/>
            <a:ext cx="13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Good deals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D4DB5-242B-282E-F11B-84D0C4D400BD}"/>
              </a:ext>
            </a:extLst>
          </p:cNvPr>
          <p:cNvSpPr txBox="1"/>
          <p:nvPr/>
        </p:nvSpPr>
        <p:spPr>
          <a:xfrm>
            <a:off x="8516575" y="2071684"/>
            <a:ext cx="138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Weather reports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45B593-1D0A-C1FE-0B0F-E864EC9CF5A4}"/>
              </a:ext>
            </a:extLst>
          </p:cNvPr>
          <p:cNvSpPr txBox="1"/>
          <p:nvPr/>
        </p:nvSpPr>
        <p:spPr>
          <a:xfrm>
            <a:off x="6872748" y="3952568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Fresh vegetables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AB14A1-C0A2-3D9D-4DE6-9096477036E3}"/>
              </a:ext>
            </a:extLst>
          </p:cNvPr>
          <p:cNvSpPr/>
          <p:nvPr/>
        </p:nvSpPr>
        <p:spPr>
          <a:xfrm>
            <a:off x="9594441" y="5701823"/>
            <a:ext cx="1728327" cy="3637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shopkeepers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EDD73E-3C7F-45F9-AC3D-8CDBB2D65EAB}"/>
              </a:ext>
            </a:extLst>
          </p:cNvPr>
          <p:cNvSpPr txBox="1"/>
          <p:nvPr/>
        </p:nvSpPr>
        <p:spPr>
          <a:xfrm>
            <a:off x="9594441" y="4972668"/>
            <a:ext cx="167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More Access to Customers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B6705EF-7D41-29EC-E85C-3FBC378455C1}"/>
              </a:ext>
            </a:extLst>
          </p:cNvPr>
          <p:cNvSpPr/>
          <p:nvPr/>
        </p:nvSpPr>
        <p:spPr>
          <a:xfrm>
            <a:off x="9497961" y="3808071"/>
            <a:ext cx="707923" cy="64633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6E00132-8DAB-8E00-9B1F-820945945DE9}"/>
              </a:ext>
            </a:extLst>
          </p:cNvPr>
          <p:cNvSpPr/>
          <p:nvPr/>
        </p:nvSpPr>
        <p:spPr>
          <a:xfrm rot="10800000">
            <a:off x="7376482" y="2586812"/>
            <a:ext cx="707923" cy="64633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975A6-35CA-679A-0730-179F488B1E13}"/>
              </a:ext>
            </a:extLst>
          </p:cNvPr>
          <p:cNvSpPr/>
          <p:nvPr/>
        </p:nvSpPr>
        <p:spPr>
          <a:xfrm>
            <a:off x="7308161" y="1268455"/>
            <a:ext cx="975360" cy="5989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9CE2A-FF92-969C-44DC-D29B8B7D91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299640" y="2757948"/>
            <a:ext cx="1194620" cy="1194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1B3003-8E3F-C9AE-7375-23C31D6CF4AA}"/>
              </a:ext>
            </a:extLst>
          </p:cNvPr>
          <p:cNvSpPr txBox="1"/>
          <p:nvPr/>
        </p:nvSpPr>
        <p:spPr>
          <a:xfrm>
            <a:off x="10332720" y="3952568"/>
            <a:ext cx="13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Delivery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E19A0-A777-1CDB-D9D2-C5661BB5E9BF}"/>
              </a:ext>
            </a:extLst>
          </p:cNvPr>
          <p:cNvSpPr txBox="1"/>
          <p:nvPr/>
        </p:nvSpPr>
        <p:spPr>
          <a:xfrm>
            <a:off x="7449574" y="1309095"/>
            <a:ext cx="881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Modern Techniques</a:t>
            </a:r>
          </a:p>
        </p:txBody>
      </p:sp>
    </p:spTree>
    <p:extLst>
      <p:ext uri="{BB962C8B-B14F-4D97-AF65-F5344CB8AC3E}">
        <p14:creationId xmlns:p14="http://schemas.microsoft.com/office/powerpoint/2010/main" val="351094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Idea/ Approach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 Business Models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238933" cy="8728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</a:rPr>
              <a:t>Advertisement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 err="1">
                <a:solidFill>
                  <a:schemeClr val="bg1"/>
                </a:solidFill>
              </a:rPr>
              <a:t>Collabaration</a:t>
            </a:r>
            <a:r>
              <a:rPr lang="en-US" dirty="0">
                <a:solidFill>
                  <a:schemeClr val="bg1"/>
                </a:solidFill>
              </a:rPr>
              <a:t> with retailers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bg1"/>
                </a:solidFill>
              </a:rPr>
              <a:t>Subscription for query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800102" y="3687219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952498" y="4179165"/>
            <a:ext cx="4838701" cy="14252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Experienced Expert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 to solve query of farmers.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Meterological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department to provide current status of weather.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Telecommunication industry for better facilities of Internet.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A60FC-F3D7-25D7-D876-8FB6D6B0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0802" y="100781"/>
            <a:ext cx="405671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310406-8952-2A2F-4EFB-A4F235E13E55}"/>
              </a:ext>
            </a:extLst>
          </p:cNvPr>
          <p:cNvSpPr txBox="1"/>
          <p:nvPr/>
        </p:nvSpPr>
        <p:spPr>
          <a:xfrm>
            <a:off x="4067645" y="6858000"/>
            <a:ext cx="4056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freepngimg.com/png/16975-smartphone-transparent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E6BFB5-E405-E8F5-C6B2-16C729B75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550" y="1122132"/>
            <a:ext cx="2625213" cy="465923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504940-D89E-E844-EF6A-78F011175D08}"/>
              </a:ext>
            </a:extLst>
          </p:cNvPr>
          <p:cNvSpPr/>
          <p:nvPr/>
        </p:nvSpPr>
        <p:spPr>
          <a:xfrm>
            <a:off x="7197213" y="1858297"/>
            <a:ext cx="1130710" cy="79860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BUY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DA0495-C790-40AA-A2FE-D081F1433D80}"/>
              </a:ext>
            </a:extLst>
          </p:cNvPr>
          <p:cNvSpPr/>
          <p:nvPr/>
        </p:nvSpPr>
        <p:spPr>
          <a:xfrm>
            <a:off x="8462115" y="1886697"/>
            <a:ext cx="1263447" cy="79860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Sell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0C74B2C1-C013-2454-8478-6CFEE086F13A}"/>
              </a:ext>
            </a:extLst>
          </p:cNvPr>
          <p:cNvSpPr/>
          <p:nvPr/>
        </p:nvSpPr>
        <p:spPr>
          <a:xfrm>
            <a:off x="7219788" y="2788542"/>
            <a:ext cx="2418735" cy="60960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accent1"/>
                </a:solidFill>
              </a:rPr>
              <a:t>Weather Report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7A8DB0-12EF-FDA6-BC20-A518A24B3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16550" y="1528149"/>
            <a:ext cx="1491590" cy="330148"/>
          </a:xfrm>
          <a:prstGeom prst="rect">
            <a:avLst/>
          </a:prstGeom>
        </p:spPr>
      </p:pic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4CBE14DB-1D5B-5B39-3BEE-903B6EE8A640}"/>
              </a:ext>
            </a:extLst>
          </p:cNvPr>
          <p:cNvSpPr/>
          <p:nvPr/>
        </p:nvSpPr>
        <p:spPr>
          <a:xfrm>
            <a:off x="7234877" y="3474074"/>
            <a:ext cx="2442759" cy="1807436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F156F-5A07-C581-0C24-1B08E9C24D07}"/>
              </a:ext>
            </a:extLst>
          </p:cNvPr>
          <p:cNvSpPr txBox="1"/>
          <p:nvPr/>
        </p:nvSpPr>
        <p:spPr>
          <a:xfrm>
            <a:off x="7219788" y="3548870"/>
            <a:ext cx="2074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Discover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8EA53EC-80AA-3870-1A47-03C3C4FF71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94394" y="4711991"/>
            <a:ext cx="344129" cy="6466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C4F63F-5F16-7A9B-4A58-529B2CC89BD8}"/>
              </a:ext>
            </a:extLst>
          </p:cNvPr>
          <p:cNvSpPr txBox="1"/>
          <p:nvPr/>
        </p:nvSpPr>
        <p:spPr>
          <a:xfrm>
            <a:off x="7302939" y="3894820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भारत में खेती अब नई तकनीकी से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4ABCDCB-D2BA-C8BC-7481-90D055F5B2D1}"/>
              </a:ext>
            </a:extLst>
          </p:cNvPr>
          <p:cNvSpPr/>
          <p:nvPr/>
        </p:nvSpPr>
        <p:spPr>
          <a:xfrm>
            <a:off x="435144" y="331200"/>
            <a:ext cx="2193772" cy="720000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0000"/>
                </a:solidFill>
              </a:rPr>
              <a:t>Farmer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A18F97-0F4E-C306-75DB-622D887A73A9}"/>
              </a:ext>
            </a:extLst>
          </p:cNvPr>
          <p:cNvCxnSpPr>
            <a:cxnSpLocks/>
          </p:cNvCxnSpPr>
          <p:nvPr/>
        </p:nvCxnSpPr>
        <p:spPr>
          <a:xfrm>
            <a:off x="3246329" y="779176"/>
            <a:ext cx="5434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1F303F-3E03-A728-C608-A202F19C2B70}"/>
              </a:ext>
            </a:extLst>
          </p:cNvPr>
          <p:cNvSpPr txBox="1"/>
          <p:nvPr/>
        </p:nvSpPr>
        <p:spPr>
          <a:xfrm>
            <a:off x="3295889" y="353924"/>
            <a:ext cx="402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Sell their product directly to customer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15663C-277A-86A5-27F2-0FC720D01134}"/>
              </a:ext>
            </a:extLst>
          </p:cNvPr>
          <p:cNvSpPr/>
          <p:nvPr/>
        </p:nvSpPr>
        <p:spPr>
          <a:xfrm>
            <a:off x="8756977" y="794580"/>
            <a:ext cx="2867663" cy="1097127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Customer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Get fresh fruits  &amp; Vegetables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</a:t>
            </a:r>
            <a:r>
              <a:rPr lang="en-US" sz="1800" dirty="0">
                <a:solidFill>
                  <a:schemeClr val="bg1"/>
                </a:solidFill>
              </a:rPr>
              <a:t>ower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ate from market</a:t>
            </a: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052206-7324-22C0-EE6E-C7A930508D82}"/>
              </a:ext>
            </a:extLst>
          </p:cNvPr>
          <p:cNvSpPr/>
          <p:nvPr/>
        </p:nvSpPr>
        <p:spPr>
          <a:xfrm>
            <a:off x="462076" y="3085813"/>
            <a:ext cx="2160000" cy="53580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0000"/>
                </a:solidFill>
              </a:rPr>
              <a:t>Retailer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7507B8D-E9C8-F985-6641-64F12C83DDA5}"/>
              </a:ext>
            </a:extLst>
          </p:cNvPr>
          <p:cNvCxnSpPr>
            <a:cxnSpLocks/>
            <a:stCxn id="80" idx="0"/>
            <a:endCxn id="21" idx="2"/>
          </p:cNvCxnSpPr>
          <p:nvPr/>
        </p:nvCxnSpPr>
        <p:spPr>
          <a:xfrm flipH="1" flipV="1">
            <a:off x="1532030" y="1051200"/>
            <a:ext cx="10046" cy="2034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46ECE5F-791E-5D88-B374-8F23555129E8}"/>
              </a:ext>
            </a:extLst>
          </p:cNvPr>
          <p:cNvSpPr txBox="1"/>
          <p:nvPr/>
        </p:nvSpPr>
        <p:spPr>
          <a:xfrm>
            <a:off x="435144" y="1303896"/>
            <a:ext cx="1043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Sell</a:t>
            </a:r>
          </a:p>
          <a:p>
            <a:r>
              <a:rPr lang="en-IN" dirty="0">
                <a:solidFill>
                  <a:schemeClr val="bg1"/>
                </a:solidFill>
              </a:rPr>
              <a:t>Fertiliser</a:t>
            </a:r>
          </a:p>
          <a:p>
            <a:r>
              <a:rPr lang="en-IN" dirty="0">
                <a:solidFill>
                  <a:schemeClr val="bg1"/>
                </a:solidFill>
              </a:rPr>
              <a:t>At</a:t>
            </a:r>
          </a:p>
          <a:p>
            <a:r>
              <a:rPr lang="en-IN" dirty="0">
                <a:solidFill>
                  <a:schemeClr val="bg1"/>
                </a:solidFill>
              </a:rPr>
              <a:t>Cheap</a:t>
            </a:r>
          </a:p>
          <a:p>
            <a:r>
              <a:rPr lang="en-IN" dirty="0">
                <a:solidFill>
                  <a:schemeClr val="bg1"/>
                </a:solidFill>
              </a:rPr>
              <a:t>Rate</a:t>
            </a:r>
          </a:p>
          <a:p>
            <a:endParaRPr lang="en-IN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62E40B2-2E6D-F879-8EA6-FF661650AEB6}"/>
              </a:ext>
            </a:extLst>
          </p:cNvPr>
          <p:cNvSpPr/>
          <p:nvPr/>
        </p:nvSpPr>
        <p:spPr>
          <a:xfrm>
            <a:off x="4378195" y="2479919"/>
            <a:ext cx="2048640" cy="880408"/>
          </a:xfrm>
          <a:prstGeom prst="ellipse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My App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A8BCF65-6805-9240-7BAD-812CE552A333}"/>
              </a:ext>
            </a:extLst>
          </p:cNvPr>
          <p:cNvCxnSpPr>
            <a:cxnSpLocks/>
            <a:stCxn id="90" idx="7"/>
            <a:endCxn id="60" idx="1"/>
          </p:cNvCxnSpPr>
          <p:nvPr/>
        </p:nvCxnSpPr>
        <p:spPr>
          <a:xfrm flipV="1">
            <a:off x="6126819" y="1343144"/>
            <a:ext cx="2630158" cy="1265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2A968FC-C3FE-DEC2-14B2-5AE4C3778D2A}"/>
              </a:ext>
            </a:extLst>
          </p:cNvPr>
          <p:cNvSpPr/>
          <p:nvPr/>
        </p:nvSpPr>
        <p:spPr>
          <a:xfrm>
            <a:off x="9025160" y="2126110"/>
            <a:ext cx="2749749" cy="576153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Information about weather earlier</a:t>
            </a:r>
          </a:p>
        </p:txBody>
      </p: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E843DE2E-B3BC-234D-1A45-AA74159D6A56}"/>
              </a:ext>
            </a:extLst>
          </p:cNvPr>
          <p:cNvCxnSpPr>
            <a:cxnSpLocks/>
            <a:endCxn id="373" idx="1"/>
          </p:cNvCxnSpPr>
          <p:nvPr/>
        </p:nvCxnSpPr>
        <p:spPr>
          <a:xfrm flipV="1">
            <a:off x="6359605" y="2414187"/>
            <a:ext cx="2665555" cy="35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C180FE1-D77D-7E8F-3AC7-AF5F295EF45C}"/>
              </a:ext>
            </a:extLst>
          </p:cNvPr>
          <p:cNvSpPr/>
          <p:nvPr/>
        </p:nvSpPr>
        <p:spPr>
          <a:xfrm>
            <a:off x="9225869" y="2927145"/>
            <a:ext cx="2749748" cy="651207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 modern techniques</a:t>
            </a:r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D5F1068-5914-7E9A-0CE8-687AFCEBE65D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426835" y="2920123"/>
            <a:ext cx="2825758" cy="32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CEC1723-ADD5-AC28-895C-7F1DC93BB87B}"/>
              </a:ext>
            </a:extLst>
          </p:cNvPr>
          <p:cNvSpPr/>
          <p:nvPr/>
        </p:nvSpPr>
        <p:spPr>
          <a:xfrm>
            <a:off x="399329" y="4485452"/>
            <a:ext cx="2671429" cy="67347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0000"/>
                </a:solidFill>
              </a:rPr>
              <a:t>More access to customer</a:t>
            </a:r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99A74FFE-6948-6A8C-A46D-660793CD4644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2628916" y="3231394"/>
            <a:ext cx="2049295" cy="1233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4391B167-3D1C-4133-68BF-34E3446E8D1E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2627618" y="3231394"/>
            <a:ext cx="2050593" cy="127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8" name="Rectangle 397">
            <a:extLst>
              <a:ext uri="{FF2B5EF4-FFF2-40B4-BE49-F238E27FC236}">
                <a16:creationId xmlns:a16="http://schemas.microsoft.com/office/drawing/2014/main" id="{D4B5AE31-8241-2E21-33C7-F05459F1D0B5}"/>
              </a:ext>
            </a:extLst>
          </p:cNvPr>
          <p:cNvSpPr/>
          <p:nvPr/>
        </p:nvSpPr>
        <p:spPr>
          <a:xfrm>
            <a:off x="1819524" y="5731631"/>
            <a:ext cx="2671429" cy="67347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0000"/>
                </a:solidFill>
              </a:rPr>
              <a:t>Restricting prices of crop by MSP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4B33E38-DE12-5469-1C3A-875B2FA94E0A}"/>
              </a:ext>
            </a:extLst>
          </p:cNvPr>
          <p:cNvCxnSpPr>
            <a:cxnSpLocks/>
          </p:cNvCxnSpPr>
          <p:nvPr/>
        </p:nvCxnSpPr>
        <p:spPr>
          <a:xfrm flipH="1">
            <a:off x="3271944" y="3353717"/>
            <a:ext cx="1807167" cy="231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380E5E8-36C7-470F-4C20-B54674C16487}"/>
              </a:ext>
            </a:extLst>
          </p:cNvPr>
          <p:cNvSpPr/>
          <p:nvPr/>
        </p:nvSpPr>
        <p:spPr>
          <a:xfrm>
            <a:off x="4860714" y="5712710"/>
            <a:ext cx="2671429" cy="67347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0000"/>
                </a:solidFill>
              </a:rPr>
              <a:t>Rent machines &amp; earn money</a:t>
            </a:r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309DACF6-800D-D547-8B9A-F893D5B0EC62}"/>
              </a:ext>
            </a:extLst>
          </p:cNvPr>
          <p:cNvCxnSpPr>
            <a:cxnSpLocks/>
            <a:stCxn id="90" idx="4"/>
          </p:cNvCxnSpPr>
          <p:nvPr/>
        </p:nvCxnSpPr>
        <p:spPr>
          <a:xfrm flipH="1">
            <a:off x="5283376" y="3360327"/>
            <a:ext cx="119139" cy="235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18C7541B-E7E6-AD7E-22EB-7C76FF84019A}"/>
              </a:ext>
            </a:extLst>
          </p:cNvPr>
          <p:cNvSpPr/>
          <p:nvPr/>
        </p:nvSpPr>
        <p:spPr>
          <a:xfrm>
            <a:off x="8039451" y="5731631"/>
            <a:ext cx="2776684" cy="67347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0000"/>
                </a:solidFill>
              </a:rPr>
              <a:t>Information about insecticides &amp; pesticides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FB5B676D-6483-359B-03F8-C5BE0158BD1A}"/>
              </a:ext>
            </a:extLst>
          </p:cNvPr>
          <p:cNvCxnSpPr>
            <a:cxnSpLocks/>
          </p:cNvCxnSpPr>
          <p:nvPr/>
        </p:nvCxnSpPr>
        <p:spPr>
          <a:xfrm>
            <a:off x="5953121" y="3289670"/>
            <a:ext cx="2063569" cy="2423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6" name="Rectangle 415">
            <a:extLst>
              <a:ext uri="{FF2B5EF4-FFF2-40B4-BE49-F238E27FC236}">
                <a16:creationId xmlns:a16="http://schemas.microsoft.com/office/drawing/2014/main" id="{05A0D1B0-7DC1-D60B-B80D-1084BEDDB4FE}"/>
              </a:ext>
            </a:extLst>
          </p:cNvPr>
          <p:cNvSpPr/>
          <p:nvPr/>
        </p:nvSpPr>
        <p:spPr>
          <a:xfrm>
            <a:off x="8924621" y="4698754"/>
            <a:ext cx="2776684" cy="67347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0000"/>
                </a:solidFill>
              </a:rPr>
              <a:t>Promote Bio-Compost</a:t>
            </a:r>
          </a:p>
        </p:txBody>
      </p: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29F3C197-36E2-BF06-6B9A-DABA1671C8F7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6126819" y="3231394"/>
            <a:ext cx="2763881" cy="1590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8A736D41-C0F5-5E0D-FBBF-B5114BF561AF}"/>
              </a:ext>
            </a:extLst>
          </p:cNvPr>
          <p:cNvSpPr/>
          <p:nvPr/>
        </p:nvSpPr>
        <p:spPr>
          <a:xfrm>
            <a:off x="9225868" y="3775416"/>
            <a:ext cx="2776684" cy="673478"/>
          </a:xfrm>
          <a:prstGeom prst="rect">
            <a:avLst/>
          </a:prstGeom>
          <a:solidFill>
            <a:srgbClr val="000000">
              <a:alpha val="5000"/>
            </a:srgbClr>
          </a:solidFill>
          <a:ln w="36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0000"/>
                </a:solidFill>
              </a:rPr>
              <a:t>Query solution by expert</a:t>
            </a:r>
          </a:p>
        </p:txBody>
      </p: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CF3EDDDF-1EF5-ED97-A6DC-06033B59AB3F}"/>
              </a:ext>
            </a:extLst>
          </p:cNvPr>
          <p:cNvCxnSpPr>
            <a:endCxn id="90" idx="1"/>
          </p:cNvCxnSpPr>
          <p:nvPr/>
        </p:nvCxnSpPr>
        <p:spPr>
          <a:xfrm>
            <a:off x="2727360" y="1051200"/>
            <a:ext cx="1950851" cy="1557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5" name="Picture 454">
            <a:extLst>
              <a:ext uri="{FF2B5EF4-FFF2-40B4-BE49-F238E27FC236}">
                <a16:creationId xmlns:a16="http://schemas.microsoft.com/office/drawing/2014/main" id="{27F74F2C-8EDE-3409-EFBB-85D42376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2485" y="55271"/>
            <a:ext cx="1723450" cy="62210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CC6969-33D7-EB18-7DBE-B661E1331A73}"/>
              </a:ext>
            </a:extLst>
          </p:cNvPr>
          <p:cNvCxnSpPr>
            <a:endCxn id="423" idx="1"/>
          </p:cNvCxnSpPr>
          <p:nvPr/>
        </p:nvCxnSpPr>
        <p:spPr>
          <a:xfrm>
            <a:off x="6359605" y="3085813"/>
            <a:ext cx="2866263" cy="1026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41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4559-20DB-5F8B-BB98-C1FD3637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7073"/>
            <a:ext cx="4954587" cy="659676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Team </a:t>
            </a:r>
            <a:r>
              <a:rPr lang="en-IN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mEmber</a:t>
            </a:r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29EE-6E0E-61ED-66C9-F5C845E18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89280"/>
            <a:ext cx="9800304" cy="5291855"/>
          </a:xfrm>
        </p:spPr>
        <p:txBody>
          <a:bodyPr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400" b="1" dirty="0"/>
              <a:t>Team Leader Name: Prashant Raj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CSE</a:t>
            </a:r>
            <a:r>
              <a:rPr lang="en-US" sz="2400" dirty="0"/>
              <a:t> (</a:t>
            </a:r>
            <a:r>
              <a:rPr lang="en-US" sz="2400" dirty="0" err="1"/>
              <a:t>Btech</a:t>
            </a:r>
            <a:r>
              <a:rPr lang="en-US" dirty="0"/>
              <a:t>)</a:t>
            </a:r>
            <a:r>
              <a:rPr lang="en-US" sz="2400" dirty="0"/>
              <a:t>:			semester(1)			Year (I)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400" b="1" dirty="0"/>
              <a:t>Team Member 1 Name: Rahul Kumar Sahoo</a:t>
            </a:r>
            <a:endParaRPr lang="en-US" dirty="0"/>
          </a:p>
          <a:p>
            <a:pPr marL="0" indent="0">
              <a:lnSpc>
                <a:spcPct val="90000"/>
              </a:lnSpc>
              <a:buClr>
                <a:schemeClr val="dk1"/>
              </a:buClr>
              <a:buSzPts val="1200"/>
              <a:buNone/>
            </a:pPr>
            <a:r>
              <a:rPr lang="en-US" dirty="0"/>
              <a:t>CSE</a:t>
            </a:r>
            <a:r>
              <a:rPr lang="en-US" sz="2400" dirty="0"/>
              <a:t> (</a:t>
            </a:r>
            <a:r>
              <a:rPr lang="en-US" sz="2400" dirty="0" err="1"/>
              <a:t>Btech</a:t>
            </a:r>
            <a:r>
              <a:rPr lang="en-US" dirty="0"/>
              <a:t>)</a:t>
            </a:r>
            <a:r>
              <a:rPr lang="en-US" sz="2400" dirty="0"/>
              <a:t>:			semester(1)			Year (I)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400" b="1" dirty="0"/>
              <a:t>Team Member 2 Name: Aditya Kumar Lal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CSE</a:t>
            </a:r>
            <a:r>
              <a:rPr lang="en-US" sz="2400" dirty="0"/>
              <a:t> (</a:t>
            </a:r>
            <a:r>
              <a:rPr lang="en-US" sz="2400" dirty="0" err="1"/>
              <a:t>Btech</a:t>
            </a:r>
            <a:r>
              <a:rPr lang="en-US" dirty="0"/>
              <a:t>)</a:t>
            </a:r>
            <a:r>
              <a:rPr lang="en-US" sz="2400" dirty="0"/>
              <a:t>:			semester(1)			Year (I)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400" b="1" dirty="0"/>
              <a:t>Team Member 3 Name: Shivam Prakash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CSE</a:t>
            </a:r>
            <a:r>
              <a:rPr lang="en-US" sz="2400" dirty="0"/>
              <a:t> (</a:t>
            </a:r>
            <a:r>
              <a:rPr lang="en-US" sz="2400" dirty="0" err="1"/>
              <a:t>Btech</a:t>
            </a:r>
            <a:r>
              <a:rPr lang="en-US" dirty="0"/>
              <a:t>)</a:t>
            </a:r>
            <a:r>
              <a:rPr lang="en-US" sz="2400" dirty="0"/>
              <a:t>:			semester(1)			Year (I)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400" b="1" dirty="0"/>
              <a:t>Team Member 4 Name: </a:t>
            </a:r>
            <a:r>
              <a:rPr lang="en-US" sz="2400" b="1" dirty="0" err="1"/>
              <a:t>Jangiti</a:t>
            </a:r>
            <a:r>
              <a:rPr lang="en-US" sz="2400" b="1" dirty="0"/>
              <a:t> Vennela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CSE</a:t>
            </a:r>
            <a:r>
              <a:rPr lang="en-US" sz="2400" dirty="0"/>
              <a:t> (</a:t>
            </a:r>
            <a:r>
              <a:rPr lang="en-US" sz="2400" dirty="0" err="1"/>
              <a:t>Btech</a:t>
            </a:r>
            <a:r>
              <a:rPr lang="en-US" dirty="0"/>
              <a:t>)</a:t>
            </a:r>
            <a:r>
              <a:rPr lang="en-US" sz="2400" dirty="0"/>
              <a:t>:			semester(1)			Year (I)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2400" b="1" dirty="0"/>
              <a:t>Team Member 5 Name: Kanishka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/>
              <a:t>CSE</a:t>
            </a:r>
            <a:r>
              <a:rPr lang="en-US" sz="2400" dirty="0"/>
              <a:t> (</a:t>
            </a:r>
            <a:r>
              <a:rPr lang="en-US" sz="2400" dirty="0" err="1"/>
              <a:t>Btech</a:t>
            </a:r>
            <a:r>
              <a:rPr lang="en-US" dirty="0"/>
              <a:t>)</a:t>
            </a:r>
            <a:r>
              <a:rPr lang="en-US" sz="2400" dirty="0"/>
              <a:t>:			semester(1)			Year (I)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>
                <a:solidFill>
                  <a:srgbClr val="00B0F0"/>
                </a:solidFill>
              </a:rPr>
              <a:t>Special Thanks to </a:t>
            </a:r>
            <a:r>
              <a:rPr lang="en-US" dirty="0" err="1">
                <a:solidFill>
                  <a:srgbClr val="00B0F0"/>
                </a:solidFill>
              </a:rPr>
              <a:t>Saubhagya</a:t>
            </a:r>
            <a:r>
              <a:rPr lang="en-US" dirty="0">
                <a:solidFill>
                  <a:srgbClr val="00B0F0"/>
                </a:solidFill>
              </a:rPr>
              <a:t> Ji Jaiswal(ME, IITP , Semester 1)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951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425</Words>
  <Application>Microsoft Office PowerPoint</Application>
  <PresentationFormat>Widescreen</PresentationFormat>
  <Paragraphs>88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Franklin Gothic</vt:lpstr>
      <vt:lpstr>Libre Franklin</vt:lpstr>
      <vt:lpstr>Noto Sans Symbols</vt:lpstr>
      <vt:lpstr>Segoe Print</vt:lpstr>
      <vt:lpstr>Tw Cen MT</vt:lpstr>
      <vt:lpstr>Circuit</vt:lpstr>
      <vt:lpstr>Smart india hackathon</vt:lpstr>
      <vt:lpstr>Idea/approach </vt:lpstr>
      <vt:lpstr>Idea/ Approach</vt:lpstr>
      <vt:lpstr>PowerPoint Presentation</vt:lpstr>
      <vt:lpstr>Team mEmber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Raj</dc:creator>
  <cp:lastModifiedBy>Prashant Raj</cp:lastModifiedBy>
  <cp:revision>1</cp:revision>
  <dcterms:created xsi:type="dcterms:W3CDTF">2024-08-30T15:59:35Z</dcterms:created>
  <dcterms:modified xsi:type="dcterms:W3CDTF">2024-09-01T09:22:08Z</dcterms:modified>
</cp:coreProperties>
</file>