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install.ph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:\Users\ARTTC\Desktop\PHP\PHP Tutorial\imag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9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Up PHP on Your Own PC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solidFill>
                  <a:srgbClr val="002060"/>
                </a:solidFill>
              </a:rPr>
              <a:t>However, if your server does not support PHP,  you must:</a:t>
            </a:r>
          </a:p>
          <a:p>
            <a:pPr lvl="0"/>
            <a:r>
              <a:rPr lang="en-IN" dirty="0" smtClean="0">
                <a:solidFill>
                  <a:srgbClr val="002060"/>
                </a:solidFill>
              </a:rPr>
              <a:t>install a web server</a:t>
            </a:r>
          </a:p>
          <a:p>
            <a:pPr lvl="0"/>
            <a:r>
              <a:rPr lang="en-IN" dirty="0" smtClean="0">
                <a:solidFill>
                  <a:srgbClr val="002060"/>
                </a:solidFill>
              </a:rPr>
              <a:t>install PHP</a:t>
            </a:r>
          </a:p>
          <a:p>
            <a:pPr lvl="0"/>
            <a:r>
              <a:rPr lang="en-IN" dirty="0" smtClean="0">
                <a:solidFill>
                  <a:srgbClr val="002060"/>
                </a:solidFill>
              </a:rPr>
              <a:t>install a database, such as </a:t>
            </a:r>
            <a:r>
              <a:rPr lang="en-IN" dirty="0" err="1" smtClean="0">
                <a:solidFill>
                  <a:srgbClr val="002060"/>
                </a:solidFill>
              </a:rPr>
              <a:t>MySQL</a:t>
            </a:r>
            <a:endParaRPr lang="en-IN" dirty="0" smtClean="0">
              <a:solidFill>
                <a:srgbClr val="002060"/>
              </a:solidFill>
            </a:endParaRPr>
          </a:p>
          <a:p>
            <a:r>
              <a:rPr lang="en-IN" dirty="0" smtClean="0">
                <a:solidFill>
                  <a:srgbClr val="002060"/>
                </a:solidFill>
              </a:rPr>
              <a:t>The official PHP website (PHP.net) has installation instructions for PHP :</a:t>
            </a:r>
            <a:r>
              <a:rPr lang="en-IN" dirty="0" smtClean="0">
                <a:solidFill>
                  <a:srgbClr val="002060"/>
                </a:solidFill>
                <a:hlinkClick r:id="rId2"/>
              </a:rPr>
              <a:t>http://php.net/manual/en/install.php</a:t>
            </a:r>
            <a:endParaRPr lang="en-IN" dirty="0" smtClean="0">
              <a:solidFill>
                <a:srgbClr val="002060"/>
              </a:solidFill>
            </a:endParaRPr>
          </a:p>
          <a:p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PHP Syntax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>
                <a:solidFill>
                  <a:srgbClr val="002060"/>
                </a:solidFill>
              </a:rPr>
              <a:t>A PHP script can be placed anywhere in the document.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A PHP script starts with </a:t>
            </a:r>
            <a:r>
              <a:rPr lang="en-IN" b="1" dirty="0" smtClean="0">
                <a:solidFill>
                  <a:srgbClr val="002060"/>
                </a:solidFill>
              </a:rPr>
              <a:t>&lt;?</a:t>
            </a:r>
            <a:r>
              <a:rPr lang="en-IN" b="1" dirty="0" err="1" smtClean="0">
                <a:solidFill>
                  <a:srgbClr val="002060"/>
                </a:solidFill>
              </a:rPr>
              <a:t>php</a:t>
            </a:r>
            <a:r>
              <a:rPr lang="en-IN" dirty="0" smtClean="0">
                <a:solidFill>
                  <a:srgbClr val="002060"/>
                </a:solidFill>
              </a:rPr>
              <a:t> and ends with </a:t>
            </a:r>
            <a:r>
              <a:rPr lang="en-IN" b="1" dirty="0" smtClean="0">
                <a:solidFill>
                  <a:srgbClr val="002060"/>
                </a:solidFill>
              </a:rPr>
              <a:t>?&gt;</a:t>
            </a:r>
            <a:r>
              <a:rPr lang="en-IN" dirty="0" smtClean="0">
                <a:solidFill>
                  <a:srgbClr val="002060"/>
                </a:solidFill>
              </a:rPr>
              <a:t>: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&lt;?</a:t>
            </a:r>
            <a:r>
              <a:rPr lang="en-IN" b="1" dirty="0" err="1" smtClean="0">
                <a:solidFill>
                  <a:srgbClr val="FF0000"/>
                </a:solidFill>
              </a:rPr>
              <a:t>php</a:t>
            </a:r>
            <a:r>
              <a:rPr lang="en-IN" b="1" dirty="0" smtClean="0">
                <a:solidFill>
                  <a:srgbClr val="FF0000"/>
                </a:solidFill>
              </a:rPr>
              <a:t/>
            </a:r>
            <a:br>
              <a:rPr lang="en-IN" b="1" dirty="0" smtClean="0">
                <a:solidFill>
                  <a:srgbClr val="FF0000"/>
                </a:solidFill>
              </a:rPr>
            </a:br>
            <a:r>
              <a:rPr lang="en-IN" b="1" dirty="0" smtClean="0">
                <a:solidFill>
                  <a:srgbClr val="FF0000"/>
                </a:solidFill>
              </a:rPr>
              <a:t>// PHP code goes here</a:t>
            </a:r>
            <a:br>
              <a:rPr lang="en-IN" b="1" dirty="0" smtClean="0">
                <a:solidFill>
                  <a:srgbClr val="FF0000"/>
                </a:solidFill>
              </a:rPr>
            </a:br>
            <a:r>
              <a:rPr lang="en-IN" b="1" dirty="0" smtClean="0">
                <a:solidFill>
                  <a:srgbClr val="FF0000"/>
                </a:solidFill>
              </a:rPr>
              <a:t>?&gt;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The default file extension for PHP files is ".</a:t>
            </a:r>
            <a:r>
              <a:rPr lang="en-IN" dirty="0" err="1" smtClean="0">
                <a:solidFill>
                  <a:srgbClr val="002060"/>
                </a:solidFill>
              </a:rPr>
              <a:t>php</a:t>
            </a:r>
            <a:r>
              <a:rPr lang="en-IN" dirty="0" smtClean="0">
                <a:solidFill>
                  <a:srgbClr val="002060"/>
                </a:solidFill>
              </a:rPr>
              <a:t>".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A PHP file normally contains HTML tags, and some PHP scripting code.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IN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    &lt;!DOCTYPE html&gt;</a:t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>&lt;html&gt;</a:t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>&lt;body&gt;</a:t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/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>&lt;h1&gt;My first PHP page&lt;/h1&gt;</a:t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/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>&lt;?</a:t>
            </a:r>
            <a:r>
              <a:rPr lang="en-IN" dirty="0" err="1" smtClean="0">
                <a:solidFill>
                  <a:srgbClr val="FF0000"/>
                </a:solidFill>
              </a:rPr>
              <a:t>php</a:t>
            </a:r>
            <a:r>
              <a:rPr lang="en-IN" dirty="0" smtClean="0">
                <a:solidFill>
                  <a:srgbClr val="FF0000"/>
                </a:solidFill>
              </a:rPr>
              <a:t/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>echo "Hello PHP Community!";</a:t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>?&gt;</a:t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/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>&lt;/body&gt;</a:t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>&lt;/html&gt;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 in PHP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comment in PHP code is a line that is not read/executed as part of the program. Its only purpose is to be read by someone who is looking at the code.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248400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&lt;!DOCTYPE html&gt;</a:t>
            </a:r>
            <a:br>
              <a:rPr lang="en-IN" dirty="0" smtClean="0"/>
            </a:br>
            <a:r>
              <a:rPr lang="en-IN" dirty="0" smtClean="0"/>
              <a:t>&lt;html&gt;</a:t>
            </a:r>
            <a:br>
              <a:rPr lang="en-IN" dirty="0" smtClean="0"/>
            </a:br>
            <a:r>
              <a:rPr lang="en-IN" dirty="0" smtClean="0"/>
              <a:t>&lt;body&gt;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// This is a single-line comment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# This is also a single-line comment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/*</a:t>
            </a:r>
            <a:br>
              <a:rPr lang="en-IN" dirty="0" smtClean="0"/>
            </a:br>
            <a:r>
              <a:rPr lang="en-IN" dirty="0" smtClean="0"/>
              <a:t>This is a multiple-lines comment block</a:t>
            </a:r>
            <a:br>
              <a:rPr lang="en-IN" dirty="0" smtClean="0"/>
            </a:br>
            <a:r>
              <a:rPr lang="en-IN" dirty="0" smtClean="0"/>
              <a:t>that spans over multiple</a:t>
            </a:r>
            <a:br>
              <a:rPr lang="en-IN" dirty="0" smtClean="0"/>
            </a:br>
            <a:r>
              <a:rPr lang="en-IN" dirty="0" smtClean="0"/>
              <a:t>lines</a:t>
            </a:r>
            <a:br>
              <a:rPr lang="en-IN" dirty="0" smtClean="0"/>
            </a:br>
            <a:r>
              <a:rPr lang="en-IN" dirty="0" smtClean="0"/>
              <a:t>*/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// You can also use comments to leave out parts of a code line</a:t>
            </a:r>
            <a:br>
              <a:rPr lang="en-IN" dirty="0" smtClean="0"/>
            </a:br>
            <a:r>
              <a:rPr lang="en-IN" dirty="0" smtClean="0"/>
              <a:t>$x = 5 /* + 15 */ + 5;</a:t>
            </a:r>
            <a:br>
              <a:rPr lang="en-IN" dirty="0" smtClean="0"/>
            </a:br>
            <a:r>
              <a:rPr lang="en-IN" dirty="0" smtClean="0"/>
              <a:t>echo $x;</a:t>
            </a:r>
            <a:br>
              <a:rPr lang="en-IN" dirty="0" smtClean="0"/>
            </a:br>
            <a:r>
              <a:rPr lang="en-IN" dirty="0" smtClean="0"/>
              <a:t>?&gt;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&lt;/body&gt;</a:t>
            </a:r>
            <a:br>
              <a:rPr lang="en-IN" dirty="0" smtClean="0"/>
            </a:br>
            <a:r>
              <a:rPr lang="en-IN" dirty="0" smtClean="0"/>
              <a:t>&lt;/html&gt;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Case Sensitivity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PHP, all keywords (e.g. if, else, while, echo, etc.), classes, functions, and user-defined functions are NOT case-sensitive.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&lt;!DOCTYPE html&gt;</a:t>
            </a:r>
            <a:br>
              <a:rPr lang="en-IN" dirty="0" smtClean="0"/>
            </a:br>
            <a:r>
              <a:rPr lang="en-IN" dirty="0" smtClean="0"/>
              <a:t>&lt;html&gt;</a:t>
            </a:r>
            <a:br>
              <a:rPr lang="en-IN" dirty="0" smtClean="0"/>
            </a:br>
            <a:r>
              <a:rPr lang="en-IN" dirty="0" smtClean="0"/>
              <a:t>&lt;body&gt;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ECHO " Hello Friends!&lt;</a:t>
            </a:r>
            <a:r>
              <a:rPr lang="en-IN" dirty="0" err="1" smtClean="0"/>
              <a:t>br</a:t>
            </a:r>
            <a:r>
              <a:rPr lang="en-IN" dirty="0" smtClean="0"/>
              <a:t>&gt;";</a:t>
            </a:r>
            <a:br>
              <a:rPr lang="en-IN" dirty="0" smtClean="0"/>
            </a:br>
            <a:r>
              <a:rPr lang="en-IN" dirty="0" smtClean="0"/>
              <a:t>echo " Hello Friends!&lt;</a:t>
            </a:r>
            <a:r>
              <a:rPr lang="en-IN" dirty="0" err="1" smtClean="0"/>
              <a:t>br</a:t>
            </a:r>
            <a:r>
              <a:rPr lang="en-IN" dirty="0" smtClean="0"/>
              <a:t>&gt;";</a:t>
            </a:r>
            <a:br>
              <a:rPr lang="en-IN" dirty="0" smtClean="0"/>
            </a:br>
            <a:r>
              <a:rPr lang="en-IN" dirty="0" err="1" smtClean="0"/>
              <a:t>EcHo</a:t>
            </a:r>
            <a:r>
              <a:rPr lang="en-IN" dirty="0" smtClean="0"/>
              <a:t> " Hello Friends!&lt;</a:t>
            </a:r>
            <a:r>
              <a:rPr lang="en-IN" dirty="0" err="1" smtClean="0"/>
              <a:t>br</a:t>
            </a:r>
            <a:r>
              <a:rPr lang="en-IN" dirty="0" smtClean="0"/>
              <a:t>&gt;";</a:t>
            </a:r>
            <a:br>
              <a:rPr lang="en-IN" dirty="0" smtClean="0"/>
            </a:br>
            <a:r>
              <a:rPr lang="en-IN" dirty="0" smtClean="0"/>
              <a:t>?&gt;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&lt;/body&gt;</a:t>
            </a:r>
            <a:br>
              <a:rPr lang="en-IN" dirty="0" smtClean="0"/>
            </a:br>
            <a:r>
              <a:rPr lang="en-IN" dirty="0" smtClean="0"/>
              <a:t>&lt;/html&gt;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Case-sensitive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However; all variable names are case-sensitive.</a:t>
            </a:r>
          </a:p>
          <a:p>
            <a:r>
              <a:rPr lang="en-IN" dirty="0" smtClean="0"/>
              <a:t>In the example below, only the first statement will display the value of the </a:t>
            </a:r>
            <a:r>
              <a:rPr lang="en-IN" b="1" dirty="0" smtClean="0">
                <a:solidFill>
                  <a:srgbClr val="FF0000"/>
                </a:solidFill>
              </a:rPr>
              <a:t>$</a:t>
            </a:r>
            <a:r>
              <a:rPr lang="en-IN" b="1" dirty="0" err="1" smtClean="0">
                <a:solidFill>
                  <a:srgbClr val="FF0000"/>
                </a:solidFill>
              </a:rPr>
              <a:t>color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variable (this is because </a:t>
            </a:r>
            <a:r>
              <a:rPr lang="en-IN" b="1" dirty="0" smtClean="0">
                <a:solidFill>
                  <a:srgbClr val="FF0000"/>
                </a:solidFill>
              </a:rPr>
              <a:t>$</a:t>
            </a:r>
            <a:r>
              <a:rPr lang="en-IN" b="1" dirty="0" err="1" smtClean="0">
                <a:solidFill>
                  <a:srgbClr val="FF0000"/>
                </a:solidFill>
              </a:rPr>
              <a:t>color</a:t>
            </a:r>
            <a:r>
              <a:rPr lang="en-IN" b="1" dirty="0" smtClean="0">
                <a:solidFill>
                  <a:srgbClr val="FF0000"/>
                </a:solidFill>
              </a:rPr>
              <a:t>, $COLOR, and $</a:t>
            </a:r>
            <a:r>
              <a:rPr lang="en-IN" b="1" dirty="0" err="1" smtClean="0">
                <a:solidFill>
                  <a:srgbClr val="FF0000"/>
                </a:solidFill>
              </a:rPr>
              <a:t>coLOR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are treated as three different variables):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0696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&lt;!DOCTYPE html&gt;</a:t>
            </a:r>
            <a:br>
              <a:rPr lang="en-IN" dirty="0" smtClean="0"/>
            </a:br>
            <a:r>
              <a:rPr lang="en-IN" dirty="0" smtClean="0"/>
              <a:t>&lt;html&gt;</a:t>
            </a:r>
            <a:br>
              <a:rPr lang="en-IN" dirty="0" smtClean="0"/>
            </a:br>
            <a:r>
              <a:rPr lang="en-IN" dirty="0" smtClean="0"/>
              <a:t>&lt;body&gt;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</a:t>
            </a:r>
            <a:r>
              <a:rPr lang="en-IN" dirty="0" err="1" smtClean="0"/>
              <a:t>color</a:t>
            </a:r>
            <a:r>
              <a:rPr lang="en-IN" dirty="0" smtClean="0"/>
              <a:t> = "red";</a:t>
            </a:r>
            <a:br>
              <a:rPr lang="en-IN" dirty="0" smtClean="0"/>
            </a:br>
            <a:r>
              <a:rPr lang="en-IN" dirty="0" smtClean="0"/>
              <a:t>echo "My car is " . $</a:t>
            </a:r>
            <a:r>
              <a:rPr lang="en-IN" dirty="0" err="1" smtClean="0"/>
              <a:t>color</a:t>
            </a:r>
            <a:r>
              <a:rPr lang="en-IN" dirty="0" smtClean="0"/>
              <a:t> . "&lt;</a:t>
            </a:r>
            <a:r>
              <a:rPr lang="en-IN" dirty="0" err="1" smtClean="0"/>
              <a:t>br</a:t>
            </a:r>
            <a:r>
              <a:rPr lang="en-IN" dirty="0" smtClean="0"/>
              <a:t>&gt;";</a:t>
            </a:r>
            <a:br>
              <a:rPr lang="en-IN" dirty="0" smtClean="0"/>
            </a:br>
            <a:r>
              <a:rPr lang="en-IN" dirty="0" smtClean="0"/>
              <a:t>echo "My house is " . $COLOR . "&lt;</a:t>
            </a:r>
            <a:r>
              <a:rPr lang="en-IN" dirty="0" err="1" smtClean="0"/>
              <a:t>br</a:t>
            </a:r>
            <a:r>
              <a:rPr lang="en-IN" dirty="0" smtClean="0"/>
              <a:t>&gt;";</a:t>
            </a:r>
            <a:br>
              <a:rPr lang="en-IN" dirty="0" smtClean="0"/>
            </a:br>
            <a:r>
              <a:rPr lang="en-IN" dirty="0" smtClean="0"/>
              <a:t>echo "My boat is " . $</a:t>
            </a:r>
            <a:r>
              <a:rPr lang="en-IN" dirty="0" err="1" smtClean="0"/>
              <a:t>coLOR</a:t>
            </a:r>
            <a:r>
              <a:rPr lang="en-IN" dirty="0" smtClean="0"/>
              <a:t> . "&lt;</a:t>
            </a:r>
            <a:r>
              <a:rPr lang="en-IN" dirty="0" err="1" smtClean="0"/>
              <a:t>br</a:t>
            </a:r>
            <a:r>
              <a:rPr lang="en-IN" dirty="0" smtClean="0"/>
              <a:t>&gt;";</a:t>
            </a:r>
            <a:br>
              <a:rPr lang="en-IN" dirty="0" smtClean="0"/>
            </a:br>
            <a:r>
              <a:rPr lang="en-IN" dirty="0" smtClean="0"/>
              <a:t>?&gt;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&lt;/body&gt;</a:t>
            </a:r>
            <a:br>
              <a:rPr lang="en-IN" dirty="0" smtClean="0"/>
            </a:br>
            <a:r>
              <a:rPr lang="en-IN" dirty="0" smtClean="0"/>
              <a:t>&lt;/html&gt;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IN" dirty="0" smtClean="0"/>
              <a:t>Variables are "containers" for storing information.</a:t>
            </a:r>
          </a:p>
          <a:p>
            <a:r>
              <a:rPr lang="en-IN" dirty="0" smtClean="0"/>
              <a:t>In PHP, a variable starts with the $ sign, followed by the name of the variable:</a:t>
            </a:r>
          </a:p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$txt = "Hello Friends!";</a:t>
            </a:r>
            <a:br>
              <a:rPr lang="en-IN" dirty="0" smtClean="0"/>
            </a:br>
            <a:r>
              <a:rPr lang="en-IN" dirty="0" smtClean="0"/>
              <a:t>$x = 5;</a:t>
            </a:r>
            <a:br>
              <a:rPr lang="en-IN" dirty="0" smtClean="0"/>
            </a:br>
            <a:r>
              <a:rPr lang="en-IN" dirty="0" smtClean="0"/>
              <a:t>$y = 10.5;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</a:t>
            </a:r>
            <a:endParaRPr lang="en-IN" sz="7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lang="en-IN" b="1" dirty="0" smtClean="0">
                <a:solidFill>
                  <a:srgbClr val="002060"/>
                </a:solidFill>
              </a:rPr>
              <a:t>PHP is a server scripting language, and a powerful tool for making dynamic and interactive Web pages.</a:t>
            </a:r>
          </a:p>
          <a:p>
            <a:r>
              <a:rPr lang="en-IN" b="1" dirty="0" smtClean="0">
                <a:solidFill>
                  <a:srgbClr val="002060"/>
                </a:solidFill>
              </a:rPr>
              <a:t>PHP is a widely-used, free, and efficient alternative to competitors such as Microsoft's ASP.</a:t>
            </a:r>
          </a:p>
          <a:p>
            <a:endParaRPr lang="en-IN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Variables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A variable can have a short name (like x and y) or a more descriptive name (age, </a:t>
            </a:r>
            <a:r>
              <a:rPr lang="en-IN" dirty="0" err="1" smtClean="0"/>
              <a:t>carname</a:t>
            </a:r>
            <a:r>
              <a:rPr lang="en-IN" dirty="0" smtClean="0"/>
              <a:t>, </a:t>
            </a:r>
            <a:r>
              <a:rPr lang="en-IN" dirty="0" err="1" smtClean="0"/>
              <a:t>total_volume</a:t>
            </a:r>
            <a:r>
              <a:rPr lang="en-IN" dirty="0" smtClean="0"/>
              <a:t>).</a:t>
            </a:r>
          </a:p>
          <a:p>
            <a:r>
              <a:rPr lang="en-IN" dirty="0" smtClean="0"/>
              <a:t>Rules for PHP variables:</a:t>
            </a:r>
          </a:p>
          <a:p>
            <a:pPr lvl="0"/>
            <a:r>
              <a:rPr lang="en-IN" dirty="0" smtClean="0"/>
              <a:t>A variable starts with the $ sign, followed by the name of the variable</a:t>
            </a:r>
          </a:p>
          <a:p>
            <a:pPr lvl="0"/>
            <a:r>
              <a:rPr lang="en-IN" dirty="0" smtClean="0"/>
              <a:t>A variable name must start with a letter or the underscore character</a:t>
            </a:r>
          </a:p>
          <a:p>
            <a:pPr lvl="0"/>
            <a:r>
              <a:rPr lang="en-IN" dirty="0" smtClean="0"/>
              <a:t>A variable name cannot start with a number</a:t>
            </a:r>
          </a:p>
          <a:p>
            <a:pPr lvl="0"/>
            <a:r>
              <a:rPr lang="en-IN" dirty="0" smtClean="0"/>
              <a:t>A variable name can only contain alpha-numeric characters and underscores (A-z, 0-9, and _ )</a:t>
            </a:r>
          </a:p>
          <a:p>
            <a:pPr lvl="0"/>
            <a:r>
              <a:rPr lang="en-IN" dirty="0" smtClean="0"/>
              <a:t>Variable names are case-sensitive ($age and $AGE are two different variables)</a:t>
            </a:r>
          </a:p>
          <a:p>
            <a:r>
              <a:rPr lang="en-IN" dirty="0" smtClean="0"/>
              <a:t>Remember that PHP variable names are case-sensitive!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Variables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The PHP echo statement is often used to output data to the screen.</a:t>
            </a:r>
          </a:p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$txt = “ARTTC, Ranchi";</a:t>
            </a:r>
            <a:br>
              <a:rPr lang="en-IN" dirty="0" smtClean="0"/>
            </a:br>
            <a:r>
              <a:rPr lang="en-IN" dirty="0" smtClean="0"/>
              <a:t>echo "I love $txt!";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$txt = " ARTTC, Ranchi ";</a:t>
            </a:r>
            <a:br>
              <a:rPr lang="en-IN" dirty="0" smtClean="0"/>
            </a:br>
            <a:r>
              <a:rPr lang="en-IN" dirty="0" smtClean="0"/>
              <a:t>echo "I love " . $txt . "!";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$x = 5;</a:t>
            </a:r>
            <a:br>
              <a:rPr lang="en-IN" dirty="0" smtClean="0"/>
            </a:br>
            <a:r>
              <a:rPr lang="en-IN" dirty="0" smtClean="0"/>
              <a:t>$y = 4;</a:t>
            </a:r>
            <a:br>
              <a:rPr lang="en-IN" dirty="0" smtClean="0"/>
            </a:br>
            <a:r>
              <a:rPr lang="en-IN" dirty="0" smtClean="0"/>
              <a:t>echo $x + $y;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Loosely Typed Language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the example above, notice that we did not have to tell PHP which data type the variable is.</a:t>
            </a:r>
          </a:p>
          <a:p>
            <a:r>
              <a:rPr lang="en-IN" dirty="0" smtClean="0"/>
              <a:t>PHP automatically converts the variable to the correct data type, depending on its value.</a:t>
            </a:r>
          </a:p>
          <a:p>
            <a:r>
              <a:rPr lang="en-IN" dirty="0" smtClean="0"/>
              <a:t>In other languages such as C, C++, and Java, the programmer must declare the name and type of the variable before using it.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 Scope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PHP, variables can be declared anywhere in the script.</a:t>
            </a:r>
          </a:p>
          <a:p>
            <a:r>
              <a:rPr lang="en-IN" dirty="0" smtClean="0"/>
              <a:t>The scope of a variable is the part of the script where the variable can be referenced/used.</a:t>
            </a:r>
          </a:p>
          <a:p>
            <a:r>
              <a:rPr lang="en-IN" dirty="0" smtClean="0"/>
              <a:t>PHP has three different variable scopes:</a:t>
            </a:r>
          </a:p>
          <a:p>
            <a:pPr lvl="0"/>
            <a:r>
              <a:rPr lang="en-IN" dirty="0" smtClean="0"/>
              <a:t>local</a:t>
            </a:r>
          </a:p>
          <a:p>
            <a:pPr lvl="0"/>
            <a:r>
              <a:rPr lang="en-IN" dirty="0" smtClean="0"/>
              <a:t>global</a:t>
            </a:r>
          </a:p>
          <a:p>
            <a:pPr lvl="0"/>
            <a:r>
              <a:rPr lang="en-IN" dirty="0" smtClean="0"/>
              <a:t>static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and Local Scope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A variable declared </a:t>
            </a:r>
            <a:r>
              <a:rPr lang="en-IN" b="1" dirty="0" smtClean="0"/>
              <a:t>outside</a:t>
            </a:r>
            <a:r>
              <a:rPr lang="en-IN" dirty="0" smtClean="0"/>
              <a:t> a function has a GLOBAL SCOPE and can only be accessed outside a function:</a:t>
            </a:r>
          </a:p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$x = 5; // global scope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function </a:t>
            </a:r>
            <a:r>
              <a:rPr lang="en-IN" dirty="0" err="1" smtClean="0"/>
              <a:t>myTest</a:t>
            </a:r>
            <a:r>
              <a:rPr lang="en-IN" dirty="0" smtClean="0"/>
              <a:t>() {</a:t>
            </a:r>
            <a:br>
              <a:rPr lang="en-IN" dirty="0" smtClean="0"/>
            </a:br>
            <a:r>
              <a:rPr lang="en-IN" dirty="0" smtClean="0"/>
              <a:t>    // using x inside this function will generate an error</a:t>
            </a:r>
            <a:br>
              <a:rPr lang="en-IN" dirty="0" smtClean="0"/>
            </a:br>
            <a:r>
              <a:rPr lang="en-IN" dirty="0" smtClean="0"/>
              <a:t>    echo "&lt;p&gt;Variable x inside function is: $x&lt;/p&gt;";</a:t>
            </a:r>
            <a:br>
              <a:rPr lang="en-IN" dirty="0" smtClean="0"/>
            </a:br>
            <a:r>
              <a:rPr lang="en-IN" dirty="0" smtClean="0"/>
              <a:t>} </a:t>
            </a:r>
            <a:br>
              <a:rPr lang="en-IN" dirty="0" smtClean="0"/>
            </a:br>
            <a:r>
              <a:rPr lang="en-IN" dirty="0" err="1" smtClean="0"/>
              <a:t>myTest</a:t>
            </a:r>
            <a:r>
              <a:rPr lang="en-IN" dirty="0" smtClean="0"/>
              <a:t>();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echo "&lt;p&gt;Variable x outside function is: $x&lt;/p&gt;";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r>
              <a:rPr lang="en-IN" dirty="0" smtClean="0"/>
              <a:t>A variable declared </a:t>
            </a:r>
            <a:r>
              <a:rPr lang="en-IN" b="1" dirty="0" smtClean="0"/>
              <a:t>within</a:t>
            </a:r>
            <a:r>
              <a:rPr lang="en-IN" dirty="0" smtClean="0"/>
              <a:t> a function has a LOCAL SCOPE and can only be accessed within that function: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function </a:t>
            </a:r>
            <a:r>
              <a:rPr lang="en-IN" dirty="0" err="1" smtClean="0"/>
              <a:t>myTest</a:t>
            </a:r>
            <a:r>
              <a:rPr lang="en-IN" dirty="0" smtClean="0"/>
              <a:t>() {</a:t>
            </a:r>
            <a:br>
              <a:rPr lang="en-IN" dirty="0" smtClean="0"/>
            </a:br>
            <a:r>
              <a:rPr lang="en-IN" dirty="0" smtClean="0"/>
              <a:t>    $x = 5; // local scope</a:t>
            </a:r>
            <a:br>
              <a:rPr lang="en-IN" dirty="0" smtClean="0"/>
            </a:br>
            <a:r>
              <a:rPr lang="en-IN" dirty="0" smtClean="0"/>
              <a:t>    echo "&lt;p&gt;Variable x inside function is: $x&lt;/p&gt;";</a:t>
            </a:r>
            <a:br>
              <a:rPr lang="en-IN" dirty="0" smtClean="0"/>
            </a:br>
            <a:r>
              <a:rPr lang="en-IN" dirty="0" smtClean="0"/>
              <a:t>} </a:t>
            </a:r>
            <a:br>
              <a:rPr lang="en-IN" dirty="0" smtClean="0"/>
            </a:br>
            <a:r>
              <a:rPr lang="en-IN" dirty="0" err="1" smtClean="0"/>
              <a:t>myTest</a:t>
            </a:r>
            <a:r>
              <a:rPr lang="en-IN" dirty="0" smtClean="0"/>
              <a:t>();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// using x outside the function will generate an error</a:t>
            </a:r>
            <a:br>
              <a:rPr lang="en-IN" dirty="0" smtClean="0"/>
            </a:br>
            <a:r>
              <a:rPr lang="en-IN" dirty="0" smtClean="0"/>
              <a:t>echo "&lt;p&gt;Variable x outside function is: $x&lt;/p&gt;";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r>
              <a:rPr lang="en-IN" dirty="0" smtClean="0"/>
              <a:t>You can have local variables with the same name in different functions, because local variables are only recognized by the function in which they are declared.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global Keyword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global keyword is used to access a global variable from within a function.</a:t>
            </a:r>
          </a:p>
          <a:p>
            <a:r>
              <a:rPr lang="en-IN" dirty="0" smtClean="0"/>
              <a:t>To do this, use the global keyword before the variables (inside the function):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$x = 5;</a:t>
            </a:r>
            <a:br>
              <a:rPr lang="en-IN" dirty="0" smtClean="0"/>
            </a:br>
            <a:r>
              <a:rPr lang="en-IN" dirty="0" smtClean="0"/>
              <a:t>$y = 10;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function </a:t>
            </a:r>
            <a:r>
              <a:rPr lang="en-IN" dirty="0" err="1" smtClean="0"/>
              <a:t>myTest</a:t>
            </a:r>
            <a:r>
              <a:rPr lang="en-IN" dirty="0" smtClean="0"/>
              <a:t>() {</a:t>
            </a:r>
            <a:br>
              <a:rPr lang="en-IN" dirty="0" smtClean="0"/>
            </a:br>
            <a:r>
              <a:rPr lang="en-IN" dirty="0" smtClean="0"/>
              <a:t>    global $x, $y;</a:t>
            </a:r>
            <a:br>
              <a:rPr lang="en-IN" dirty="0" smtClean="0"/>
            </a:br>
            <a:r>
              <a:rPr lang="en-IN" dirty="0" smtClean="0"/>
              <a:t>    $y = $x + $y;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myTest</a:t>
            </a:r>
            <a:r>
              <a:rPr lang="en-IN" dirty="0" smtClean="0"/>
              <a:t>();</a:t>
            </a:r>
            <a:br>
              <a:rPr lang="en-IN" dirty="0" smtClean="0"/>
            </a:br>
            <a:r>
              <a:rPr lang="en-IN" dirty="0" smtClean="0"/>
              <a:t>echo $y; // outputs 15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global Keyword</a:t>
            </a:r>
            <a:endParaRPr lang="en-I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PHP also stores all global variables in an array called $GLOBALS[</a:t>
            </a:r>
            <a:r>
              <a:rPr lang="en-IN" i="1" dirty="0" smtClean="0"/>
              <a:t>index</a:t>
            </a:r>
            <a:r>
              <a:rPr lang="en-IN" dirty="0" smtClean="0"/>
              <a:t>]. The </a:t>
            </a:r>
            <a:r>
              <a:rPr lang="en-IN" i="1" dirty="0" smtClean="0"/>
              <a:t>index</a:t>
            </a:r>
            <a:r>
              <a:rPr lang="en-IN" dirty="0" smtClean="0"/>
              <a:t> holds the name of the variable. This array is also accessible from within functions and can be used to update global variables directly.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I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$x = 5;</a:t>
            </a:r>
            <a:br>
              <a:rPr lang="en-IN" dirty="0" smtClean="0"/>
            </a:br>
            <a:r>
              <a:rPr lang="en-IN" dirty="0" smtClean="0"/>
              <a:t>$y = 10;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function </a:t>
            </a:r>
            <a:r>
              <a:rPr lang="en-IN" dirty="0" err="1" smtClean="0"/>
              <a:t>myTest</a:t>
            </a:r>
            <a:r>
              <a:rPr lang="en-IN" dirty="0" smtClean="0"/>
              <a:t>() {</a:t>
            </a:r>
            <a:br>
              <a:rPr lang="en-IN" dirty="0" smtClean="0"/>
            </a:br>
            <a:r>
              <a:rPr lang="en-IN" dirty="0" smtClean="0"/>
              <a:t>    $GLOBALS['y'] = $GLOBALS['x'] + $GLOBALS['y'];</a:t>
            </a:r>
            <a:br>
              <a:rPr lang="en-IN" dirty="0" smtClean="0"/>
            </a:br>
            <a:r>
              <a:rPr lang="en-IN" dirty="0" smtClean="0"/>
              <a:t>} 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myTest</a:t>
            </a:r>
            <a:r>
              <a:rPr lang="en-IN" dirty="0" smtClean="0"/>
              <a:t>();</a:t>
            </a:r>
            <a:br>
              <a:rPr lang="en-IN" dirty="0" smtClean="0"/>
            </a:br>
            <a:r>
              <a:rPr lang="en-IN" dirty="0" smtClean="0"/>
              <a:t>echo $y; // outputs 15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Very Easy to Learn 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>
                <a:solidFill>
                  <a:srgbClr val="002060"/>
                </a:solidFill>
              </a:rPr>
              <a:t>	</a:t>
            </a:r>
            <a:r>
              <a:rPr lang="en-IN" dirty="0" smtClean="0">
                <a:solidFill>
                  <a:srgbClr val="FF0000"/>
                </a:solidFill>
              </a:rPr>
              <a:t>&lt;!DOCTYPE html&gt;</a:t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>&lt;html&gt;</a:t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>&lt;body&gt;</a:t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/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>&lt;?</a:t>
            </a:r>
            <a:r>
              <a:rPr lang="en-IN" dirty="0" err="1" smtClean="0">
                <a:solidFill>
                  <a:srgbClr val="FF0000"/>
                </a:solidFill>
              </a:rPr>
              <a:t>php</a:t>
            </a:r>
            <a:r>
              <a:rPr lang="en-IN" dirty="0" smtClean="0">
                <a:solidFill>
                  <a:srgbClr val="FF0000"/>
                </a:solidFill>
              </a:rPr>
              <a:t/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>echo “Welcome to ARTTC, Ranchi!";</a:t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>?&gt;</a:t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/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>&lt;/body&gt;</a:t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>&lt;/html&gt;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static Keyword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IN" dirty="0" smtClean="0"/>
              <a:t>Normally, when a function is completed/executed, all of its variables are deleted. </a:t>
            </a:r>
          </a:p>
          <a:p>
            <a:r>
              <a:rPr lang="en-IN" dirty="0" smtClean="0"/>
              <a:t>However, sometimes we want a local variable NOT to be deleted. We need it for a further job.</a:t>
            </a:r>
          </a:p>
          <a:p>
            <a:r>
              <a:rPr lang="en-IN" dirty="0" smtClean="0"/>
              <a:t>To do this, use the </a:t>
            </a:r>
            <a:r>
              <a:rPr lang="en-IN" b="1" dirty="0" smtClean="0"/>
              <a:t>static</a:t>
            </a:r>
            <a:r>
              <a:rPr lang="en-IN" dirty="0" smtClean="0"/>
              <a:t> keyword when you first declare the variable: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86740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function </a:t>
            </a:r>
            <a:r>
              <a:rPr lang="en-IN" dirty="0" err="1" smtClean="0"/>
              <a:t>myTest</a:t>
            </a:r>
            <a:r>
              <a:rPr lang="en-IN" dirty="0" smtClean="0"/>
              <a:t>() {</a:t>
            </a:r>
            <a:br>
              <a:rPr lang="en-IN" dirty="0" smtClean="0"/>
            </a:br>
            <a:r>
              <a:rPr lang="en-IN" dirty="0" smtClean="0"/>
              <a:t>    static $x = 0;</a:t>
            </a:r>
            <a:br>
              <a:rPr lang="en-IN" dirty="0" smtClean="0"/>
            </a:br>
            <a:r>
              <a:rPr lang="en-IN" dirty="0" smtClean="0"/>
              <a:t>    echo $x;</a:t>
            </a:r>
            <a:br>
              <a:rPr lang="en-IN" dirty="0" smtClean="0"/>
            </a:br>
            <a:r>
              <a:rPr lang="en-IN" dirty="0" smtClean="0"/>
              <a:t>    $x++;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myTest</a:t>
            </a:r>
            <a:r>
              <a:rPr lang="en-IN" dirty="0" smtClean="0"/>
              <a:t>();</a:t>
            </a:r>
            <a:br>
              <a:rPr lang="en-IN" dirty="0" smtClean="0"/>
            </a:br>
            <a:r>
              <a:rPr lang="en-IN" dirty="0" err="1" smtClean="0"/>
              <a:t>myTest</a:t>
            </a:r>
            <a:r>
              <a:rPr lang="en-IN" dirty="0" smtClean="0"/>
              <a:t>();</a:t>
            </a:r>
            <a:br>
              <a:rPr lang="en-IN" dirty="0" smtClean="0"/>
            </a:br>
            <a:r>
              <a:rPr lang="en-IN" dirty="0" err="1" smtClean="0"/>
              <a:t>myTest</a:t>
            </a:r>
            <a:r>
              <a:rPr lang="en-IN" dirty="0" smtClean="0"/>
              <a:t>();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r>
              <a:rPr lang="en-IN" dirty="0" smtClean="0"/>
              <a:t>Then, each time the function is called, that variable will still have the information it contained from the last time the function was called.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echo and print Statements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1816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echo and print are more or less the same. They are both used to output data to the screen.</a:t>
            </a:r>
          </a:p>
          <a:p>
            <a:r>
              <a:rPr lang="en-IN" dirty="0" smtClean="0"/>
              <a:t>The differences are small: echo has no return value while print has a return value of 1 so it can be used in expressions. echo can take multiple parameters (although such usage is rare) while print can take one argument. </a:t>
            </a:r>
          </a:p>
          <a:p>
            <a:r>
              <a:rPr lang="en-IN" dirty="0" smtClean="0"/>
              <a:t>echo is marginally faster than print.</a:t>
            </a:r>
          </a:p>
          <a:p>
            <a:r>
              <a:rPr lang="en-IN" dirty="0" smtClean="0"/>
              <a:t>The echo statement can be used with or without parentheses: echo or echo().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I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echo "&lt;h2&gt;PHP is Fun!&lt;/h2&gt;";</a:t>
            </a:r>
            <a:br>
              <a:rPr lang="en-IN" dirty="0" smtClean="0"/>
            </a:br>
            <a:r>
              <a:rPr lang="en-IN" dirty="0" smtClean="0"/>
              <a:t>echo "Hello world!&lt;</a:t>
            </a:r>
            <a:r>
              <a:rPr lang="en-IN" dirty="0" err="1" smtClean="0"/>
              <a:t>br</a:t>
            </a:r>
            <a:r>
              <a:rPr lang="en-IN" dirty="0" smtClean="0"/>
              <a:t>&gt;";</a:t>
            </a:r>
            <a:br>
              <a:rPr lang="en-IN" dirty="0" smtClean="0"/>
            </a:br>
            <a:r>
              <a:rPr lang="en-IN" dirty="0" smtClean="0"/>
              <a:t>echo "I'm about to learn PHP!&lt;</a:t>
            </a:r>
            <a:r>
              <a:rPr lang="en-IN" dirty="0" err="1" smtClean="0"/>
              <a:t>br</a:t>
            </a:r>
            <a:r>
              <a:rPr lang="en-IN" dirty="0" smtClean="0"/>
              <a:t>&gt;";</a:t>
            </a:r>
            <a:br>
              <a:rPr lang="en-IN" dirty="0" smtClean="0"/>
            </a:br>
            <a:r>
              <a:rPr lang="en-IN" dirty="0" smtClean="0"/>
              <a:t>echo "This ", "string ", "was ", "made ", "with multiple parameters.";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$txt1 = "Learn PHP";</a:t>
            </a:r>
            <a:br>
              <a:rPr lang="en-IN" dirty="0" smtClean="0"/>
            </a:br>
            <a:r>
              <a:rPr lang="en-IN" dirty="0" smtClean="0"/>
              <a:t>$txt2 = “ARTTC, Ranchi";</a:t>
            </a:r>
            <a:br>
              <a:rPr lang="en-IN" dirty="0" smtClean="0"/>
            </a:br>
            <a:r>
              <a:rPr lang="en-IN" dirty="0" smtClean="0"/>
              <a:t>$x = 5;</a:t>
            </a:r>
            <a:br>
              <a:rPr lang="en-IN" dirty="0" smtClean="0"/>
            </a:br>
            <a:r>
              <a:rPr lang="en-IN" dirty="0" smtClean="0"/>
              <a:t>$y = 4;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echo "&lt;h2&gt;" . $txt1 . "&lt;/h2&gt;";</a:t>
            </a:r>
            <a:br>
              <a:rPr lang="en-IN" dirty="0" smtClean="0"/>
            </a:br>
            <a:r>
              <a:rPr lang="en-IN" dirty="0" smtClean="0"/>
              <a:t>echo "Study PHP at " . $txt2 . "&lt;</a:t>
            </a:r>
            <a:r>
              <a:rPr lang="en-IN" dirty="0" err="1" smtClean="0"/>
              <a:t>br</a:t>
            </a:r>
            <a:r>
              <a:rPr lang="en-IN" dirty="0" smtClean="0"/>
              <a:t>&gt;";</a:t>
            </a:r>
            <a:br>
              <a:rPr lang="en-IN" dirty="0" smtClean="0"/>
            </a:br>
            <a:r>
              <a:rPr lang="en-IN" dirty="0" smtClean="0"/>
              <a:t>echo $x + $y;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Statement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print statement can be used with or without parentheses: print or print().</a:t>
            </a:r>
          </a:p>
          <a:p>
            <a:r>
              <a:rPr lang="en-IN" dirty="0" smtClean="0"/>
              <a:t>shows output text with the print command (notice that the text can contain HTML </a:t>
            </a:r>
            <a:r>
              <a:rPr lang="en-IN" dirty="0" err="1" smtClean="0"/>
              <a:t>markup</a:t>
            </a:r>
            <a:r>
              <a:rPr lang="en-IN" dirty="0" smtClean="0"/>
              <a:t>):</a:t>
            </a:r>
          </a:p>
          <a:p>
            <a:r>
              <a:rPr lang="en-IN" dirty="0" smtClean="0"/>
              <a:t>shows output text and variables with the print statement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print "&lt;h2&gt;PHP is Fun!&lt;/h2&gt;";</a:t>
            </a:r>
            <a:br>
              <a:rPr lang="en-IN" dirty="0" smtClean="0"/>
            </a:br>
            <a:r>
              <a:rPr lang="en-IN" dirty="0" smtClean="0"/>
              <a:t>print "Hello world!&lt;</a:t>
            </a:r>
            <a:r>
              <a:rPr lang="en-IN" dirty="0" err="1" smtClean="0"/>
              <a:t>br</a:t>
            </a:r>
            <a:r>
              <a:rPr lang="en-IN" dirty="0" smtClean="0"/>
              <a:t>&gt;";</a:t>
            </a:r>
            <a:br>
              <a:rPr lang="en-IN" dirty="0" smtClean="0"/>
            </a:br>
            <a:r>
              <a:rPr lang="en-IN" dirty="0" smtClean="0"/>
              <a:t>print "I'm about to learn PHP!";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$txt1 = "Learn PHP";</a:t>
            </a:r>
            <a:br>
              <a:rPr lang="en-IN" dirty="0" smtClean="0"/>
            </a:br>
            <a:r>
              <a:rPr lang="en-IN" dirty="0" smtClean="0"/>
              <a:t>$txt2 = “ARTTC, Ranchi";</a:t>
            </a:r>
            <a:br>
              <a:rPr lang="en-IN" dirty="0" smtClean="0"/>
            </a:br>
            <a:r>
              <a:rPr lang="en-IN" dirty="0" smtClean="0"/>
              <a:t>$x = 5;</a:t>
            </a:r>
            <a:br>
              <a:rPr lang="en-IN" dirty="0" smtClean="0"/>
            </a:br>
            <a:r>
              <a:rPr lang="en-IN" dirty="0" smtClean="0"/>
              <a:t>$y = 4;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print "&lt;h2&gt;" . $txt1 . "&lt;/h2&gt;";</a:t>
            </a:r>
            <a:br>
              <a:rPr lang="en-IN" dirty="0" smtClean="0"/>
            </a:br>
            <a:r>
              <a:rPr lang="en-IN" dirty="0" smtClean="0"/>
              <a:t>print "Study PHP at " . $txt2 . "&lt;</a:t>
            </a:r>
            <a:r>
              <a:rPr lang="en-IN" dirty="0" err="1" smtClean="0"/>
              <a:t>br</a:t>
            </a:r>
            <a:r>
              <a:rPr lang="en-IN" dirty="0" smtClean="0"/>
              <a:t>&gt;";</a:t>
            </a:r>
            <a:br>
              <a:rPr lang="en-IN" dirty="0" smtClean="0"/>
            </a:br>
            <a:r>
              <a:rPr lang="en-IN" dirty="0" smtClean="0"/>
              <a:t>print $x + $y;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Data Types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Variables can store data of different types, and different data types can do different things.</a:t>
            </a:r>
          </a:p>
          <a:p>
            <a:r>
              <a:rPr lang="en-IN" dirty="0" smtClean="0"/>
              <a:t>PHP supports the following data types:</a:t>
            </a:r>
          </a:p>
          <a:p>
            <a:pPr lvl="0"/>
            <a:r>
              <a:rPr lang="en-IN" dirty="0" smtClean="0"/>
              <a:t>String</a:t>
            </a:r>
          </a:p>
          <a:p>
            <a:pPr lvl="0"/>
            <a:r>
              <a:rPr lang="en-IN" dirty="0" smtClean="0"/>
              <a:t>Integer</a:t>
            </a:r>
          </a:p>
          <a:p>
            <a:pPr lvl="0"/>
            <a:r>
              <a:rPr lang="en-IN" dirty="0" smtClean="0"/>
              <a:t>Float (floating point numbers - also called double)</a:t>
            </a:r>
          </a:p>
          <a:p>
            <a:pPr lvl="0"/>
            <a:r>
              <a:rPr lang="en-IN" dirty="0" smtClean="0"/>
              <a:t>Boolean</a:t>
            </a:r>
          </a:p>
          <a:p>
            <a:pPr lvl="0"/>
            <a:r>
              <a:rPr lang="en-IN" dirty="0" smtClean="0"/>
              <a:t>Array</a:t>
            </a:r>
          </a:p>
          <a:p>
            <a:pPr lvl="0"/>
            <a:r>
              <a:rPr lang="en-IN" dirty="0" smtClean="0"/>
              <a:t>Object</a:t>
            </a:r>
          </a:p>
          <a:p>
            <a:pPr lvl="0"/>
            <a:r>
              <a:rPr lang="en-IN" dirty="0" smtClean="0"/>
              <a:t>NULL</a:t>
            </a:r>
          </a:p>
          <a:p>
            <a:pPr lvl="0"/>
            <a:r>
              <a:rPr lang="en-IN" dirty="0" smtClean="0"/>
              <a:t>Resource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String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A string is a sequence of characters, like "Hello world!".</a:t>
            </a:r>
          </a:p>
          <a:p>
            <a:r>
              <a:rPr lang="en-IN" dirty="0" smtClean="0"/>
              <a:t>A string can be any text inside quotes. You can use single or double quotes:</a:t>
            </a:r>
          </a:p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> </a:t>
            </a:r>
            <a:br>
              <a:rPr lang="en-IN" dirty="0" smtClean="0"/>
            </a:br>
            <a:r>
              <a:rPr lang="en-IN" dirty="0" smtClean="0"/>
              <a:t>$x = "Hello world!";</a:t>
            </a:r>
            <a:br>
              <a:rPr lang="en-IN" dirty="0" smtClean="0"/>
            </a:br>
            <a:r>
              <a:rPr lang="en-IN" dirty="0" smtClean="0"/>
              <a:t>$y = 'Hello world!';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echo $x;</a:t>
            </a:r>
            <a:br>
              <a:rPr lang="en-IN" dirty="0" smtClean="0"/>
            </a:br>
            <a:r>
              <a:rPr lang="en-IN" dirty="0" smtClean="0"/>
              <a:t>echo "&lt;</a:t>
            </a:r>
            <a:r>
              <a:rPr lang="en-IN" dirty="0" err="1" smtClean="0"/>
              <a:t>br</a:t>
            </a:r>
            <a:r>
              <a:rPr lang="en-IN" dirty="0" smtClean="0"/>
              <a:t>&gt;"; </a:t>
            </a:r>
            <a:br>
              <a:rPr lang="en-IN" dirty="0" smtClean="0"/>
            </a:br>
            <a:r>
              <a:rPr lang="en-IN" dirty="0" smtClean="0"/>
              <a:t>echo $y;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144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Integer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An integer data type is a non-decimal number between -2,147,483,648 and 2,147,483,647.</a:t>
            </a:r>
          </a:p>
          <a:p>
            <a:r>
              <a:rPr lang="en-IN" dirty="0" smtClean="0"/>
              <a:t>Rules for integers:</a:t>
            </a:r>
          </a:p>
          <a:p>
            <a:pPr lvl="0"/>
            <a:r>
              <a:rPr lang="en-IN" dirty="0" smtClean="0"/>
              <a:t>An integer must have at least one digit</a:t>
            </a:r>
          </a:p>
          <a:p>
            <a:pPr lvl="0"/>
            <a:r>
              <a:rPr lang="en-IN" dirty="0" smtClean="0"/>
              <a:t>An integer must not have a decimal point</a:t>
            </a:r>
          </a:p>
          <a:p>
            <a:pPr lvl="0"/>
            <a:r>
              <a:rPr lang="en-IN" dirty="0" smtClean="0"/>
              <a:t>An integer can be either positive or negative</a:t>
            </a:r>
          </a:p>
          <a:p>
            <a:pPr lvl="0"/>
            <a:r>
              <a:rPr lang="en-IN" dirty="0" smtClean="0"/>
              <a:t>Integers can be specified in three formats: decimal (10-based), hexadecimal (16-based - prefixed with 0x) or octal (8-based - prefixed with 0)</a:t>
            </a:r>
          </a:p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> </a:t>
            </a:r>
            <a:br>
              <a:rPr lang="en-IN" dirty="0" smtClean="0"/>
            </a:br>
            <a:r>
              <a:rPr lang="en-IN" dirty="0" smtClean="0"/>
              <a:t>$x = 5985;</a:t>
            </a:r>
            <a:br>
              <a:rPr lang="en-IN" dirty="0" smtClean="0"/>
            </a:br>
            <a:r>
              <a:rPr lang="en-IN" dirty="0" err="1" smtClean="0"/>
              <a:t>var_dump</a:t>
            </a:r>
            <a:r>
              <a:rPr lang="en-IN" dirty="0" smtClean="0"/>
              <a:t>($x);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pPr lvl="0"/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Float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float (floating point number) is a number with a decimal point or a number in exponential form.</a:t>
            </a:r>
          </a:p>
          <a:p>
            <a:r>
              <a:rPr lang="en-IN" dirty="0" smtClean="0"/>
              <a:t> &lt;?</a:t>
            </a:r>
            <a:r>
              <a:rPr lang="en-IN" dirty="0" err="1" smtClean="0"/>
              <a:t>php</a:t>
            </a:r>
            <a:r>
              <a:rPr lang="en-IN" dirty="0" smtClean="0"/>
              <a:t> </a:t>
            </a:r>
            <a:br>
              <a:rPr lang="en-IN" dirty="0" smtClean="0"/>
            </a:br>
            <a:r>
              <a:rPr lang="en-IN" dirty="0" smtClean="0"/>
              <a:t>$x = 10.365;</a:t>
            </a:r>
            <a:br>
              <a:rPr lang="en-IN" dirty="0" smtClean="0"/>
            </a:br>
            <a:r>
              <a:rPr lang="en-IN" dirty="0" err="1" smtClean="0"/>
              <a:t>var_dump</a:t>
            </a:r>
            <a:r>
              <a:rPr lang="en-IN" dirty="0" smtClean="0"/>
              <a:t>($x);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PHP?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IN" dirty="0" smtClean="0">
                <a:solidFill>
                  <a:srgbClr val="002060"/>
                </a:solidFill>
              </a:rPr>
              <a:t>PHP is an acronym for "PHP: Hypertext </a:t>
            </a:r>
            <a:r>
              <a:rPr lang="en-IN" dirty="0" err="1" smtClean="0">
                <a:solidFill>
                  <a:srgbClr val="002060"/>
                </a:solidFill>
              </a:rPr>
              <a:t>Preprocessor</a:t>
            </a:r>
            <a:r>
              <a:rPr lang="en-IN" dirty="0" smtClean="0">
                <a:solidFill>
                  <a:srgbClr val="002060"/>
                </a:solidFill>
              </a:rPr>
              <a:t>"</a:t>
            </a:r>
          </a:p>
          <a:p>
            <a:pPr lvl="0"/>
            <a:r>
              <a:rPr lang="en-IN" dirty="0" smtClean="0">
                <a:solidFill>
                  <a:srgbClr val="002060"/>
                </a:solidFill>
              </a:rPr>
              <a:t>PHP is a widely-used, open source scripting language</a:t>
            </a:r>
          </a:p>
          <a:p>
            <a:pPr lvl="0"/>
            <a:r>
              <a:rPr lang="en-IN" dirty="0" smtClean="0">
                <a:solidFill>
                  <a:srgbClr val="002060"/>
                </a:solidFill>
              </a:rPr>
              <a:t>PHP scripts are executed on the server</a:t>
            </a:r>
          </a:p>
          <a:p>
            <a:pPr lvl="0"/>
            <a:r>
              <a:rPr lang="en-IN" dirty="0" smtClean="0">
                <a:solidFill>
                  <a:srgbClr val="002060"/>
                </a:solidFill>
              </a:rPr>
              <a:t>PHP is free to download and use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It is deep enough to run the largest social network (</a:t>
            </a:r>
            <a:r>
              <a:rPr lang="en-IN" dirty="0" err="1" smtClean="0">
                <a:solidFill>
                  <a:srgbClr val="002060"/>
                </a:solidFill>
              </a:rPr>
              <a:t>Facebook</a:t>
            </a:r>
            <a:r>
              <a:rPr lang="en-IN" dirty="0" smtClean="0">
                <a:solidFill>
                  <a:srgbClr val="002060"/>
                </a:solidFill>
              </a:rPr>
              <a:t>)!</a:t>
            </a:r>
            <a:br>
              <a:rPr lang="en-IN" dirty="0" smtClean="0">
                <a:solidFill>
                  <a:srgbClr val="002060"/>
                </a:solidFill>
              </a:rPr>
            </a:br>
            <a:r>
              <a:rPr lang="en-IN" dirty="0" smtClean="0">
                <a:solidFill>
                  <a:srgbClr val="002060"/>
                </a:solidFill>
              </a:rPr>
              <a:t>It is also easy enough to be a beginner's first server side language!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Boolean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Boolean represents two possible states: TRUE or FALSE.</a:t>
            </a:r>
          </a:p>
          <a:p>
            <a:r>
              <a:rPr lang="en-IN" dirty="0" smtClean="0"/>
              <a:t>$x = true;</a:t>
            </a:r>
            <a:br>
              <a:rPr lang="en-IN" dirty="0" smtClean="0"/>
            </a:br>
            <a:r>
              <a:rPr lang="en-IN" dirty="0" smtClean="0"/>
              <a:t>$y = false;</a:t>
            </a:r>
          </a:p>
          <a:p>
            <a:r>
              <a:rPr lang="en-IN" dirty="0" smtClean="0"/>
              <a:t>Booleans are often used in conditional testing.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Array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An array stores multiple values in one single variable.</a:t>
            </a:r>
          </a:p>
          <a:p>
            <a:r>
              <a:rPr lang="en-IN" dirty="0" smtClean="0"/>
              <a:t>In the following example $cars is an array. The PHP </a:t>
            </a:r>
            <a:r>
              <a:rPr lang="en-IN" dirty="0" err="1" smtClean="0"/>
              <a:t>var_dump</a:t>
            </a:r>
            <a:r>
              <a:rPr lang="en-IN" dirty="0" smtClean="0"/>
              <a:t>() function returns the data type and value:</a:t>
            </a:r>
          </a:p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> </a:t>
            </a:r>
            <a:br>
              <a:rPr lang="en-IN" dirty="0" smtClean="0"/>
            </a:br>
            <a:r>
              <a:rPr lang="en-IN" dirty="0" smtClean="0"/>
              <a:t>$cars = array(“</a:t>
            </a:r>
            <a:r>
              <a:rPr lang="en-IN" dirty="0" err="1" smtClean="0"/>
              <a:t>Maruti",“Tata","Toyota</a:t>
            </a:r>
            <a:r>
              <a:rPr lang="en-IN" dirty="0" smtClean="0"/>
              <a:t>");</a:t>
            </a:r>
            <a:br>
              <a:rPr lang="en-IN" dirty="0" smtClean="0"/>
            </a:br>
            <a:r>
              <a:rPr lang="en-IN" dirty="0" err="1" smtClean="0"/>
              <a:t>var_dump</a:t>
            </a:r>
            <a:r>
              <a:rPr lang="en-IN" dirty="0" smtClean="0"/>
              <a:t>($cars);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Object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en-IN" dirty="0" smtClean="0"/>
              <a:t> is a data type which stores data and information on how to process that data.</a:t>
            </a:r>
          </a:p>
          <a:p>
            <a:r>
              <a:rPr lang="en-IN" dirty="0" smtClean="0"/>
              <a:t>In PHP, an object must be explicitly declared.</a:t>
            </a:r>
          </a:p>
          <a:p>
            <a:r>
              <a:rPr lang="en-IN" dirty="0" smtClean="0"/>
              <a:t>First we must declare a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n-IN" dirty="0" smtClean="0"/>
              <a:t> of object. For this, we use the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n-IN" dirty="0" smtClean="0"/>
              <a:t> keyword. </a:t>
            </a:r>
          </a:p>
          <a:p>
            <a:r>
              <a:rPr lang="en-IN" dirty="0" smtClean="0"/>
              <a:t>A </a:t>
            </a: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n-IN" dirty="0" smtClean="0"/>
              <a:t> is a structure that can contain properties and methods: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class Car {</a:t>
            </a:r>
            <a:br>
              <a:rPr lang="en-IN" dirty="0" smtClean="0"/>
            </a:br>
            <a:r>
              <a:rPr lang="en-IN" dirty="0" smtClean="0"/>
              <a:t>    function Car() {</a:t>
            </a:r>
            <a:br>
              <a:rPr lang="en-IN" dirty="0" smtClean="0"/>
            </a:br>
            <a:r>
              <a:rPr lang="en-IN" dirty="0" smtClean="0"/>
              <a:t>        $this-&gt;model = “</a:t>
            </a:r>
            <a:r>
              <a:rPr lang="en-IN" dirty="0" err="1" smtClean="0"/>
              <a:t>Maruti</a:t>
            </a:r>
            <a:r>
              <a:rPr lang="en-IN" dirty="0" smtClean="0"/>
              <a:t>";</a:t>
            </a:r>
            <a:br>
              <a:rPr lang="en-IN" dirty="0" smtClean="0"/>
            </a:br>
            <a:r>
              <a:rPr lang="en-IN" dirty="0" smtClean="0"/>
              <a:t>    }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// create an object</a:t>
            </a:r>
            <a:br>
              <a:rPr lang="en-IN" dirty="0" smtClean="0"/>
            </a:br>
            <a:r>
              <a:rPr lang="en-IN" dirty="0" smtClean="0"/>
              <a:t>$</a:t>
            </a:r>
            <a:r>
              <a:rPr lang="en-IN" dirty="0" smtClean="0"/>
              <a:t>car</a:t>
            </a:r>
            <a:r>
              <a:rPr lang="en-IN" dirty="0" smtClean="0"/>
              <a:t> </a:t>
            </a:r>
            <a:r>
              <a:rPr lang="en-IN" dirty="0" smtClean="0"/>
              <a:t>= new Car();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// show object properties</a:t>
            </a:r>
            <a:br>
              <a:rPr lang="en-IN" dirty="0" smtClean="0"/>
            </a:br>
            <a:r>
              <a:rPr lang="en-IN" dirty="0" smtClean="0"/>
              <a:t>echo</a:t>
            </a:r>
            <a:r>
              <a:rPr lang="en-IN" smtClean="0"/>
              <a:t> </a:t>
            </a:r>
            <a:r>
              <a:rPr lang="en-IN" smtClean="0"/>
              <a:t>$</a:t>
            </a:r>
            <a:r>
              <a:rPr lang="en-IN" smtClean="0"/>
              <a:t>car</a:t>
            </a:r>
            <a:r>
              <a:rPr lang="en-IN" smtClean="0"/>
              <a:t>-&gt;</a:t>
            </a:r>
            <a:r>
              <a:rPr lang="en-IN" dirty="0" smtClean="0"/>
              <a:t>model;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NULL Value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Null is a special data type which can have only one value: NULL.</a:t>
            </a:r>
          </a:p>
          <a:p>
            <a:r>
              <a:rPr lang="en-IN" dirty="0" smtClean="0"/>
              <a:t>A variable of data type NULL is a variable that has no value assigned to it.</a:t>
            </a:r>
          </a:p>
          <a:p>
            <a:r>
              <a:rPr lang="en-IN" b="1" dirty="0" smtClean="0"/>
              <a:t>Tip:</a:t>
            </a:r>
            <a:r>
              <a:rPr lang="en-IN" dirty="0" smtClean="0"/>
              <a:t> If a variable is created without a value, it is automatically assigned a value of NULL.</a:t>
            </a:r>
          </a:p>
          <a:p>
            <a:r>
              <a:rPr lang="en-IN" dirty="0" smtClean="0"/>
              <a:t>Variables can also be emptied by setting the value to NULL:</a:t>
            </a:r>
          </a:p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$x = "Hello world!";</a:t>
            </a:r>
            <a:br>
              <a:rPr lang="en-IN" dirty="0" smtClean="0"/>
            </a:br>
            <a:r>
              <a:rPr lang="en-IN" dirty="0" smtClean="0"/>
              <a:t>$x = null;</a:t>
            </a:r>
            <a:br>
              <a:rPr lang="en-IN" dirty="0" smtClean="0"/>
            </a:br>
            <a:r>
              <a:rPr lang="en-IN" dirty="0" err="1" smtClean="0"/>
              <a:t>var_dump</a:t>
            </a:r>
            <a:r>
              <a:rPr lang="en-IN" dirty="0" smtClean="0"/>
              <a:t>($x);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echo </a:t>
            </a:r>
            <a:r>
              <a:rPr lang="en-IN" dirty="0" err="1" smtClean="0"/>
              <a:t>strlen</a:t>
            </a:r>
            <a:r>
              <a:rPr lang="en-IN" dirty="0" smtClean="0"/>
              <a:t>("Hello world!"); // outputs 12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echo </a:t>
            </a:r>
            <a:r>
              <a:rPr lang="en-IN" dirty="0" err="1" smtClean="0"/>
              <a:t>str_word_count</a:t>
            </a:r>
            <a:r>
              <a:rPr lang="en-IN" dirty="0" smtClean="0"/>
              <a:t>("Hello world!"); // outputs 2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echo </a:t>
            </a:r>
            <a:r>
              <a:rPr lang="en-IN" dirty="0" err="1" smtClean="0"/>
              <a:t>strrev</a:t>
            </a:r>
            <a:r>
              <a:rPr lang="en-IN" dirty="0" smtClean="0"/>
              <a:t>("Hello world!"); // outputs !</a:t>
            </a:r>
            <a:r>
              <a:rPr lang="en-IN" dirty="0" err="1" smtClean="0"/>
              <a:t>dlrow</a:t>
            </a:r>
            <a:r>
              <a:rPr lang="en-IN" dirty="0" smtClean="0"/>
              <a:t> </a:t>
            </a:r>
            <a:r>
              <a:rPr lang="en-IN" dirty="0" err="1" smtClean="0"/>
              <a:t>olleH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Specific Text Within a String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91600" cy="4754563"/>
          </a:xfrm>
        </p:spPr>
        <p:txBody>
          <a:bodyPr>
            <a:normAutofit/>
          </a:bodyPr>
          <a:lstStyle/>
          <a:p>
            <a:r>
              <a:rPr lang="en-IN" dirty="0" smtClean="0"/>
              <a:t>The PHP </a:t>
            </a:r>
            <a:r>
              <a:rPr lang="en-IN" dirty="0" err="1" smtClean="0"/>
              <a:t>strpos</a:t>
            </a:r>
            <a:r>
              <a:rPr lang="en-IN" dirty="0" smtClean="0"/>
              <a:t>() function searches for a specific text within a string.</a:t>
            </a:r>
          </a:p>
          <a:p>
            <a:r>
              <a:rPr lang="en-IN" dirty="0" smtClean="0"/>
              <a:t>If a match is found, the function returns the character position of the first match. If no match is found, it will return FALSE.</a:t>
            </a:r>
          </a:p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echo </a:t>
            </a:r>
            <a:r>
              <a:rPr lang="en-IN" dirty="0" err="1" smtClean="0"/>
              <a:t>strpos</a:t>
            </a:r>
            <a:r>
              <a:rPr lang="en-IN" dirty="0" smtClean="0"/>
              <a:t>("Hello world!", "world"); // outputs 6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Within a String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PHP </a:t>
            </a:r>
            <a:r>
              <a:rPr lang="en-IN" dirty="0" err="1" smtClean="0"/>
              <a:t>str_replace</a:t>
            </a:r>
            <a:r>
              <a:rPr lang="en-IN" dirty="0" smtClean="0"/>
              <a:t>() function replaces some characters with some other characters in a string.</a:t>
            </a:r>
          </a:p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echo </a:t>
            </a:r>
            <a:r>
              <a:rPr lang="en-IN" dirty="0" err="1" smtClean="0"/>
              <a:t>str_replace</a:t>
            </a:r>
            <a:r>
              <a:rPr lang="en-IN" dirty="0" smtClean="0"/>
              <a:t>("world", "Dolly", "Hello world!"); // outputs Hello Dolly!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Constants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Constants are like variables except that once they are defined they cannot be changed or undefined.</a:t>
            </a:r>
          </a:p>
          <a:p>
            <a:r>
              <a:rPr lang="en-IN" dirty="0" smtClean="0"/>
              <a:t>A constant is an identifier (name) for a simple value. The value cannot be changed during the script.</a:t>
            </a:r>
          </a:p>
          <a:p>
            <a:r>
              <a:rPr lang="en-IN" dirty="0" smtClean="0"/>
              <a:t>A valid constant name starts with a letter or underscore (no $ sign before the constant name).</a:t>
            </a:r>
          </a:p>
          <a:p>
            <a:r>
              <a:rPr lang="en-IN" b="1" dirty="0" smtClean="0"/>
              <a:t>Note:</a:t>
            </a:r>
            <a:r>
              <a:rPr lang="en-IN" dirty="0" smtClean="0"/>
              <a:t> Unlike variables, constants are automatically global across the entire script.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PHP Constant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To create a constant, use the define() function.</a:t>
            </a:r>
          </a:p>
          <a:p>
            <a:r>
              <a:rPr lang="en-IN" dirty="0" smtClean="0"/>
              <a:t>Syntax</a:t>
            </a:r>
            <a:endParaRPr lang="en-IN" b="1" dirty="0" smtClean="0"/>
          </a:p>
          <a:p>
            <a:r>
              <a:rPr lang="en-IN" dirty="0" smtClean="0"/>
              <a:t>define(</a:t>
            </a:r>
            <a:r>
              <a:rPr lang="en-IN" i="1" dirty="0" smtClean="0"/>
              <a:t>name</a:t>
            </a:r>
            <a:r>
              <a:rPr lang="en-IN" dirty="0" smtClean="0"/>
              <a:t>, </a:t>
            </a:r>
            <a:r>
              <a:rPr lang="en-IN" i="1" dirty="0" smtClean="0"/>
              <a:t>value</a:t>
            </a:r>
            <a:r>
              <a:rPr lang="en-IN" dirty="0" smtClean="0"/>
              <a:t>, </a:t>
            </a:r>
            <a:r>
              <a:rPr lang="en-IN" i="1" dirty="0" smtClean="0"/>
              <a:t>case-insensitive</a:t>
            </a:r>
            <a:r>
              <a:rPr lang="en-IN" dirty="0" smtClean="0"/>
              <a:t>)</a:t>
            </a:r>
          </a:p>
          <a:p>
            <a:r>
              <a:rPr lang="en-IN" dirty="0" smtClean="0"/>
              <a:t>Parameters:</a:t>
            </a:r>
          </a:p>
          <a:p>
            <a:pPr lvl="0"/>
            <a:r>
              <a:rPr lang="en-IN" i="1" dirty="0" smtClean="0"/>
              <a:t>name</a:t>
            </a:r>
            <a:r>
              <a:rPr lang="en-IN" dirty="0" smtClean="0"/>
              <a:t>: Specifies the name of the constant</a:t>
            </a:r>
          </a:p>
          <a:p>
            <a:pPr lvl="0"/>
            <a:r>
              <a:rPr lang="en-IN" i="1" dirty="0" smtClean="0"/>
              <a:t>value</a:t>
            </a:r>
            <a:r>
              <a:rPr lang="en-IN" dirty="0" smtClean="0"/>
              <a:t>: Specifies the value of the constant</a:t>
            </a:r>
          </a:p>
          <a:p>
            <a:pPr lvl="0"/>
            <a:r>
              <a:rPr lang="en-IN" i="1" dirty="0" smtClean="0"/>
              <a:t>case-insensitive</a:t>
            </a:r>
            <a:r>
              <a:rPr lang="en-IN" dirty="0" smtClean="0"/>
              <a:t>: Specifies whether the constant name should be case-insensitive. Default is false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PHP File?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>
                <a:solidFill>
                  <a:srgbClr val="002060"/>
                </a:solidFill>
              </a:rPr>
              <a:t>PHP files can contain text, HTML, CSS, JavaScript, and PHP code</a:t>
            </a:r>
          </a:p>
          <a:p>
            <a:pPr lvl="0"/>
            <a:r>
              <a:rPr lang="en-IN" dirty="0" smtClean="0">
                <a:solidFill>
                  <a:srgbClr val="002060"/>
                </a:solidFill>
              </a:rPr>
              <a:t>PHP code are executed on the server, and the result is returned to the browser as plain HTML</a:t>
            </a:r>
          </a:p>
          <a:p>
            <a:pPr lvl="0"/>
            <a:r>
              <a:rPr lang="en-IN" dirty="0" smtClean="0">
                <a:solidFill>
                  <a:srgbClr val="002060"/>
                </a:solidFill>
              </a:rPr>
              <a:t>PHP files have extension ".</a:t>
            </a:r>
            <a:r>
              <a:rPr lang="en-IN" dirty="0" err="1" smtClean="0">
                <a:solidFill>
                  <a:srgbClr val="002060"/>
                </a:solidFill>
              </a:rPr>
              <a:t>php</a:t>
            </a:r>
            <a:r>
              <a:rPr lang="en-IN" dirty="0" smtClean="0">
                <a:solidFill>
                  <a:srgbClr val="002060"/>
                </a:solidFill>
              </a:rPr>
              <a:t>"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define("GREETING”, "Welcome to ARTTC Ranchi!");</a:t>
            </a:r>
            <a:br>
              <a:rPr lang="en-IN" dirty="0" smtClean="0"/>
            </a:br>
            <a:r>
              <a:rPr lang="en-IN" dirty="0" smtClean="0"/>
              <a:t>echo GREETING;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define("GREETING", "Welcome to ARTTC Ranchi!", true);</a:t>
            </a:r>
            <a:br>
              <a:rPr lang="en-IN" dirty="0" smtClean="0"/>
            </a:br>
            <a:r>
              <a:rPr lang="en-IN" dirty="0" smtClean="0"/>
              <a:t>echo greeting;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Constants are Global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495300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Constants are automatically global and can be used across the entire script.</a:t>
            </a:r>
          </a:p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define("GREETING", "Welcome to ARTTC Ranchi!");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function </a:t>
            </a:r>
            <a:r>
              <a:rPr lang="en-IN" dirty="0" err="1" smtClean="0"/>
              <a:t>myTest</a:t>
            </a:r>
            <a:r>
              <a:rPr lang="en-IN" dirty="0" smtClean="0"/>
              <a:t>() {</a:t>
            </a:r>
            <a:br>
              <a:rPr lang="en-IN" dirty="0" smtClean="0"/>
            </a:br>
            <a:r>
              <a:rPr lang="en-IN" dirty="0" smtClean="0"/>
              <a:t>    echo GREETING;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> </a:t>
            </a:r>
            <a:br>
              <a:rPr lang="en-IN" dirty="0" smtClean="0"/>
            </a:br>
            <a:r>
              <a:rPr lang="en-IN" dirty="0" err="1" smtClean="0"/>
              <a:t>myTest</a:t>
            </a:r>
            <a:r>
              <a:rPr lang="en-IN" dirty="0" smtClean="0"/>
              <a:t>();</a:t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Autofit/>
          </a:bodyPr>
          <a:lstStyle/>
          <a:p>
            <a:r>
              <a:rPr lang="en-IN" sz="9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</a:t>
            </a:r>
            <a:endParaRPr lang="en-IN" sz="96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Can PHP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IN" dirty="0" smtClean="0">
                <a:solidFill>
                  <a:srgbClr val="002060"/>
                </a:solidFill>
              </a:rPr>
              <a:t>PHP can generate dynamic page content</a:t>
            </a:r>
          </a:p>
          <a:p>
            <a:pPr lvl="0"/>
            <a:r>
              <a:rPr lang="en-IN" dirty="0" smtClean="0">
                <a:solidFill>
                  <a:srgbClr val="002060"/>
                </a:solidFill>
              </a:rPr>
              <a:t>PHP can create, open, read, write, delete, and close files on the server</a:t>
            </a:r>
          </a:p>
          <a:p>
            <a:pPr lvl="0"/>
            <a:r>
              <a:rPr lang="en-IN" dirty="0" smtClean="0">
                <a:solidFill>
                  <a:srgbClr val="002060"/>
                </a:solidFill>
              </a:rPr>
              <a:t>PHP can collect form data</a:t>
            </a:r>
          </a:p>
          <a:p>
            <a:pPr lvl="0"/>
            <a:r>
              <a:rPr lang="en-IN" dirty="0" smtClean="0">
                <a:solidFill>
                  <a:srgbClr val="002060"/>
                </a:solidFill>
              </a:rPr>
              <a:t>PHP can send and receive cookies</a:t>
            </a:r>
          </a:p>
          <a:p>
            <a:pPr lvl="0"/>
            <a:r>
              <a:rPr lang="en-IN" dirty="0" smtClean="0">
                <a:solidFill>
                  <a:srgbClr val="002060"/>
                </a:solidFill>
              </a:rPr>
              <a:t>PHP can add, delete, modify data in your database</a:t>
            </a:r>
          </a:p>
          <a:p>
            <a:pPr lvl="0"/>
            <a:r>
              <a:rPr lang="en-IN" dirty="0" smtClean="0">
                <a:solidFill>
                  <a:srgbClr val="002060"/>
                </a:solidFill>
              </a:rPr>
              <a:t>PHP can be used to control user-access</a:t>
            </a:r>
          </a:p>
          <a:p>
            <a:pPr lvl="0"/>
            <a:r>
              <a:rPr lang="en-IN" dirty="0" smtClean="0">
                <a:solidFill>
                  <a:srgbClr val="002060"/>
                </a:solidFill>
              </a:rPr>
              <a:t>PHP can encrypt data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PHP?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dirty="0" smtClean="0">
                <a:solidFill>
                  <a:srgbClr val="002060"/>
                </a:solidFill>
              </a:rPr>
              <a:t>PHP runs on various platforms (Windows, Linux, Unix, Mac OS X, etc.)</a:t>
            </a:r>
          </a:p>
          <a:p>
            <a:pPr lvl="0"/>
            <a:r>
              <a:rPr lang="en-IN" dirty="0" smtClean="0">
                <a:solidFill>
                  <a:srgbClr val="002060"/>
                </a:solidFill>
              </a:rPr>
              <a:t>PHP is compatible with almost all servers used today (Apache, IIS, etc.)</a:t>
            </a:r>
          </a:p>
          <a:p>
            <a:pPr lvl="0"/>
            <a:r>
              <a:rPr lang="en-IN" dirty="0" smtClean="0">
                <a:solidFill>
                  <a:srgbClr val="002060"/>
                </a:solidFill>
              </a:rPr>
              <a:t>PHP supports a wide range of databases</a:t>
            </a:r>
          </a:p>
          <a:p>
            <a:pPr lvl="0"/>
            <a:r>
              <a:rPr lang="en-IN" dirty="0" smtClean="0">
                <a:solidFill>
                  <a:srgbClr val="002060"/>
                </a:solidFill>
              </a:rPr>
              <a:t>PHP is free. Download it from the official PHP resource: </a:t>
            </a:r>
            <a:r>
              <a:rPr lang="en-IN" dirty="0" smtClean="0">
                <a:solidFill>
                  <a:srgbClr val="002060"/>
                </a:solidFill>
                <a:hlinkClick r:id="rId2"/>
              </a:rPr>
              <a:t>www.php.net</a:t>
            </a:r>
            <a:endParaRPr lang="en-IN" dirty="0" smtClean="0">
              <a:solidFill>
                <a:srgbClr val="002060"/>
              </a:solidFill>
            </a:endParaRPr>
          </a:p>
          <a:p>
            <a:pPr lvl="0"/>
            <a:r>
              <a:rPr lang="en-IN" dirty="0" smtClean="0">
                <a:solidFill>
                  <a:srgbClr val="002060"/>
                </a:solidFill>
              </a:rPr>
              <a:t>PHP is easy to learn and runs efficiently on the server side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Do I Need?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solidFill>
                  <a:srgbClr val="002060"/>
                </a:solidFill>
              </a:rPr>
              <a:t>To start using PHP, you can:</a:t>
            </a:r>
          </a:p>
          <a:p>
            <a:pPr lvl="0"/>
            <a:r>
              <a:rPr lang="en-IN" dirty="0" smtClean="0">
                <a:solidFill>
                  <a:srgbClr val="002060"/>
                </a:solidFill>
              </a:rPr>
              <a:t>Find a web host with PHP and </a:t>
            </a:r>
            <a:r>
              <a:rPr lang="en-IN" dirty="0" err="1" smtClean="0">
                <a:solidFill>
                  <a:srgbClr val="002060"/>
                </a:solidFill>
              </a:rPr>
              <a:t>MySQL</a:t>
            </a:r>
            <a:r>
              <a:rPr lang="en-IN" dirty="0" smtClean="0">
                <a:solidFill>
                  <a:srgbClr val="002060"/>
                </a:solidFill>
              </a:rPr>
              <a:t> support</a:t>
            </a:r>
          </a:p>
          <a:p>
            <a:pPr lvl="0"/>
            <a:r>
              <a:rPr lang="en-IN" dirty="0" smtClean="0">
                <a:solidFill>
                  <a:srgbClr val="002060"/>
                </a:solidFill>
              </a:rPr>
              <a:t>Install a web server on your own PC, and then install PHP and </a:t>
            </a:r>
            <a:r>
              <a:rPr lang="en-IN" dirty="0" err="1" smtClean="0">
                <a:solidFill>
                  <a:srgbClr val="002060"/>
                </a:solidFill>
              </a:rPr>
              <a:t>MySQL</a:t>
            </a:r>
            <a:endParaRPr lang="en-IN" dirty="0" smtClean="0">
              <a:solidFill>
                <a:srgbClr val="002060"/>
              </a:solidFill>
            </a:endParaRPr>
          </a:p>
          <a:p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Host With PHP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rgbClr val="002060"/>
                </a:solidFill>
              </a:rPr>
              <a:t>If your server has activated support for PHP you do not need to do anything.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Just create some .</a:t>
            </a:r>
            <a:r>
              <a:rPr lang="en-IN" dirty="0" err="1" smtClean="0">
                <a:solidFill>
                  <a:srgbClr val="002060"/>
                </a:solidFill>
              </a:rPr>
              <a:t>php</a:t>
            </a:r>
            <a:r>
              <a:rPr lang="en-IN" dirty="0" smtClean="0">
                <a:solidFill>
                  <a:srgbClr val="002060"/>
                </a:solidFill>
              </a:rPr>
              <a:t> files, place them in your web directory, and the server will automatically parse them for you.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You do not need to compile anything or install any extra tools.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Because PHP is free, most web hosts offer PHP support.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</TotalTime>
  <Words>1590</Words>
  <Application>Microsoft Office PowerPoint</Application>
  <PresentationFormat>On-screen Show (4:3)</PresentationFormat>
  <Paragraphs>214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Slide 1</vt:lpstr>
      <vt:lpstr>PHP</vt:lpstr>
      <vt:lpstr>Very Easy to Learn </vt:lpstr>
      <vt:lpstr>What is PHP?</vt:lpstr>
      <vt:lpstr>What is a PHP File?</vt:lpstr>
      <vt:lpstr>What Can PHP Do?</vt:lpstr>
      <vt:lpstr>Why PHP?</vt:lpstr>
      <vt:lpstr>What Do I Need?</vt:lpstr>
      <vt:lpstr>Web Host With PHP </vt:lpstr>
      <vt:lpstr>Set Up PHP on Your Own PC</vt:lpstr>
      <vt:lpstr>Basic PHP Syntax</vt:lpstr>
      <vt:lpstr>Example</vt:lpstr>
      <vt:lpstr>Comments in PHP</vt:lpstr>
      <vt:lpstr>Example</vt:lpstr>
      <vt:lpstr>PHP Case Sensitivity</vt:lpstr>
      <vt:lpstr>Example</vt:lpstr>
      <vt:lpstr>Case-sensitive</vt:lpstr>
      <vt:lpstr>Example</vt:lpstr>
      <vt:lpstr>Variables</vt:lpstr>
      <vt:lpstr>PHP Variables</vt:lpstr>
      <vt:lpstr>Output Variables</vt:lpstr>
      <vt:lpstr>Loosely Typed Language</vt:lpstr>
      <vt:lpstr>Variables Scope</vt:lpstr>
      <vt:lpstr>Global and Local Scope</vt:lpstr>
      <vt:lpstr>Example</vt:lpstr>
      <vt:lpstr>The global Keyword</vt:lpstr>
      <vt:lpstr>Example</vt:lpstr>
      <vt:lpstr>The global Keyword</vt:lpstr>
      <vt:lpstr>Example</vt:lpstr>
      <vt:lpstr>The static Keyword</vt:lpstr>
      <vt:lpstr>Example</vt:lpstr>
      <vt:lpstr>echo and print Statements</vt:lpstr>
      <vt:lpstr>Example</vt:lpstr>
      <vt:lpstr>print Statement</vt:lpstr>
      <vt:lpstr>Example</vt:lpstr>
      <vt:lpstr>PHP Data Types</vt:lpstr>
      <vt:lpstr>PHP String</vt:lpstr>
      <vt:lpstr>PHP Integer</vt:lpstr>
      <vt:lpstr>PHP Float</vt:lpstr>
      <vt:lpstr>PHP Boolean</vt:lpstr>
      <vt:lpstr>PHP Array</vt:lpstr>
      <vt:lpstr>PHP Object</vt:lpstr>
      <vt:lpstr>Example</vt:lpstr>
      <vt:lpstr>PHP NULL Value</vt:lpstr>
      <vt:lpstr>String</vt:lpstr>
      <vt:lpstr>Specific Text Within a String</vt:lpstr>
      <vt:lpstr>Text Within a String</vt:lpstr>
      <vt:lpstr>PHP Constants</vt:lpstr>
      <vt:lpstr>Create a PHP Constant</vt:lpstr>
      <vt:lpstr>Example</vt:lpstr>
      <vt:lpstr>Constants are Global</vt:lpstr>
      <vt:lpstr>Thanks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ARTTC</dc:creator>
  <cp:lastModifiedBy>Principal</cp:lastModifiedBy>
  <cp:revision>64</cp:revision>
  <dcterms:created xsi:type="dcterms:W3CDTF">2006-08-16T00:00:00Z</dcterms:created>
  <dcterms:modified xsi:type="dcterms:W3CDTF">2019-02-25T08:49:10Z</dcterms:modified>
</cp:coreProperties>
</file>