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php_mysql_intro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ARTTC\Desktop\PHP\PHP Tutorial\imag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79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is a PHP Session?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When you work with an application, you open it, do some changes, and then you close it. This is much like a Session. The computer knows who you are. It knows when you start the application and when you end. But on the internet there is one problem: the web server does not know who you are or what you do, because the HTTP address doesn't maintain state.</a:t>
            </a:r>
          </a:p>
          <a:p>
            <a:r>
              <a:rPr lang="en-IN" dirty="0" smtClean="0"/>
              <a:t>Session variables solve this problem by storing user information to be used across multiple pages (e.g. username, </a:t>
            </a:r>
            <a:r>
              <a:rPr lang="en-IN" dirty="0" err="1" smtClean="0"/>
              <a:t>favorite</a:t>
            </a:r>
            <a:r>
              <a:rPr lang="en-IN" dirty="0" smtClean="0"/>
              <a:t> </a:t>
            </a:r>
            <a:r>
              <a:rPr lang="en-IN" dirty="0" err="1" smtClean="0"/>
              <a:t>color</a:t>
            </a:r>
            <a:r>
              <a:rPr lang="en-IN" dirty="0" smtClean="0"/>
              <a:t>, etc). By default, session variables last until the user closes the browser.</a:t>
            </a:r>
          </a:p>
          <a:p>
            <a:r>
              <a:rPr lang="en-IN" dirty="0" smtClean="0"/>
              <a:t>So; Session variables hold information about one single user, and are available to all pages in one application.</a:t>
            </a:r>
          </a:p>
          <a:p>
            <a:r>
              <a:rPr lang="en-IN" b="1" dirty="0" smtClean="0"/>
              <a:t>Tip:</a:t>
            </a:r>
            <a:r>
              <a:rPr lang="en-IN" dirty="0" smtClean="0"/>
              <a:t> If you need a permanent storage, you may want to store the data in a </a:t>
            </a:r>
            <a:r>
              <a:rPr lang="en-IN" dirty="0" smtClean="0">
                <a:hlinkClick r:id="rId2"/>
              </a:rPr>
              <a:t>database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Start a PHP Session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session is started with the </a:t>
            </a:r>
            <a:r>
              <a:rPr lang="en-IN" dirty="0" err="1" smtClean="0"/>
              <a:t>session_start</a:t>
            </a:r>
            <a:r>
              <a:rPr lang="en-IN" dirty="0" smtClean="0"/>
              <a:t>() function.</a:t>
            </a:r>
          </a:p>
          <a:p>
            <a:r>
              <a:rPr lang="en-IN" dirty="0" smtClean="0"/>
              <a:t>Session variables are set with the PHP global variable: $_SESSION.</a:t>
            </a:r>
          </a:p>
          <a:p>
            <a:r>
              <a:rPr lang="en-IN" dirty="0" smtClean="0"/>
              <a:t>Now, let's create a new page called "demo_session1.php". In this page, we start a new PHP session and set some session variables: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IN" dirty="0" smtClean="0"/>
              <a:t>Start a PHP Session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// Start the session</a:t>
            </a:r>
            <a:br>
              <a:rPr lang="en-IN" dirty="0" smtClean="0"/>
            </a:br>
            <a:r>
              <a:rPr lang="en-IN" dirty="0" err="1" smtClean="0"/>
              <a:t>session_start</a:t>
            </a:r>
            <a:r>
              <a:rPr lang="en-IN" dirty="0" smtClean="0"/>
              <a:t>();</a:t>
            </a:r>
            <a:br>
              <a:rPr lang="en-IN" dirty="0" smtClean="0"/>
            </a:br>
            <a:r>
              <a:rPr lang="en-IN" dirty="0" smtClean="0"/>
              <a:t>?&gt;</a:t>
            </a:r>
            <a:br>
              <a:rPr lang="en-IN" dirty="0" smtClean="0"/>
            </a:br>
            <a:r>
              <a:rPr lang="en-IN" dirty="0" smtClean="0"/>
              <a:t>&lt;!DOCTYPE html&gt;</a:t>
            </a:r>
            <a:br>
              <a:rPr lang="en-IN" dirty="0" smtClean="0"/>
            </a:br>
            <a:r>
              <a:rPr lang="en-IN" dirty="0" smtClean="0"/>
              <a:t>&lt;html&gt;</a:t>
            </a:r>
            <a:br>
              <a:rPr lang="en-IN" dirty="0" smtClean="0"/>
            </a:br>
            <a:r>
              <a:rPr lang="en-IN" dirty="0" smtClean="0"/>
              <a:t>&lt;body&gt;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// Set session variables</a:t>
            </a:r>
            <a:br>
              <a:rPr lang="en-IN" dirty="0" smtClean="0"/>
            </a:br>
            <a:r>
              <a:rPr lang="en-IN" dirty="0" smtClean="0"/>
              <a:t>$_SESSION["</a:t>
            </a:r>
            <a:r>
              <a:rPr lang="en-IN" dirty="0" err="1" smtClean="0"/>
              <a:t>favcolor</a:t>
            </a:r>
            <a:r>
              <a:rPr lang="en-IN" dirty="0" smtClean="0"/>
              <a:t>"] = "green";</a:t>
            </a:r>
            <a:br>
              <a:rPr lang="en-IN" dirty="0" smtClean="0"/>
            </a:br>
            <a:r>
              <a:rPr lang="en-IN" dirty="0" smtClean="0"/>
              <a:t>$_SESSION["</a:t>
            </a:r>
            <a:r>
              <a:rPr lang="en-IN" dirty="0" err="1" smtClean="0"/>
              <a:t>favanimal</a:t>
            </a:r>
            <a:r>
              <a:rPr lang="en-IN" dirty="0" smtClean="0"/>
              <a:t>"] = "cat";</a:t>
            </a:r>
            <a:br>
              <a:rPr lang="en-IN" dirty="0" smtClean="0"/>
            </a:br>
            <a:r>
              <a:rPr lang="en-IN" dirty="0" smtClean="0"/>
              <a:t>echo "Session variables are set.";</a:t>
            </a:r>
            <a:br>
              <a:rPr lang="en-IN" dirty="0" smtClean="0"/>
            </a:br>
            <a:r>
              <a:rPr lang="en-IN" dirty="0" smtClean="0"/>
              <a:t>?&gt;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&lt;/body&gt;</a:t>
            </a:r>
            <a:br>
              <a:rPr lang="en-IN" dirty="0" smtClean="0"/>
            </a:br>
            <a:r>
              <a:rPr lang="en-IN" dirty="0" smtClean="0"/>
              <a:t>&lt;/html&gt;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IN" dirty="0" smtClean="0"/>
              <a:t>Get PHP Session Variable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session_start</a:t>
            </a:r>
            <a:r>
              <a:rPr lang="en-IN" dirty="0" smtClean="0"/>
              <a:t>();</a:t>
            </a:r>
            <a:br>
              <a:rPr lang="en-IN" dirty="0" smtClean="0"/>
            </a:br>
            <a:r>
              <a:rPr lang="en-IN" dirty="0" smtClean="0"/>
              <a:t>?&gt;</a:t>
            </a:r>
            <a:br>
              <a:rPr lang="en-IN" dirty="0" smtClean="0"/>
            </a:br>
            <a:r>
              <a:rPr lang="en-IN" dirty="0" smtClean="0"/>
              <a:t>&lt;!DOCTYPE html&gt;</a:t>
            </a:r>
            <a:br>
              <a:rPr lang="en-IN" dirty="0" smtClean="0"/>
            </a:br>
            <a:r>
              <a:rPr lang="en-IN" dirty="0" smtClean="0"/>
              <a:t>&lt;html&gt;</a:t>
            </a:r>
            <a:br>
              <a:rPr lang="en-IN" dirty="0" smtClean="0"/>
            </a:br>
            <a:r>
              <a:rPr lang="en-IN" dirty="0" smtClean="0"/>
              <a:t>&lt;body&gt;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// Echo session variables that were set on previous page</a:t>
            </a:r>
            <a:br>
              <a:rPr lang="en-IN" dirty="0" smtClean="0"/>
            </a:br>
            <a:r>
              <a:rPr lang="en-IN" dirty="0" smtClean="0"/>
              <a:t>echo "</a:t>
            </a:r>
            <a:r>
              <a:rPr lang="en-IN" dirty="0" err="1" smtClean="0"/>
              <a:t>Favorite</a:t>
            </a:r>
            <a:r>
              <a:rPr lang="en-IN" dirty="0" smtClean="0"/>
              <a:t> </a:t>
            </a:r>
            <a:r>
              <a:rPr lang="en-IN" dirty="0" err="1" smtClean="0"/>
              <a:t>color</a:t>
            </a:r>
            <a:r>
              <a:rPr lang="en-IN" dirty="0" smtClean="0"/>
              <a:t> is " . $_SESSION["</a:t>
            </a:r>
            <a:r>
              <a:rPr lang="en-IN" dirty="0" err="1" smtClean="0"/>
              <a:t>favcolor</a:t>
            </a:r>
            <a:r>
              <a:rPr lang="en-IN" dirty="0" smtClean="0"/>
              <a:t>"] . ".&lt;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echo "</a:t>
            </a:r>
            <a:r>
              <a:rPr lang="en-IN" dirty="0" err="1" smtClean="0"/>
              <a:t>Favorite</a:t>
            </a:r>
            <a:r>
              <a:rPr lang="en-IN" dirty="0" smtClean="0"/>
              <a:t> animal is " . $_SESSION["</a:t>
            </a:r>
            <a:r>
              <a:rPr lang="en-IN" dirty="0" err="1" smtClean="0"/>
              <a:t>favanimal</a:t>
            </a:r>
            <a:r>
              <a:rPr lang="en-IN" dirty="0" smtClean="0"/>
              <a:t>"] . ".";</a:t>
            </a:r>
            <a:br>
              <a:rPr lang="en-IN" dirty="0" smtClean="0"/>
            </a:br>
            <a:r>
              <a:rPr lang="en-IN" dirty="0" smtClean="0"/>
              <a:t>?&gt;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&lt;/body&gt;</a:t>
            </a:r>
            <a:br>
              <a:rPr lang="en-IN" dirty="0" smtClean="0"/>
            </a:br>
            <a:r>
              <a:rPr lang="en-IN" dirty="0" smtClean="0"/>
              <a:t>&lt;/html&gt;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 PHP Session Variable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session_start</a:t>
            </a:r>
            <a:r>
              <a:rPr lang="en-IN" dirty="0" smtClean="0"/>
              <a:t>();</a:t>
            </a:r>
            <a:br>
              <a:rPr lang="en-IN" dirty="0" smtClean="0"/>
            </a:br>
            <a:r>
              <a:rPr lang="en-IN" dirty="0" smtClean="0"/>
              <a:t>?&gt;</a:t>
            </a:r>
            <a:br>
              <a:rPr lang="en-IN" dirty="0" smtClean="0"/>
            </a:br>
            <a:r>
              <a:rPr lang="en-IN" dirty="0" smtClean="0"/>
              <a:t>&lt;!DOCTYPE html&gt;</a:t>
            </a:r>
            <a:br>
              <a:rPr lang="en-IN" dirty="0" smtClean="0"/>
            </a:br>
            <a:r>
              <a:rPr lang="en-IN" dirty="0" smtClean="0"/>
              <a:t>&lt;html&gt;</a:t>
            </a:r>
            <a:br>
              <a:rPr lang="en-IN" dirty="0" smtClean="0"/>
            </a:br>
            <a:r>
              <a:rPr lang="en-IN" dirty="0" smtClean="0"/>
              <a:t>&lt;body&gt;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print_r</a:t>
            </a:r>
            <a:r>
              <a:rPr lang="en-IN" dirty="0" smtClean="0"/>
              <a:t>($_SESSION);</a:t>
            </a:r>
            <a:br>
              <a:rPr lang="en-IN" dirty="0" smtClean="0"/>
            </a:br>
            <a:r>
              <a:rPr lang="en-IN" dirty="0" smtClean="0"/>
              <a:t>?&gt;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&lt;/body&gt;</a:t>
            </a:r>
            <a:br>
              <a:rPr lang="en-IN" dirty="0" smtClean="0"/>
            </a:br>
            <a:r>
              <a:rPr lang="en-IN" dirty="0" smtClean="0"/>
              <a:t>&lt;/html&gt;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How does it work?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IN" dirty="0" smtClean="0"/>
              <a:t>Most sessions set a user-key on the user's computer that looks something like this: 765487cf34ert8dede5a562e4f3a7e12. </a:t>
            </a:r>
          </a:p>
          <a:p>
            <a:r>
              <a:rPr lang="en-IN" dirty="0" smtClean="0"/>
              <a:t>Then, when a session is opened on another page, it scans the computer for a user-key. </a:t>
            </a:r>
          </a:p>
          <a:p>
            <a:r>
              <a:rPr lang="en-IN" dirty="0" smtClean="0"/>
              <a:t>If there is a match, it accesses that session, if not, it starts a new session.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Modify a PHP Session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session_start</a:t>
            </a:r>
            <a:r>
              <a:rPr lang="en-IN" dirty="0" smtClean="0"/>
              <a:t>();</a:t>
            </a:r>
            <a:br>
              <a:rPr lang="en-IN" dirty="0" smtClean="0"/>
            </a:br>
            <a:r>
              <a:rPr lang="en-IN" dirty="0" smtClean="0"/>
              <a:t>?&gt;</a:t>
            </a:r>
            <a:br>
              <a:rPr lang="en-IN" dirty="0" smtClean="0"/>
            </a:br>
            <a:r>
              <a:rPr lang="en-IN" dirty="0" smtClean="0"/>
              <a:t>&lt;!DOCTYPE html&gt;</a:t>
            </a:r>
            <a:br>
              <a:rPr lang="en-IN" dirty="0" smtClean="0"/>
            </a:br>
            <a:r>
              <a:rPr lang="en-IN" dirty="0" smtClean="0"/>
              <a:t>&lt;html&gt;</a:t>
            </a:r>
            <a:br>
              <a:rPr lang="en-IN" dirty="0" smtClean="0"/>
            </a:br>
            <a:r>
              <a:rPr lang="en-IN" dirty="0" smtClean="0"/>
              <a:t>&lt;body&gt;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// to change a session variable, just overwrite it </a:t>
            </a:r>
            <a:br>
              <a:rPr lang="en-IN" dirty="0" smtClean="0"/>
            </a:br>
            <a:r>
              <a:rPr lang="en-IN" dirty="0" smtClean="0"/>
              <a:t>$_SESSION["</a:t>
            </a:r>
            <a:r>
              <a:rPr lang="en-IN" dirty="0" err="1" smtClean="0"/>
              <a:t>favcolor</a:t>
            </a:r>
            <a:r>
              <a:rPr lang="en-IN" dirty="0" smtClean="0"/>
              <a:t>"] = "yellow";</a:t>
            </a:r>
            <a:br>
              <a:rPr lang="en-IN" dirty="0" smtClean="0"/>
            </a:br>
            <a:r>
              <a:rPr lang="en-IN" dirty="0" err="1" smtClean="0"/>
              <a:t>print_r</a:t>
            </a:r>
            <a:r>
              <a:rPr lang="en-IN" dirty="0" smtClean="0"/>
              <a:t>($_SESSION);</a:t>
            </a:r>
            <a:br>
              <a:rPr lang="en-IN" dirty="0" smtClean="0"/>
            </a:br>
            <a:r>
              <a:rPr lang="en-IN" dirty="0" smtClean="0"/>
              <a:t>?&gt;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&lt;/body&gt;</a:t>
            </a:r>
            <a:br>
              <a:rPr lang="en-IN" dirty="0" smtClean="0"/>
            </a:br>
            <a:r>
              <a:rPr lang="en-IN" dirty="0" smtClean="0"/>
              <a:t>&lt;/html&gt;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Destroy a PHP Session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To remove all global session variables and destroy the session, use </a:t>
            </a:r>
            <a:r>
              <a:rPr lang="en-IN" dirty="0" err="1" smtClean="0"/>
              <a:t>session_unset</a:t>
            </a:r>
            <a:r>
              <a:rPr lang="en-IN" dirty="0" smtClean="0"/>
              <a:t>() and </a:t>
            </a:r>
            <a:r>
              <a:rPr lang="en-IN" dirty="0" err="1" smtClean="0"/>
              <a:t>session_destroy</a:t>
            </a:r>
            <a:r>
              <a:rPr lang="en-IN" dirty="0" smtClean="0"/>
              <a:t>():</a:t>
            </a:r>
          </a:p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session_start</a:t>
            </a:r>
            <a:r>
              <a:rPr lang="en-IN" dirty="0" smtClean="0"/>
              <a:t>();</a:t>
            </a:r>
            <a:br>
              <a:rPr lang="en-IN" dirty="0" smtClean="0"/>
            </a:br>
            <a:r>
              <a:rPr lang="en-IN" dirty="0" smtClean="0"/>
              <a:t>?&gt;</a:t>
            </a:r>
            <a:br>
              <a:rPr lang="en-IN" dirty="0" smtClean="0"/>
            </a:br>
            <a:r>
              <a:rPr lang="en-IN" dirty="0" smtClean="0"/>
              <a:t>&lt;!DOCTYPE html&gt;</a:t>
            </a:r>
            <a:br>
              <a:rPr lang="en-IN" dirty="0" smtClean="0"/>
            </a:br>
            <a:r>
              <a:rPr lang="en-IN" dirty="0" smtClean="0"/>
              <a:t>&lt;html&gt;</a:t>
            </a:r>
            <a:br>
              <a:rPr lang="en-IN" dirty="0" smtClean="0"/>
            </a:br>
            <a:r>
              <a:rPr lang="en-IN" dirty="0" smtClean="0"/>
              <a:t>&lt;body&gt;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// remove all session variables</a:t>
            </a:r>
            <a:br>
              <a:rPr lang="en-IN" dirty="0" smtClean="0"/>
            </a:br>
            <a:r>
              <a:rPr lang="en-IN" dirty="0" err="1" smtClean="0"/>
              <a:t>session_unset</a:t>
            </a:r>
            <a:r>
              <a:rPr lang="en-IN" dirty="0" smtClean="0"/>
              <a:t>(); 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// destroy the session </a:t>
            </a:r>
            <a:br>
              <a:rPr lang="en-IN" dirty="0" smtClean="0"/>
            </a:br>
            <a:r>
              <a:rPr lang="en-IN" dirty="0" err="1" smtClean="0"/>
              <a:t>session_destroy</a:t>
            </a:r>
            <a:r>
              <a:rPr lang="en-IN" dirty="0" smtClean="0"/>
              <a:t>(); </a:t>
            </a:r>
            <a:br>
              <a:rPr lang="en-IN" dirty="0" smtClean="0"/>
            </a:br>
            <a:r>
              <a:rPr lang="en-IN" dirty="0" smtClean="0"/>
              <a:t>?&gt;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&lt;/body&gt;</a:t>
            </a:r>
            <a:br>
              <a:rPr lang="en-IN" dirty="0" smtClean="0"/>
            </a:br>
            <a:r>
              <a:rPr lang="en-IN" dirty="0" smtClean="0"/>
              <a:t>&lt;/html&gt;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>
            <a:noAutofit/>
          </a:bodyPr>
          <a:lstStyle/>
          <a:p>
            <a:r>
              <a:rPr lang="en-IN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endParaRPr lang="en-IN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PHP 5 Cookies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3600" b="1" dirty="0" smtClean="0"/>
              <a:t>A cookie is often used to identify a user.</a:t>
            </a:r>
          </a:p>
          <a:p>
            <a:pPr>
              <a:buNone/>
            </a:pPr>
            <a:endParaRPr lang="en-IN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a Cookie?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cookie is often used to identify a user. A cookie is a small file that the server embeds on the user's computer. </a:t>
            </a:r>
          </a:p>
          <a:p>
            <a:r>
              <a:rPr lang="en-IN" dirty="0" smtClean="0"/>
              <a:t>Each time the same computer requests a page with a browser, it will send the cookie too. With PHP, you can both create and retrieve cookie values.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Create Cookies With PHP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cookie is created with the </a:t>
            </a:r>
            <a:r>
              <a:rPr lang="en-IN" dirty="0" err="1" smtClean="0"/>
              <a:t>setcookie</a:t>
            </a:r>
            <a:r>
              <a:rPr lang="en-IN" dirty="0" smtClean="0"/>
              <a:t>() function</a:t>
            </a:r>
          </a:p>
          <a:p>
            <a:r>
              <a:rPr lang="en-IN" dirty="0" smtClean="0"/>
              <a:t>Syntax</a:t>
            </a:r>
          </a:p>
          <a:p>
            <a:r>
              <a:rPr lang="en-IN" dirty="0" err="1" smtClean="0"/>
              <a:t>setcookie</a:t>
            </a:r>
            <a:r>
              <a:rPr lang="en-IN" dirty="0" smtClean="0"/>
              <a:t>(</a:t>
            </a:r>
            <a:r>
              <a:rPr lang="en-IN" i="1" dirty="0" smtClean="0"/>
              <a:t>name, value, expire, path, domain, secure, </a:t>
            </a:r>
            <a:r>
              <a:rPr lang="en-IN" i="1" dirty="0" err="1" smtClean="0"/>
              <a:t>httponly</a:t>
            </a:r>
            <a:r>
              <a:rPr lang="en-IN" dirty="0" smtClean="0"/>
              <a:t>);</a:t>
            </a:r>
          </a:p>
          <a:p>
            <a:r>
              <a:rPr lang="en-IN" dirty="0" smtClean="0"/>
              <a:t>Only the </a:t>
            </a:r>
            <a:r>
              <a:rPr lang="en-IN" i="1" dirty="0" smtClean="0"/>
              <a:t>name</a:t>
            </a:r>
            <a:r>
              <a:rPr lang="en-IN" dirty="0" smtClean="0"/>
              <a:t> parameter is required. All other parameters are optional.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PHP Create/Retrieve a Cookie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err="1" smtClean="0"/>
              <a:t>cookie_name</a:t>
            </a:r>
            <a:r>
              <a:rPr lang="en-IN" dirty="0" smtClean="0"/>
              <a:t> = "user";</a:t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err="1" smtClean="0"/>
              <a:t>cookie_value</a:t>
            </a:r>
            <a:r>
              <a:rPr lang="en-IN" dirty="0" smtClean="0"/>
              <a:t> = "John Doe";</a:t>
            </a:r>
            <a:br>
              <a:rPr lang="en-IN" dirty="0" smtClean="0"/>
            </a:br>
            <a:r>
              <a:rPr lang="en-IN" dirty="0" err="1" smtClean="0"/>
              <a:t>setcookie</a:t>
            </a:r>
            <a:r>
              <a:rPr lang="en-IN" dirty="0" smtClean="0"/>
              <a:t>($</a:t>
            </a:r>
            <a:r>
              <a:rPr lang="en-IN" dirty="0" err="1" smtClean="0"/>
              <a:t>cookie_name</a:t>
            </a:r>
            <a:r>
              <a:rPr lang="en-IN" dirty="0" smtClean="0"/>
              <a:t>, $</a:t>
            </a:r>
            <a:r>
              <a:rPr lang="en-IN" dirty="0" err="1" smtClean="0"/>
              <a:t>cookie_value</a:t>
            </a:r>
            <a:r>
              <a:rPr lang="en-IN" dirty="0" smtClean="0"/>
              <a:t>, time() + (86400 * 30), "/"); // 86400 = 1 day</a:t>
            </a:r>
            <a:br>
              <a:rPr lang="en-IN" dirty="0" smtClean="0"/>
            </a:br>
            <a:r>
              <a:rPr lang="en-IN" dirty="0" smtClean="0"/>
              <a:t>?&gt;</a:t>
            </a:r>
            <a:br>
              <a:rPr lang="en-IN" dirty="0" smtClean="0"/>
            </a:br>
            <a:r>
              <a:rPr lang="en-IN" dirty="0" smtClean="0"/>
              <a:t>&lt;html&gt;</a:t>
            </a:r>
            <a:br>
              <a:rPr lang="en-IN" dirty="0" smtClean="0"/>
            </a:br>
            <a:r>
              <a:rPr lang="en-IN" dirty="0" smtClean="0"/>
              <a:t>&lt;body&gt;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if(!</a:t>
            </a:r>
            <a:r>
              <a:rPr lang="en-IN" dirty="0" err="1" smtClean="0"/>
              <a:t>isset</a:t>
            </a:r>
            <a:r>
              <a:rPr lang="en-IN" dirty="0" smtClean="0"/>
              <a:t>($_COOKIE[$</a:t>
            </a:r>
            <a:r>
              <a:rPr lang="en-IN" dirty="0" err="1" smtClean="0"/>
              <a:t>cookie_name</a:t>
            </a:r>
            <a:r>
              <a:rPr lang="en-IN" dirty="0" smtClean="0"/>
              <a:t>])) {</a:t>
            </a:r>
            <a:br>
              <a:rPr lang="en-IN" dirty="0" smtClean="0"/>
            </a:br>
            <a:r>
              <a:rPr lang="en-IN" dirty="0" smtClean="0"/>
              <a:t>    echo "Cookie named '" . $</a:t>
            </a:r>
            <a:r>
              <a:rPr lang="en-IN" dirty="0" err="1" smtClean="0"/>
              <a:t>cookie_name</a:t>
            </a:r>
            <a:r>
              <a:rPr lang="en-IN" dirty="0" smtClean="0"/>
              <a:t> . "' is not set!";</a:t>
            </a:r>
            <a:br>
              <a:rPr lang="en-IN" dirty="0" smtClean="0"/>
            </a:br>
            <a:r>
              <a:rPr lang="en-IN" dirty="0" smtClean="0"/>
              <a:t>} else {</a:t>
            </a:r>
            <a:br>
              <a:rPr lang="en-IN" dirty="0" smtClean="0"/>
            </a:br>
            <a:r>
              <a:rPr lang="en-IN" dirty="0" smtClean="0"/>
              <a:t>    echo "Cookie '" . $</a:t>
            </a:r>
            <a:r>
              <a:rPr lang="en-IN" dirty="0" err="1" smtClean="0"/>
              <a:t>cookie_name</a:t>
            </a:r>
            <a:r>
              <a:rPr lang="en-IN" dirty="0" smtClean="0"/>
              <a:t> . "' is set!&lt;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    echo "Value is: " . $_COOKIE[$</a:t>
            </a:r>
            <a:r>
              <a:rPr lang="en-IN" dirty="0" err="1" smtClean="0"/>
              <a:t>cookie_name</a:t>
            </a:r>
            <a:r>
              <a:rPr lang="en-IN" dirty="0" smtClean="0"/>
              <a:t>];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?&gt;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&lt;/body&gt;</a:t>
            </a:r>
            <a:br>
              <a:rPr lang="en-IN" dirty="0" smtClean="0"/>
            </a:br>
            <a:r>
              <a:rPr lang="en-IN" dirty="0" smtClean="0"/>
              <a:t>&lt;/html&gt;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Modify a Cookie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586740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err="1" smtClean="0"/>
              <a:t>cookie_name</a:t>
            </a:r>
            <a:r>
              <a:rPr lang="en-IN" dirty="0" smtClean="0"/>
              <a:t> = "user";</a:t>
            </a:r>
            <a:br>
              <a:rPr lang="en-IN" dirty="0" smtClean="0"/>
            </a:br>
            <a:r>
              <a:rPr lang="en-IN" dirty="0" smtClean="0"/>
              <a:t>$</a:t>
            </a:r>
            <a:r>
              <a:rPr lang="en-IN" dirty="0" err="1" smtClean="0"/>
              <a:t>cookie_value</a:t>
            </a:r>
            <a:r>
              <a:rPr lang="en-IN" dirty="0" smtClean="0"/>
              <a:t> = "Alex Porter";</a:t>
            </a:r>
            <a:br>
              <a:rPr lang="en-IN" dirty="0" smtClean="0"/>
            </a:br>
            <a:r>
              <a:rPr lang="en-IN" dirty="0" err="1" smtClean="0"/>
              <a:t>setcookie</a:t>
            </a:r>
            <a:r>
              <a:rPr lang="en-IN" dirty="0" smtClean="0"/>
              <a:t>($</a:t>
            </a:r>
            <a:r>
              <a:rPr lang="en-IN" dirty="0" err="1" smtClean="0"/>
              <a:t>cookie_name</a:t>
            </a:r>
            <a:r>
              <a:rPr lang="en-IN" dirty="0" smtClean="0"/>
              <a:t>, $</a:t>
            </a:r>
            <a:r>
              <a:rPr lang="en-IN" dirty="0" err="1" smtClean="0"/>
              <a:t>cookie_value</a:t>
            </a:r>
            <a:r>
              <a:rPr lang="en-IN" dirty="0" smtClean="0"/>
              <a:t>, time() + (86400 * 30), "/");</a:t>
            </a:r>
            <a:br>
              <a:rPr lang="en-IN" dirty="0" smtClean="0"/>
            </a:br>
            <a:r>
              <a:rPr lang="en-IN" dirty="0" smtClean="0"/>
              <a:t>?&gt;</a:t>
            </a:r>
            <a:br>
              <a:rPr lang="en-IN" dirty="0" smtClean="0"/>
            </a:br>
            <a:r>
              <a:rPr lang="en-IN" dirty="0" smtClean="0"/>
              <a:t>&lt;html&gt;</a:t>
            </a:r>
            <a:br>
              <a:rPr lang="en-IN" dirty="0" smtClean="0"/>
            </a:br>
            <a:r>
              <a:rPr lang="en-IN" dirty="0" smtClean="0"/>
              <a:t>&lt;body&gt;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if(!</a:t>
            </a:r>
            <a:r>
              <a:rPr lang="en-IN" dirty="0" err="1" smtClean="0"/>
              <a:t>isset</a:t>
            </a:r>
            <a:r>
              <a:rPr lang="en-IN" dirty="0" smtClean="0"/>
              <a:t>($_COOKIE[$</a:t>
            </a:r>
            <a:r>
              <a:rPr lang="en-IN" dirty="0" err="1" smtClean="0"/>
              <a:t>cookie_name</a:t>
            </a:r>
            <a:r>
              <a:rPr lang="en-IN" dirty="0" smtClean="0"/>
              <a:t>])) {</a:t>
            </a:r>
            <a:br>
              <a:rPr lang="en-IN" dirty="0" smtClean="0"/>
            </a:br>
            <a:r>
              <a:rPr lang="en-IN" dirty="0" smtClean="0"/>
              <a:t>    echo "Cookie named '" . $</a:t>
            </a:r>
            <a:r>
              <a:rPr lang="en-IN" dirty="0" err="1" smtClean="0"/>
              <a:t>cookie_name</a:t>
            </a:r>
            <a:r>
              <a:rPr lang="en-IN" dirty="0" smtClean="0"/>
              <a:t> . "' is not set!";</a:t>
            </a:r>
            <a:br>
              <a:rPr lang="en-IN" dirty="0" smtClean="0"/>
            </a:br>
            <a:r>
              <a:rPr lang="en-IN" dirty="0" smtClean="0"/>
              <a:t>} else {</a:t>
            </a:r>
            <a:br>
              <a:rPr lang="en-IN" dirty="0" smtClean="0"/>
            </a:br>
            <a:r>
              <a:rPr lang="en-IN" dirty="0" smtClean="0"/>
              <a:t>    echo "Cookie '" . $</a:t>
            </a:r>
            <a:r>
              <a:rPr lang="en-IN" dirty="0" err="1" smtClean="0"/>
              <a:t>cookie_name</a:t>
            </a:r>
            <a:r>
              <a:rPr lang="en-IN" dirty="0" smtClean="0"/>
              <a:t> . "' is set!&lt;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  <a:br>
              <a:rPr lang="en-IN" dirty="0" smtClean="0"/>
            </a:br>
            <a:r>
              <a:rPr lang="en-IN" dirty="0" smtClean="0"/>
              <a:t>    echo "Value is: " . $_COOKIE[$</a:t>
            </a:r>
            <a:r>
              <a:rPr lang="en-IN" dirty="0" err="1" smtClean="0"/>
              <a:t>cookie_value</a:t>
            </a:r>
            <a:r>
              <a:rPr lang="en-IN" dirty="0" smtClean="0"/>
              <a:t>];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?&gt;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&lt;/body&gt;</a:t>
            </a:r>
            <a:br>
              <a:rPr lang="en-IN" dirty="0" smtClean="0"/>
            </a:br>
            <a:r>
              <a:rPr lang="en-IN" dirty="0" smtClean="0"/>
              <a:t>&lt;/html&gt;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Delete a Cookie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// set the expiration date to one hour ago</a:t>
            </a:r>
            <a:br>
              <a:rPr lang="en-IN" dirty="0" smtClean="0"/>
            </a:br>
            <a:r>
              <a:rPr lang="en-IN" dirty="0" err="1" smtClean="0"/>
              <a:t>setcookie</a:t>
            </a:r>
            <a:r>
              <a:rPr lang="en-IN" dirty="0" smtClean="0"/>
              <a:t>("user", "", time() - 3600);</a:t>
            </a:r>
            <a:br>
              <a:rPr lang="en-IN" dirty="0" smtClean="0"/>
            </a:br>
            <a:r>
              <a:rPr lang="en-IN" dirty="0" smtClean="0"/>
              <a:t>?&gt;</a:t>
            </a:r>
            <a:br>
              <a:rPr lang="en-IN" dirty="0" smtClean="0"/>
            </a:br>
            <a:r>
              <a:rPr lang="en-IN" dirty="0" smtClean="0"/>
              <a:t>&lt;html&gt;</a:t>
            </a:r>
            <a:br>
              <a:rPr lang="en-IN" dirty="0" smtClean="0"/>
            </a:br>
            <a:r>
              <a:rPr lang="en-IN" dirty="0" smtClean="0"/>
              <a:t>&lt;body&gt;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echo "Cookie 'user' is deleted.";</a:t>
            </a:r>
            <a:br>
              <a:rPr lang="en-IN" dirty="0" smtClean="0"/>
            </a:br>
            <a:r>
              <a:rPr lang="en-IN" dirty="0" smtClean="0"/>
              <a:t>?&gt;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&lt;/body&gt;</a:t>
            </a:r>
            <a:br>
              <a:rPr lang="en-IN" dirty="0" smtClean="0"/>
            </a:br>
            <a:r>
              <a:rPr lang="en-IN" dirty="0" smtClean="0"/>
              <a:t>&lt;/html&gt;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Check if Cookies are Enabled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setcookie</a:t>
            </a:r>
            <a:r>
              <a:rPr lang="en-IN" dirty="0" smtClean="0"/>
              <a:t>("</a:t>
            </a:r>
            <a:r>
              <a:rPr lang="en-IN" dirty="0" err="1" smtClean="0"/>
              <a:t>test_cookie</a:t>
            </a:r>
            <a:r>
              <a:rPr lang="en-IN" dirty="0" smtClean="0"/>
              <a:t>", "test", time() + 3600, '/');</a:t>
            </a:r>
            <a:br>
              <a:rPr lang="en-IN" dirty="0" smtClean="0"/>
            </a:br>
            <a:r>
              <a:rPr lang="en-IN" dirty="0" smtClean="0"/>
              <a:t>?&gt;</a:t>
            </a:r>
            <a:br>
              <a:rPr lang="en-IN" dirty="0" smtClean="0"/>
            </a:br>
            <a:r>
              <a:rPr lang="en-IN" dirty="0" smtClean="0"/>
              <a:t>&lt;html&gt;</a:t>
            </a:r>
            <a:br>
              <a:rPr lang="en-IN" dirty="0" smtClean="0"/>
            </a:br>
            <a:r>
              <a:rPr lang="en-IN" dirty="0" smtClean="0"/>
              <a:t>&lt;body&gt;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&lt;?</a:t>
            </a:r>
            <a:r>
              <a:rPr lang="en-IN" dirty="0" err="1" smtClean="0"/>
              <a:t>php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if(count($_COOKIE) &gt; 0) {</a:t>
            </a:r>
            <a:br>
              <a:rPr lang="en-IN" dirty="0" smtClean="0"/>
            </a:br>
            <a:r>
              <a:rPr lang="en-IN" dirty="0" smtClean="0"/>
              <a:t>    echo "Cookies are enabled.";</a:t>
            </a:r>
            <a:br>
              <a:rPr lang="en-IN" dirty="0" smtClean="0"/>
            </a:br>
            <a:r>
              <a:rPr lang="en-IN" dirty="0" smtClean="0"/>
              <a:t>} else {</a:t>
            </a:r>
            <a:br>
              <a:rPr lang="en-IN" dirty="0" smtClean="0"/>
            </a:br>
            <a:r>
              <a:rPr lang="en-IN" dirty="0" smtClean="0"/>
              <a:t>    echo "Cookies are disabled.";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?&gt;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&lt;/body&gt;</a:t>
            </a:r>
            <a:br>
              <a:rPr lang="en-IN" dirty="0" smtClean="0"/>
            </a:br>
            <a:r>
              <a:rPr lang="en-IN" dirty="0" smtClean="0"/>
              <a:t>&lt;/html&gt;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PHP 5 Sessions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session is a way to store information (in variables) to be used across multiple pages.</a:t>
            </a:r>
          </a:p>
          <a:p>
            <a:r>
              <a:rPr lang="en-IN" dirty="0" smtClean="0"/>
              <a:t>Unlike a cookie, the information is not stored on the users computer.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473</Words>
  <Application>Microsoft Office PowerPoint</Application>
  <PresentationFormat>On-screen Show (4:3)</PresentationFormat>
  <Paragraphs>46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PHP 5 Cookies</vt:lpstr>
      <vt:lpstr>What is a Cookie?</vt:lpstr>
      <vt:lpstr>Create Cookies With PHP</vt:lpstr>
      <vt:lpstr>PHP Create/Retrieve a Cookie</vt:lpstr>
      <vt:lpstr>Modify a Cookie Value</vt:lpstr>
      <vt:lpstr>Delete a Cookie</vt:lpstr>
      <vt:lpstr>Check if Cookies are Enabled</vt:lpstr>
      <vt:lpstr>PHP 5 Sessions</vt:lpstr>
      <vt:lpstr>What is a PHP Session?</vt:lpstr>
      <vt:lpstr>Start a PHP Session</vt:lpstr>
      <vt:lpstr>Start a PHP Session</vt:lpstr>
      <vt:lpstr>Get PHP Session Variable Values</vt:lpstr>
      <vt:lpstr>Get PHP Session Variable Values</vt:lpstr>
      <vt:lpstr>How does it work? </vt:lpstr>
      <vt:lpstr>Modify a PHP Session Variable</vt:lpstr>
      <vt:lpstr>Destroy a PHP Session</vt:lpstr>
      <vt:lpstr>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ARTTC</dc:creator>
  <cp:lastModifiedBy>ERP</cp:lastModifiedBy>
  <cp:revision>103</cp:revision>
  <dcterms:created xsi:type="dcterms:W3CDTF">2006-08-16T00:00:00Z</dcterms:created>
  <dcterms:modified xsi:type="dcterms:W3CDTF">2018-01-01T07:42:53Z</dcterms:modified>
</cp:coreProperties>
</file>