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favcolor</a:t>
            </a:r>
            <a:r>
              <a:rPr lang="en-IN" dirty="0" smtClean="0"/>
              <a:t> = "red";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switch ($</a:t>
            </a:r>
            <a:r>
              <a:rPr lang="en-IN" dirty="0" err="1" smtClean="0"/>
              <a:t>favcolor</a:t>
            </a:r>
            <a:r>
              <a:rPr lang="en-IN" dirty="0" smtClean="0"/>
              <a:t>) {</a:t>
            </a:r>
            <a:br>
              <a:rPr lang="en-IN" dirty="0" smtClean="0"/>
            </a:br>
            <a:r>
              <a:rPr lang="en-IN" dirty="0" smtClean="0"/>
              <a:t>    case "red":</a:t>
            </a:r>
            <a:br>
              <a:rPr lang="en-IN" dirty="0" smtClean="0"/>
            </a:br>
            <a:r>
              <a:rPr lang="en-IN" dirty="0" smtClean="0"/>
              <a:t>        echo "Your 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is red!";</a:t>
            </a:r>
            <a:br>
              <a:rPr lang="en-IN" dirty="0" smtClean="0"/>
            </a:br>
            <a:r>
              <a:rPr lang="en-IN" dirty="0" smtClean="0"/>
              <a:t>        break;</a:t>
            </a:r>
            <a:br>
              <a:rPr lang="en-IN" dirty="0" smtClean="0"/>
            </a:br>
            <a:r>
              <a:rPr lang="en-IN" dirty="0" smtClean="0"/>
              <a:t>    case "blue":</a:t>
            </a:r>
            <a:br>
              <a:rPr lang="en-IN" dirty="0" smtClean="0"/>
            </a:br>
            <a:r>
              <a:rPr lang="en-IN" dirty="0" smtClean="0"/>
              <a:t>        echo "Your 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is blue!";</a:t>
            </a:r>
            <a:br>
              <a:rPr lang="en-IN" dirty="0" smtClean="0"/>
            </a:br>
            <a:r>
              <a:rPr lang="en-IN" dirty="0" smtClean="0"/>
              <a:t>        break;</a:t>
            </a:r>
            <a:br>
              <a:rPr lang="en-IN" dirty="0" smtClean="0"/>
            </a:br>
            <a:r>
              <a:rPr lang="en-IN" dirty="0" smtClean="0"/>
              <a:t>    case "green":</a:t>
            </a:r>
            <a:br>
              <a:rPr lang="en-IN" dirty="0" smtClean="0"/>
            </a:br>
            <a:r>
              <a:rPr lang="en-IN" dirty="0" smtClean="0"/>
              <a:t>        echo "Your 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is green!";</a:t>
            </a:r>
            <a:br>
              <a:rPr lang="en-IN" dirty="0" smtClean="0"/>
            </a:br>
            <a:r>
              <a:rPr lang="en-IN" dirty="0" smtClean="0"/>
              <a:t>        break;</a:t>
            </a:r>
            <a:br>
              <a:rPr lang="en-IN" dirty="0" smtClean="0"/>
            </a:br>
            <a:r>
              <a:rPr lang="en-IN" dirty="0" smtClean="0"/>
              <a:t>    default:</a:t>
            </a:r>
            <a:br>
              <a:rPr lang="en-IN" dirty="0" smtClean="0"/>
            </a:br>
            <a:r>
              <a:rPr lang="en-IN" dirty="0" smtClean="0"/>
              <a:t>        echo "Your 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is neither red, blue, nor green!";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Loops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5626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Often when you write code, you want the same block of code to run over and over again in a row. Instead of adding several almost equal code-lines in a script, we can use loops to perform a task like this.</a:t>
            </a:r>
          </a:p>
          <a:p>
            <a:r>
              <a:rPr lang="en-IN" dirty="0" smtClean="0"/>
              <a:t>In PHP, we have the following looping statements:</a:t>
            </a:r>
          </a:p>
          <a:p>
            <a:pPr lvl="0"/>
            <a:r>
              <a:rPr lang="en-IN" b="1" dirty="0" smtClean="0"/>
              <a:t>while </a:t>
            </a:r>
            <a:r>
              <a:rPr lang="en-IN" dirty="0" smtClean="0"/>
              <a:t>- loops through a block of code as long as the specified condition is true</a:t>
            </a:r>
          </a:p>
          <a:p>
            <a:pPr lvl="0"/>
            <a:r>
              <a:rPr lang="en-IN" b="1" dirty="0" smtClean="0"/>
              <a:t>do...while</a:t>
            </a:r>
            <a:r>
              <a:rPr lang="en-IN" dirty="0" smtClean="0"/>
              <a:t> - loops through a block of code once, and then repeats the loop as long as the specified condition is true</a:t>
            </a:r>
          </a:p>
          <a:p>
            <a:pPr lvl="0"/>
            <a:r>
              <a:rPr lang="en-IN" b="1" dirty="0" smtClean="0"/>
              <a:t>for </a:t>
            </a:r>
            <a:r>
              <a:rPr lang="en-IN" dirty="0" smtClean="0"/>
              <a:t>- loops through a block of code a specified number of times</a:t>
            </a:r>
          </a:p>
          <a:p>
            <a:pPr lvl="0"/>
            <a:r>
              <a:rPr lang="en-IN" b="1" dirty="0" err="1" smtClean="0"/>
              <a:t>foreach</a:t>
            </a:r>
            <a:r>
              <a:rPr lang="en-IN" b="1" dirty="0" smtClean="0"/>
              <a:t> </a:t>
            </a:r>
            <a:r>
              <a:rPr lang="en-IN" dirty="0" smtClean="0"/>
              <a:t>- loops through a block of code for each element in an array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while loop executes a block of code as long as the specified condition is true.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while (</a:t>
            </a:r>
            <a:r>
              <a:rPr lang="en-IN" i="1" dirty="0" smtClean="0"/>
              <a:t>condition is true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i="1" dirty="0" smtClean="0"/>
              <a:t>    code to be executed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$x = 1;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while($x &lt;= 5) {</a:t>
            </a:r>
            <a:br>
              <a:rPr lang="en-IN" dirty="0" smtClean="0"/>
            </a:br>
            <a:r>
              <a:rPr lang="en-IN" dirty="0" smtClean="0"/>
              <a:t>    echo "The number is: $x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   $x++;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do...while Loop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do...while loop will always execute the block of code once, it will then check the condition, and repeat the loop while the specified condition is true.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do {</a:t>
            </a:r>
            <a:br>
              <a:rPr lang="en-IN" dirty="0" smtClean="0"/>
            </a:br>
            <a:r>
              <a:rPr lang="en-IN" i="1" dirty="0" smtClean="0"/>
              <a:t>    code to be executed;</a:t>
            </a:r>
            <a:br>
              <a:rPr lang="en-IN" i="1" dirty="0" smtClean="0"/>
            </a:br>
            <a:r>
              <a:rPr lang="en-IN" dirty="0" smtClean="0"/>
              <a:t>} while (</a:t>
            </a:r>
            <a:r>
              <a:rPr lang="en-IN" i="1" dirty="0" smtClean="0"/>
              <a:t>condition is true</a:t>
            </a:r>
            <a:r>
              <a:rPr lang="en-IN" dirty="0" smtClean="0"/>
              <a:t>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$x = 1;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do {</a:t>
            </a:r>
            <a:br>
              <a:rPr lang="en-IN" dirty="0" smtClean="0"/>
            </a:br>
            <a:r>
              <a:rPr lang="en-IN" dirty="0" smtClean="0"/>
              <a:t>    echo "The number is: $x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   $x++;</a:t>
            </a:r>
            <a:br>
              <a:rPr lang="en-IN" dirty="0" smtClean="0"/>
            </a:br>
            <a:r>
              <a:rPr lang="en-IN" dirty="0" smtClean="0"/>
              <a:t>} while ($x &lt;= 5);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PHP for loops execute a block of code a specified number of times.</a:t>
            </a:r>
          </a:p>
          <a:p>
            <a:r>
              <a:rPr lang="en-IN" dirty="0" smtClean="0"/>
              <a:t>The for loop is used when you know in advance how many times the script should run.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for (</a:t>
            </a:r>
            <a:r>
              <a:rPr lang="en-IN" i="1" dirty="0" smtClean="0"/>
              <a:t>init counter; test counter; increment counter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 code to be executed;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r>
              <a:rPr lang="en-IN" dirty="0" smtClean="0"/>
              <a:t>Parameters:</a:t>
            </a:r>
          </a:p>
          <a:p>
            <a:pPr lvl="0"/>
            <a:r>
              <a:rPr lang="en-IN" i="1" dirty="0" smtClean="0"/>
              <a:t>init counter</a:t>
            </a:r>
            <a:r>
              <a:rPr lang="en-IN" dirty="0" smtClean="0"/>
              <a:t>: Initialize the loop counter value</a:t>
            </a:r>
          </a:p>
          <a:p>
            <a:pPr lvl="0"/>
            <a:r>
              <a:rPr lang="en-IN" i="1" dirty="0" smtClean="0"/>
              <a:t>test counter</a:t>
            </a:r>
            <a:r>
              <a:rPr lang="en-IN" dirty="0" smtClean="0"/>
              <a:t>: Evaluated for each loop iteration. If it evaluates to TRUE, the loop continues. If it evaluates to FALSE, the loop ends.</a:t>
            </a:r>
          </a:p>
          <a:p>
            <a:pPr lvl="0"/>
            <a:r>
              <a:rPr lang="en-IN" i="1" dirty="0" smtClean="0"/>
              <a:t>increment counter</a:t>
            </a:r>
            <a:r>
              <a:rPr lang="en-IN" dirty="0" smtClean="0"/>
              <a:t>: Increases the loop counter value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for ($x = 0; $x &lt;= 10; $x++) {</a:t>
            </a:r>
            <a:br>
              <a:rPr lang="en-IN" dirty="0" smtClean="0"/>
            </a:br>
            <a:r>
              <a:rPr lang="en-IN" dirty="0" smtClean="0"/>
              <a:t>    echo "The number is: $x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foreach</a:t>
            </a:r>
            <a:r>
              <a:rPr lang="en-IN" dirty="0" smtClean="0"/>
              <a:t> loop works only on arrays, and is used to loop through each key/value pair in an array.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err="1" smtClean="0"/>
              <a:t>foreach</a:t>
            </a:r>
            <a:r>
              <a:rPr lang="en-IN" dirty="0" smtClean="0"/>
              <a:t> ($</a:t>
            </a:r>
            <a:r>
              <a:rPr lang="en-IN" i="1" dirty="0" smtClean="0"/>
              <a:t>array </a:t>
            </a:r>
            <a:r>
              <a:rPr lang="en-IN" dirty="0" smtClean="0"/>
              <a:t>as</a:t>
            </a:r>
            <a:r>
              <a:rPr lang="en-IN" i="1" dirty="0" smtClean="0"/>
              <a:t> </a:t>
            </a:r>
            <a:r>
              <a:rPr lang="en-IN" dirty="0" smtClean="0"/>
              <a:t>$</a:t>
            </a:r>
            <a:r>
              <a:rPr lang="en-IN" i="1" dirty="0" smtClean="0"/>
              <a:t>value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   </a:t>
            </a:r>
            <a:r>
              <a:rPr lang="en-IN" i="1" dirty="0" smtClean="0"/>
              <a:t>code to be executed;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r>
              <a:rPr lang="en-IN" dirty="0" smtClean="0"/>
              <a:t>For every loop iteration, the value of the current array element is assigned to $value and the array pointer is moved by one, until it reaches the last array element.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colors</a:t>
            </a:r>
            <a:r>
              <a:rPr lang="en-IN" dirty="0" smtClean="0"/>
              <a:t> = array("red", "green", "blue", "yellow");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foreach</a:t>
            </a:r>
            <a:r>
              <a:rPr lang="en-IN" dirty="0" smtClean="0"/>
              <a:t> ($</a:t>
            </a:r>
            <a:r>
              <a:rPr lang="en-IN" dirty="0" err="1" smtClean="0"/>
              <a:t>colors</a:t>
            </a:r>
            <a:r>
              <a:rPr lang="en-IN" dirty="0" smtClean="0"/>
              <a:t> as $value) {</a:t>
            </a:r>
            <a:br>
              <a:rPr lang="en-IN" dirty="0" smtClean="0"/>
            </a:br>
            <a:r>
              <a:rPr lang="en-IN" dirty="0" smtClean="0"/>
              <a:t>    echo "$value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Conditional Statements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Very often when you write code, you want to perform different actions for different conditions. You can use conditional statements in your code to do this.</a:t>
            </a:r>
          </a:p>
          <a:p>
            <a:r>
              <a:rPr lang="en-IN" dirty="0" smtClean="0"/>
              <a:t>In PHP we have the following conditional statements:</a:t>
            </a:r>
          </a:p>
          <a:p>
            <a:pPr lvl="0"/>
            <a:r>
              <a:rPr lang="en-IN" b="1" dirty="0" smtClean="0"/>
              <a:t>if statement</a:t>
            </a:r>
            <a:r>
              <a:rPr lang="en-IN" dirty="0" smtClean="0"/>
              <a:t> - executes some code if one condition is true</a:t>
            </a:r>
          </a:p>
          <a:p>
            <a:pPr lvl="0"/>
            <a:r>
              <a:rPr lang="en-IN" b="1" dirty="0" smtClean="0"/>
              <a:t>if...else statement</a:t>
            </a:r>
            <a:r>
              <a:rPr lang="en-IN" dirty="0" smtClean="0"/>
              <a:t> - executes some code if a condition is true and another code if that condition is false</a:t>
            </a:r>
          </a:p>
          <a:p>
            <a:pPr lvl="0"/>
            <a:r>
              <a:rPr lang="en-IN" b="1" dirty="0" smtClean="0"/>
              <a:t>if...</a:t>
            </a:r>
            <a:r>
              <a:rPr lang="en-IN" b="1" dirty="0" err="1" smtClean="0"/>
              <a:t>elseif</a:t>
            </a:r>
            <a:r>
              <a:rPr lang="en-IN" b="1" dirty="0" smtClean="0"/>
              <a:t>....else statement</a:t>
            </a:r>
            <a:r>
              <a:rPr lang="en-IN" dirty="0" smtClean="0"/>
              <a:t> - executes different codes for more than two conditions</a:t>
            </a:r>
          </a:p>
          <a:p>
            <a:pPr lvl="0"/>
            <a:r>
              <a:rPr lang="en-IN" b="1" dirty="0" smtClean="0"/>
              <a:t>switch statement</a:t>
            </a:r>
            <a:r>
              <a:rPr lang="en-IN" dirty="0" smtClean="0"/>
              <a:t> - selects one of many blocks of code to be executed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99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99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 Statement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if statement executes some code if one condition is true.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if (</a:t>
            </a:r>
            <a:r>
              <a:rPr lang="en-IN" i="1" dirty="0" smtClean="0"/>
              <a:t>condition</a:t>
            </a:r>
            <a:r>
              <a:rPr lang="en-IN" dirty="0" smtClean="0"/>
              <a:t>) {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    code to be executed if condition is true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 = date("H");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 ($t &lt; "20") {</a:t>
            </a:r>
            <a:br>
              <a:rPr lang="en-IN" dirty="0" smtClean="0"/>
            </a:br>
            <a:r>
              <a:rPr lang="en-IN" dirty="0" smtClean="0"/>
              <a:t>    echo "Have a good day!";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if...else Statement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if....else statement executes some code if a condition is true and another code if that condition is false.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if (</a:t>
            </a:r>
            <a:r>
              <a:rPr lang="en-IN" i="1" dirty="0" smtClean="0"/>
              <a:t>condition</a:t>
            </a:r>
            <a:r>
              <a:rPr lang="en-IN" dirty="0" smtClean="0"/>
              <a:t>) {</a:t>
            </a:r>
            <a:br>
              <a:rPr lang="en-IN" dirty="0" smtClean="0"/>
            </a:br>
            <a:r>
              <a:rPr lang="en-IN" dirty="0" smtClean="0"/>
              <a:t>    </a:t>
            </a:r>
            <a:r>
              <a:rPr lang="en-IN" i="1" dirty="0" smtClean="0"/>
              <a:t>code to be executed if condition is true;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 else {</a:t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 code to be executed if condition is false;</a:t>
            </a:r>
            <a:br>
              <a:rPr lang="en-IN" i="1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 = date("H");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 ($t &lt; "20") {</a:t>
            </a:r>
            <a:br>
              <a:rPr lang="en-IN" dirty="0" smtClean="0"/>
            </a:br>
            <a:r>
              <a:rPr lang="en-IN" dirty="0" smtClean="0"/>
              <a:t>    echo "Have a good day!";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echo "Have a good night!";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if...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....else Statement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if....</a:t>
            </a:r>
            <a:r>
              <a:rPr lang="en-IN" dirty="0" err="1" smtClean="0"/>
              <a:t>elseif</a:t>
            </a:r>
            <a:r>
              <a:rPr lang="en-IN" dirty="0" smtClean="0"/>
              <a:t>...else statement executes different codes for more than two conditions.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if (</a:t>
            </a:r>
            <a:r>
              <a:rPr lang="en-IN" i="1" dirty="0" smtClean="0"/>
              <a:t>condition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   </a:t>
            </a:r>
            <a:r>
              <a:rPr lang="en-IN" i="1" dirty="0" smtClean="0"/>
              <a:t>code to be executed if this condition is true;</a:t>
            </a:r>
            <a:br>
              <a:rPr lang="en-IN" i="1" dirty="0" smtClean="0"/>
            </a:br>
            <a:r>
              <a:rPr lang="en-IN" dirty="0" smtClean="0"/>
              <a:t>} </a:t>
            </a:r>
            <a:r>
              <a:rPr lang="en-IN" dirty="0" err="1" smtClean="0"/>
              <a:t>elseif</a:t>
            </a:r>
            <a:r>
              <a:rPr lang="en-IN" dirty="0" smtClean="0"/>
              <a:t> (</a:t>
            </a:r>
            <a:r>
              <a:rPr lang="en-IN" i="1" dirty="0" smtClean="0"/>
              <a:t>condition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 code to be executed if this condition is true;</a:t>
            </a:r>
            <a:br>
              <a:rPr lang="en-IN" i="1" dirty="0" smtClean="0"/>
            </a:br>
            <a:r>
              <a:rPr lang="en-IN" dirty="0" smtClean="0"/>
              <a:t>} else {</a:t>
            </a:r>
            <a:br>
              <a:rPr lang="en-IN" dirty="0" smtClean="0"/>
            </a:br>
            <a:r>
              <a:rPr lang="en-IN" dirty="0" smtClean="0"/>
              <a:t>    </a:t>
            </a:r>
            <a:r>
              <a:rPr lang="en-IN" i="1" dirty="0" smtClean="0"/>
              <a:t>code to be executed if all conditions are false;</a:t>
            </a:r>
            <a:br>
              <a:rPr lang="en-IN" i="1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 = date("H");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 ($t &lt; "10") {</a:t>
            </a:r>
            <a:br>
              <a:rPr lang="en-IN" dirty="0" smtClean="0"/>
            </a:br>
            <a:r>
              <a:rPr lang="en-IN" dirty="0" smtClean="0"/>
              <a:t>    echo "Have a good morning!";</a:t>
            </a:r>
            <a:br>
              <a:rPr lang="en-IN" dirty="0" smtClean="0"/>
            </a:br>
            <a:r>
              <a:rPr lang="en-IN" dirty="0" smtClean="0"/>
              <a:t>} </a:t>
            </a:r>
            <a:r>
              <a:rPr lang="en-IN" dirty="0" err="1" smtClean="0"/>
              <a:t>elseif</a:t>
            </a:r>
            <a:r>
              <a:rPr lang="en-IN" dirty="0" smtClean="0"/>
              <a:t> ($t &lt; "20") {</a:t>
            </a:r>
            <a:br>
              <a:rPr lang="en-IN" dirty="0" smtClean="0"/>
            </a:br>
            <a:r>
              <a:rPr lang="en-IN" dirty="0" smtClean="0"/>
              <a:t>    echo "Have a good day!";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echo "Have a good night!";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Statement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switch statement is used to perform different actions based on different conditions.</a:t>
            </a:r>
          </a:p>
          <a:p>
            <a:r>
              <a:rPr lang="en-IN" dirty="0" smtClean="0"/>
              <a:t>Use the switch statement to </a:t>
            </a:r>
            <a:r>
              <a:rPr lang="en-IN" b="1" dirty="0" smtClean="0"/>
              <a:t>select one of many blocks of code to be executed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switch (</a:t>
            </a:r>
            <a:r>
              <a:rPr lang="en-IN" i="1" dirty="0" smtClean="0"/>
              <a:t>n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   case </a:t>
            </a:r>
            <a:r>
              <a:rPr lang="en-IN" i="1" dirty="0" smtClean="0"/>
              <a:t>label1: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     code to be executed if n=label1;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       break;</a:t>
            </a:r>
            <a:br>
              <a:rPr lang="en-IN" dirty="0" smtClean="0"/>
            </a:br>
            <a:r>
              <a:rPr lang="en-IN" dirty="0" smtClean="0"/>
              <a:t>    case </a:t>
            </a:r>
            <a:r>
              <a:rPr lang="en-IN" i="1" dirty="0" smtClean="0"/>
              <a:t>label2: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     code to be executed if n=label2;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      break;</a:t>
            </a:r>
            <a:br>
              <a:rPr lang="en-IN" dirty="0" smtClean="0"/>
            </a:br>
            <a:r>
              <a:rPr lang="en-IN" dirty="0" smtClean="0"/>
              <a:t>    case </a:t>
            </a:r>
            <a:r>
              <a:rPr lang="en-IN" i="1" dirty="0" smtClean="0"/>
              <a:t>label3: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     code to be executed if n=label3;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      break;</a:t>
            </a:r>
            <a:br>
              <a:rPr lang="en-IN" dirty="0" smtClean="0"/>
            </a:br>
            <a:r>
              <a:rPr lang="en-IN" dirty="0" smtClean="0"/>
              <a:t>    ...</a:t>
            </a:r>
            <a:br>
              <a:rPr lang="en-IN" dirty="0" smtClean="0"/>
            </a:br>
            <a:r>
              <a:rPr lang="en-IN" dirty="0" smtClean="0"/>
              <a:t>    default:</a:t>
            </a:r>
            <a:br>
              <a:rPr lang="en-IN" dirty="0" smtClean="0"/>
            </a:br>
            <a:r>
              <a:rPr lang="en-IN" dirty="0" smtClean="0"/>
              <a:t>  </a:t>
            </a:r>
            <a:r>
              <a:rPr lang="en-IN" i="1" dirty="0" smtClean="0"/>
              <a:t>      code to be executed if n is different from all labels;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370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PHP Conditional Statements</vt:lpstr>
      <vt:lpstr>The if Statement</vt:lpstr>
      <vt:lpstr>Example</vt:lpstr>
      <vt:lpstr>The if...else Statement</vt:lpstr>
      <vt:lpstr>Example</vt:lpstr>
      <vt:lpstr>The if...elseif....else Statement</vt:lpstr>
      <vt:lpstr>Example</vt:lpstr>
      <vt:lpstr>The switch Statement</vt:lpstr>
      <vt:lpstr>Example</vt:lpstr>
      <vt:lpstr>PHP Loops</vt:lpstr>
      <vt:lpstr>while Loop</vt:lpstr>
      <vt:lpstr>Example</vt:lpstr>
      <vt:lpstr>do...while Loop</vt:lpstr>
      <vt:lpstr>Example</vt:lpstr>
      <vt:lpstr>for Loop</vt:lpstr>
      <vt:lpstr>Example</vt:lpstr>
      <vt:lpstr>foreach Loop</vt:lpstr>
      <vt:lpstr>Example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ERP</cp:lastModifiedBy>
  <cp:revision>50</cp:revision>
  <dcterms:created xsi:type="dcterms:W3CDTF">2006-08-16T00:00:00Z</dcterms:created>
  <dcterms:modified xsi:type="dcterms:W3CDTF">2017-11-27T06:06:41Z</dcterms:modified>
</cp:coreProperties>
</file>