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- Returning values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sum($x, $y) {</a:t>
            </a:r>
            <a:br>
              <a:rPr lang="en-IN" dirty="0" smtClean="0"/>
            </a:br>
            <a:r>
              <a:rPr lang="en-IN" dirty="0" smtClean="0"/>
              <a:t>    $z = $x + $y;</a:t>
            </a:r>
            <a:br>
              <a:rPr lang="en-IN" dirty="0" smtClean="0"/>
            </a:br>
            <a:r>
              <a:rPr lang="en-IN" dirty="0" smtClean="0"/>
              <a:t>    return $z;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"5 + 10 = " . sum(5, 10)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"7 + 13 = " . sum(7, 13)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"2 + 4 = " . sum(2, 4);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99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99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IN" dirty="0" smtClean="0"/>
              <a:t>The real power of PHP comes from its functions; it has more than 1000 built-in functions.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Functions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Besides the built-in PHP functions, we can create our own functions.</a:t>
            </a:r>
          </a:p>
          <a:p>
            <a:r>
              <a:rPr lang="en-IN" dirty="0" smtClean="0"/>
              <a:t>A function is a block of statements that can be used repeatedly in a program.</a:t>
            </a:r>
          </a:p>
          <a:p>
            <a:r>
              <a:rPr lang="en-IN" dirty="0" smtClean="0"/>
              <a:t>A function will not execute immediately when a page loads.</a:t>
            </a:r>
          </a:p>
          <a:p>
            <a:r>
              <a:rPr lang="en-IN" dirty="0" smtClean="0"/>
              <a:t>A function will be executed by a call to the function.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User Defined Function in PHP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user defined function declaration starts with the word </a:t>
            </a:r>
            <a:r>
              <a:rPr lang="en-IN" b="1" dirty="0" smtClean="0"/>
              <a:t>"function":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function </a:t>
            </a:r>
            <a:r>
              <a:rPr lang="en-IN" b="1" i="1" dirty="0" err="1" smtClean="0">
                <a:solidFill>
                  <a:srgbClr val="FF0000"/>
                </a:solidFill>
              </a:rPr>
              <a:t>functionName</a:t>
            </a:r>
            <a:r>
              <a:rPr lang="en-IN" b="1" dirty="0" smtClean="0">
                <a:solidFill>
                  <a:srgbClr val="FF0000"/>
                </a:solidFill>
              </a:rPr>
              <a:t>() {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i="1" dirty="0" smtClean="0">
                <a:solidFill>
                  <a:srgbClr val="FF0000"/>
                </a:solidFill>
              </a:rPr>
              <a:t>    code to be executed</a:t>
            </a:r>
            <a:r>
              <a:rPr lang="en-IN" b="1" dirty="0" smtClean="0">
                <a:solidFill>
                  <a:srgbClr val="FF0000"/>
                </a:solidFill>
              </a:rPr>
              <a:t>;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IN" b="1" dirty="0" smtClean="0"/>
              <a:t>Note:</a:t>
            </a:r>
            <a:r>
              <a:rPr lang="en-IN" dirty="0" smtClean="0"/>
              <a:t> A function name can start with a letter or underscore (not a number).</a:t>
            </a:r>
          </a:p>
          <a:p>
            <a:r>
              <a:rPr lang="en-IN" b="1" dirty="0" smtClean="0"/>
              <a:t>Tip:</a:t>
            </a:r>
            <a:r>
              <a:rPr lang="en-IN" dirty="0" smtClean="0"/>
              <a:t> Give the function a name that reflects what the function does!</a:t>
            </a:r>
          </a:p>
          <a:p>
            <a:r>
              <a:rPr lang="en-IN" dirty="0" smtClean="0"/>
              <a:t>Function names are NOT case-sensitive.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writeMsg</a:t>
            </a:r>
            <a:r>
              <a:rPr lang="en-IN" dirty="0" smtClean="0"/>
              <a:t>() {</a:t>
            </a:r>
            <a:br>
              <a:rPr lang="en-IN" dirty="0" smtClean="0"/>
            </a:br>
            <a:r>
              <a:rPr lang="en-IN" dirty="0" smtClean="0"/>
              <a:t>    echo "Hello world!";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writeMsg</a:t>
            </a:r>
            <a:r>
              <a:rPr lang="en-IN" dirty="0" smtClean="0"/>
              <a:t>(); // call the function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Arguments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can be passed to functions through arguments. An argument is just like a variable.</a:t>
            </a:r>
          </a:p>
          <a:p>
            <a:r>
              <a:rPr lang="en-IN" dirty="0" smtClean="0"/>
              <a:t>Arguments are specified after the function name, inside the parentheses. You can add as many arguments as you want, just separate them with a comma.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familyName</a:t>
            </a:r>
            <a:r>
              <a:rPr lang="en-IN" dirty="0" smtClean="0"/>
              <a:t>($</a:t>
            </a:r>
            <a:r>
              <a:rPr lang="en-IN" dirty="0" err="1" smtClean="0"/>
              <a:t>fname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   echo "$</a:t>
            </a:r>
            <a:r>
              <a:rPr lang="en-IN" dirty="0" err="1" smtClean="0"/>
              <a:t>fname</a:t>
            </a:r>
            <a:r>
              <a:rPr lang="en-IN" dirty="0" smtClean="0"/>
              <a:t> </a:t>
            </a:r>
            <a:r>
              <a:rPr lang="en-IN" dirty="0" err="1" smtClean="0"/>
              <a:t>Refsnes</a:t>
            </a:r>
            <a:r>
              <a:rPr lang="en-IN" dirty="0" smtClean="0"/>
              <a:t>.&lt;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(“Raja");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</a:t>
            </a:r>
            <a:r>
              <a:rPr lang="en-IN" dirty="0" err="1" smtClean="0"/>
              <a:t>Rani</a:t>
            </a:r>
            <a:r>
              <a:rPr lang="en-IN" dirty="0" smtClean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(“Muni");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</a:t>
            </a:r>
            <a:r>
              <a:rPr lang="en-IN" dirty="0" err="1" smtClean="0"/>
              <a:t>Shilla</a:t>
            </a:r>
            <a:r>
              <a:rPr lang="en-IN" dirty="0" smtClean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(“Remo");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familyName</a:t>
            </a:r>
            <a:r>
              <a:rPr lang="en-IN" dirty="0" smtClean="0"/>
              <a:t>($</a:t>
            </a:r>
            <a:r>
              <a:rPr lang="en-IN" dirty="0" err="1" smtClean="0"/>
              <a:t>fname</a:t>
            </a:r>
            <a:r>
              <a:rPr lang="en-IN" dirty="0" smtClean="0"/>
              <a:t>, $year) {</a:t>
            </a:r>
            <a:br>
              <a:rPr lang="en-IN" dirty="0" smtClean="0"/>
            </a:br>
            <a:r>
              <a:rPr lang="en-IN" dirty="0" smtClean="0"/>
              <a:t>    echo "$</a:t>
            </a:r>
            <a:r>
              <a:rPr lang="en-IN" dirty="0" err="1" smtClean="0"/>
              <a:t>fname</a:t>
            </a:r>
            <a:r>
              <a:rPr lang="en-IN" dirty="0" smtClean="0"/>
              <a:t> </a:t>
            </a:r>
            <a:r>
              <a:rPr lang="en-IN" dirty="0" smtClean="0"/>
              <a:t>Gupta. </a:t>
            </a:r>
            <a:r>
              <a:rPr lang="en-IN" dirty="0" smtClean="0"/>
              <a:t>Born in $year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(“Rajeev",</a:t>
            </a:r>
            <a:r>
              <a:rPr lang="en-IN" dirty="0" smtClean="0"/>
              <a:t> "</a:t>
            </a:r>
            <a:r>
              <a:rPr lang="en-IN" dirty="0" smtClean="0"/>
              <a:t>1999");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</a:t>
            </a:r>
            <a:r>
              <a:rPr lang="en-IN" dirty="0" err="1" smtClean="0"/>
              <a:t>Ranjan</a:t>
            </a:r>
            <a:r>
              <a:rPr lang="en-IN" dirty="0" smtClean="0"/>
              <a:t>",</a:t>
            </a:r>
            <a:r>
              <a:rPr lang="en-IN" dirty="0" smtClean="0"/>
              <a:t> </a:t>
            </a:r>
            <a:r>
              <a:rPr lang="en-IN" dirty="0" smtClean="0"/>
              <a:t>“</a:t>
            </a:r>
            <a:r>
              <a:rPr lang="en-IN" dirty="0" smtClean="0"/>
              <a:t>2000</a:t>
            </a:r>
            <a:r>
              <a:rPr lang="en-IN" dirty="0" smtClean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familyName</a:t>
            </a:r>
            <a:r>
              <a:rPr lang="en-IN" dirty="0" smtClean="0"/>
              <a:t>(“</a:t>
            </a:r>
            <a:r>
              <a:rPr lang="en-IN" dirty="0" err="1" smtClean="0"/>
              <a:t>Kamal</a:t>
            </a:r>
            <a:r>
              <a:rPr lang="en-IN" dirty="0" smtClean="0"/>
              <a:t>",</a:t>
            </a:r>
            <a:r>
              <a:rPr lang="en-IN" dirty="0" smtClean="0"/>
              <a:t> </a:t>
            </a:r>
            <a:r>
              <a:rPr lang="en-IN" dirty="0" smtClean="0"/>
              <a:t>“</a:t>
            </a:r>
            <a:r>
              <a:rPr lang="en-IN" dirty="0" smtClean="0"/>
              <a:t>2001</a:t>
            </a:r>
            <a:r>
              <a:rPr lang="en-IN" dirty="0" smtClean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Argument Value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setHeight</a:t>
            </a:r>
            <a:r>
              <a:rPr lang="en-IN" dirty="0" smtClean="0"/>
              <a:t>($</a:t>
            </a:r>
            <a:r>
              <a:rPr lang="en-IN" dirty="0" err="1" smtClean="0"/>
              <a:t>minheight</a:t>
            </a:r>
            <a:r>
              <a:rPr lang="en-IN" dirty="0" smtClean="0"/>
              <a:t> = 50) {</a:t>
            </a:r>
            <a:br>
              <a:rPr lang="en-IN" dirty="0" smtClean="0"/>
            </a:br>
            <a:r>
              <a:rPr lang="en-IN" dirty="0" smtClean="0"/>
              <a:t>    echo "The height is : $</a:t>
            </a:r>
            <a:r>
              <a:rPr lang="en-IN" dirty="0" err="1" smtClean="0"/>
              <a:t>minheight</a:t>
            </a:r>
            <a:r>
              <a:rPr lang="en-IN" dirty="0" smtClean="0"/>
              <a:t>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setHeight</a:t>
            </a:r>
            <a:r>
              <a:rPr lang="en-IN" dirty="0" smtClean="0"/>
              <a:t>(350);</a:t>
            </a:r>
            <a:br>
              <a:rPr lang="en-IN" dirty="0" smtClean="0"/>
            </a:br>
            <a:r>
              <a:rPr lang="en-IN" dirty="0" err="1" smtClean="0"/>
              <a:t>setHeight</a:t>
            </a:r>
            <a:r>
              <a:rPr lang="en-IN" dirty="0" smtClean="0"/>
              <a:t>(); // will use the default value of 50</a:t>
            </a:r>
            <a:br>
              <a:rPr lang="en-IN" dirty="0" smtClean="0"/>
            </a:br>
            <a:r>
              <a:rPr lang="en-IN" dirty="0" err="1" smtClean="0"/>
              <a:t>setHeight</a:t>
            </a:r>
            <a:r>
              <a:rPr lang="en-IN" dirty="0" smtClean="0"/>
              <a:t>(135);</a:t>
            </a:r>
            <a:br>
              <a:rPr lang="en-IN" dirty="0" smtClean="0"/>
            </a:br>
            <a:r>
              <a:rPr lang="en-IN" dirty="0" err="1" smtClean="0"/>
              <a:t>setHeight</a:t>
            </a:r>
            <a:r>
              <a:rPr lang="en-IN" dirty="0" smtClean="0"/>
              <a:t>(80);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164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Functions</vt:lpstr>
      <vt:lpstr>User Defined Functions</vt:lpstr>
      <vt:lpstr>Create a User Defined Function in PHP</vt:lpstr>
      <vt:lpstr>Example</vt:lpstr>
      <vt:lpstr>Function Arguments</vt:lpstr>
      <vt:lpstr>Example</vt:lpstr>
      <vt:lpstr>Example</vt:lpstr>
      <vt:lpstr>Default Argument Value</vt:lpstr>
      <vt:lpstr>Functions - Returning values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ARTTC</cp:lastModifiedBy>
  <cp:revision>51</cp:revision>
  <dcterms:created xsi:type="dcterms:W3CDTF">2006-08-16T00:00:00Z</dcterms:created>
  <dcterms:modified xsi:type="dcterms:W3CDTF">2017-11-25T02:07:15Z</dcterms:modified>
</cp:coreProperties>
</file>