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Associative Array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2578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To loop through and print all the values of an associative array, you could use a </a:t>
            </a:r>
            <a:r>
              <a:rPr lang="en-IN" dirty="0" err="1" smtClean="0"/>
              <a:t>foreach</a:t>
            </a:r>
            <a:r>
              <a:rPr lang="en-IN" dirty="0" smtClean="0"/>
              <a:t> loop, like this: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foreach</a:t>
            </a:r>
            <a:r>
              <a:rPr lang="en-IN" dirty="0" smtClean="0"/>
              <a:t>($age as $x =&gt; $</a:t>
            </a:r>
            <a:r>
              <a:rPr lang="en-IN" dirty="0" err="1" smtClean="0"/>
              <a:t>x_value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   echo "Key=" . $x . ", Value=" . $</a:t>
            </a:r>
            <a:r>
              <a:rPr lang="en-IN" dirty="0" err="1" smtClean="0"/>
              <a:t>x_value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    echo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Arrays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The elements in an array can be sorted in alphabetical or numerical order, descending or ascending.</a:t>
            </a:r>
          </a:p>
          <a:p>
            <a:pPr lvl="0"/>
            <a:r>
              <a:rPr lang="en-IN" dirty="0" smtClean="0"/>
              <a:t>sort() - sort arrays in ascending order</a:t>
            </a:r>
          </a:p>
          <a:p>
            <a:pPr lvl="0"/>
            <a:r>
              <a:rPr lang="en-IN" dirty="0" err="1" smtClean="0"/>
              <a:t>rsort</a:t>
            </a:r>
            <a:r>
              <a:rPr lang="en-IN" dirty="0" smtClean="0"/>
              <a:t>() - sort arrays in descending order</a:t>
            </a:r>
          </a:p>
          <a:p>
            <a:pPr lvl="0"/>
            <a:r>
              <a:rPr lang="en-IN" dirty="0" err="1" smtClean="0"/>
              <a:t>asort</a:t>
            </a:r>
            <a:r>
              <a:rPr lang="en-IN" dirty="0" smtClean="0"/>
              <a:t>() - sort associative arrays in ascending order, according to the value</a:t>
            </a:r>
          </a:p>
          <a:p>
            <a:pPr lvl="0"/>
            <a:r>
              <a:rPr lang="en-IN" dirty="0" err="1" smtClean="0"/>
              <a:t>ksort</a:t>
            </a:r>
            <a:r>
              <a:rPr lang="en-IN" dirty="0" smtClean="0"/>
              <a:t>() - sort associative arrays in ascending order, according to the key</a:t>
            </a:r>
          </a:p>
          <a:p>
            <a:pPr lvl="0"/>
            <a:r>
              <a:rPr lang="en-IN" dirty="0" err="1" smtClean="0"/>
              <a:t>arsort</a:t>
            </a:r>
            <a:r>
              <a:rPr lang="en-IN" dirty="0" smtClean="0"/>
              <a:t>() - sort associative arrays in descending order, according to the value</a:t>
            </a:r>
          </a:p>
          <a:p>
            <a:pPr lvl="0"/>
            <a:r>
              <a:rPr lang="en-IN" dirty="0" err="1" smtClean="0"/>
              <a:t>krsort</a:t>
            </a:r>
            <a:r>
              <a:rPr lang="en-IN" dirty="0" smtClean="0"/>
              <a:t>() - sort associative arrays in descending order, according to the key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$cars = array("Volvo", "BMW", "Toyota");</a:t>
            </a:r>
            <a:br>
              <a:rPr lang="en-IN" dirty="0" smtClean="0"/>
            </a:br>
            <a:r>
              <a:rPr lang="en-IN" dirty="0" smtClean="0"/>
              <a:t>sort($cars);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$numbers = array(4, 6, 2, 22, 11);</a:t>
            </a:r>
            <a:br>
              <a:rPr lang="en-IN" dirty="0" smtClean="0"/>
            </a:br>
            <a:r>
              <a:rPr lang="en-IN" dirty="0" smtClean="0"/>
              <a:t>sort($numbers);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Array in Descending Order -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rsort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$cars = array("Volvo", "BMW", "Toyota");</a:t>
            </a:r>
            <a:br>
              <a:rPr lang="en-IN" dirty="0" smtClean="0"/>
            </a:br>
            <a:r>
              <a:rPr lang="en-IN" dirty="0" err="1" smtClean="0"/>
              <a:t>rsort</a:t>
            </a:r>
            <a:r>
              <a:rPr lang="en-IN" dirty="0" smtClean="0"/>
              <a:t>($cars);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$numbers = array(4, 6, 2, 22, 11);</a:t>
            </a:r>
            <a:br>
              <a:rPr lang="en-IN" dirty="0" smtClean="0"/>
            </a:br>
            <a:r>
              <a:rPr lang="en-IN" dirty="0" err="1" smtClean="0"/>
              <a:t>rsort</a:t>
            </a:r>
            <a:r>
              <a:rPr lang="en-IN" dirty="0" smtClean="0"/>
              <a:t>($numbers);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Array (Ascending Order), According to Value -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asort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err="1" smtClean="0"/>
              <a:t>asort</a:t>
            </a:r>
            <a:r>
              <a:rPr lang="en-IN" dirty="0" smtClean="0"/>
              <a:t>($age);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Array (Ascending Order), According to Key -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ksort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err="1" smtClean="0"/>
              <a:t>ksort</a:t>
            </a:r>
            <a:r>
              <a:rPr lang="en-IN" dirty="0" smtClean="0"/>
              <a:t>($age);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Array (Descending Order), According to Value -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arsort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err="1" smtClean="0"/>
              <a:t>arsort</a:t>
            </a:r>
            <a:r>
              <a:rPr lang="en-IN" dirty="0" smtClean="0"/>
              <a:t>($age);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Array (Descending Order), According to Key -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krsort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err="1" smtClean="0"/>
              <a:t>krsort</a:t>
            </a:r>
            <a:r>
              <a:rPr lang="en-IN" dirty="0" smtClean="0"/>
              <a:t>($age);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99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99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array stores multiple values in one single variable: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$cars = array("Volvo", "BMW", "Toyota");</a:t>
            </a:r>
            <a:br>
              <a:rPr lang="en-IN" dirty="0" smtClean="0"/>
            </a:br>
            <a:r>
              <a:rPr lang="en-IN" dirty="0" smtClean="0"/>
              <a:t>echo "I like " . $cars[0] . ", " . $cars[1] . " and " . $cars[2] . ".";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Array?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 array is a special variable, which can hold more than one value at a time.</a:t>
            </a:r>
          </a:p>
          <a:p>
            <a:r>
              <a:rPr lang="en-IN" dirty="0" smtClean="0"/>
              <a:t>If you have a list of items (a list of car names, for example), storing the cars in single variables could look like this:</a:t>
            </a:r>
          </a:p>
          <a:p>
            <a:r>
              <a:rPr lang="en-IN" dirty="0" smtClean="0"/>
              <a:t>$cars1 = "Volvo";</a:t>
            </a:r>
            <a:br>
              <a:rPr lang="en-IN" dirty="0" smtClean="0"/>
            </a:br>
            <a:r>
              <a:rPr lang="en-IN" dirty="0" smtClean="0"/>
              <a:t>$cars2 = "BMW";</a:t>
            </a:r>
            <a:br>
              <a:rPr lang="en-IN" dirty="0" smtClean="0"/>
            </a:br>
            <a:r>
              <a:rPr lang="en-IN" dirty="0" smtClean="0"/>
              <a:t>$cars3 = "Toyota";</a:t>
            </a:r>
          </a:p>
          <a:p>
            <a:r>
              <a:rPr lang="en-IN" dirty="0" smtClean="0"/>
              <a:t>However, what if you want to loop through the cars and find a specific one? And what if you had not 3 cars, but 300?</a:t>
            </a:r>
          </a:p>
          <a:p>
            <a:r>
              <a:rPr lang="en-IN" dirty="0" smtClean="0"/>
              <a:t>The solution is to create an array!</a:t>
            </a:r>
          </a:p>
          <a:p>
            <a:r>
              <a:rPr lang="en-IN" dirty="0" smtClean="0"/>
              <a:t>An array can hold many values under a single name, and you can access the values by referring to an index number.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 Array in PHP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r>
              <a:rPr lang="en-IN" dirty="0" smtClean="0"/>
              <a:t>In PHP, the array() function is used to create an array:</a:t>
            </a:r>
          </a:p>
          <a:p>
            <a:r>
              <a:rPr lang="en-IN" dirty="0" smtClean="0"/>
              <a:t>array();</a:t>
            </a:r>
          </a:p>
          <a:p>
            <a:r>
              <a:rPr lang="en-IN" dirty="0" smtClean="0"/>
              <a:t>In PHP, there are three types of arrays:</a:t>
            </a:r>
          </a:p>
          <a:p>
            <a:pPr lvl="0"/>
            <a:r>
              <a:rPr lang="en-IN" b="1" dirty="0" smtClean="0"/>
              <a:t>Indexed arrays</a:t>
            </a:r>
            <a:r>
              <a:rPr lang="en-IN" dirty="0" smtClean="0"/>
              <a:t> - Arrays with a numeric index</a:t>
            </a:r>
          </a:p>
          <a:p>
            <a:pPr lvl="0"/>
            <a:r>
              <a:rPr lang="en-IN" b="1" dirty="0" smtClean="0"/>
              <a:t>Associative arrays</a:t>
            </a:r>
            <a:r>
              <a:rPr lang="en-IN" dirty="0" smtClean="0"/>
              <a:t> - Arrays with named keys</a:t>
            </a:r>
          </a:p>
          <a:p>
            <a:pPr lvl="0"/>
            <a:r>
              <a:rPr lang="en-IN" b="1" dirty="0" smtClean="0"/>
              <a:t>Multidimensional arrays</a:t>
            </a:r>
            <a:r>
              <a:rPr lang="en-IN" dirty="0" smtClean="0"/>
              <a:t> - Arrays containing one or more arrays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 Arrays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ways to create indexed arrays:</a:t>
            </a:r>
          </a:p>
          <a:p>
            <a:r>
              <a:rPr lang="en-IN" dirty="0" smtClean="0"/>
              <a:t>The index can be assigned automatically (index always starts at 0), like this:</a:t>
            </a:r>
          </a:p>
          <a:p>
            <a:r>
              <a:rPr lang="en-IN" dirty="0" smtClean="0"/>
              <a:t>$cars = array("Volvo", "BMW", "Toyota");</a:t>
            </a:r>
          </a:p>
          <a:p>
            <a:r>
              <a:rPr lang="en-IN" dirty="0" smtClean="0"/>
              <a:t>or the index can be assigned manually:</a:t>
            </a:r>
          </a:p>
          <a:p>
            <a:r>
              <a:rPr lang="en-IN" dirty="0" smtClean="0"/>
              <a:t>$cars[0] = "Volvo";</a:t>
            </a:r>
            <a:br>
              <a:rPr lang="en-IN" dirty="0" smtClean="0"/>
            </a:br>
            <a:r>
              <a:rPr lang="en-IN" dirty="0" smtClean="0"/>
              <a:t>$cars[1] = "BMW";</a:t>
            </a:r>
            <a:br>
              <a:rPr lang="en-IN" dirty="0" smtClean="0"/>
            </a:br>
            <a:r>
              <a:rPr lang="en-IN" dirty="0" smtClean="0"/>
              <a:t>$cars[2] = "Toyota";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Length of an Array - The count() Function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count() function is used to return the length (the number of elements) of an array: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$cars = array("Volvo", "BMW", "Toyota");</a:t>
            </a:r>
            <a:br>
              <a:rPr lang="en-IN" dirty="0" smtClean="0"/>
            </a:br>
            <a:r>
              <a:rPr lang="en-IN" dirty="0" smtClean="0"/>
              <a:t>echo count($cars);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Indexed Array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To loop through and print all the values of an indexed array, you could use a for loop, like this:</a:t>
            </a:r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$cars = array("Volvo", "BMW", "Toyota");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arrlength</a:t>
            </a:r>
            <a:r>
              <a:rPr lang="en-IN" dirty="0" smtClean="0"/>
              <a:t> = count($cars);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for($x = 0; $x &lt; $</a:t>
            </a:r>
            <a:r>
              <a:rPr lang="en-IN" dirty="0" err="1" smtClean="0"/>
              <a:t>arrlength</a:t>
            </a:r>
            <a:r>
              <a:rPr lang="en-IN" dirty="0" smtClean="0"/>
              <a:t>; $x++) {</a:t>
            </a:r>
            <a:br>
              <a:rPr lang="en-IN" dirty="0" smtClean="0"/>
            </a:br>
            <a:r>
              <a:rPr lang="en-IN" dirty="0" smtClean="0"/>
              <a:t>    echo $cars[$x];</a:t>
            </a:r>
            <a:br>
              <a:rPr lang="en-IN" dirty="0" smtClean="0"/>
            </a:br>
            <a:r>
              <a:rPr lang="en-IN" dirty="0" smtClean="0"/>
              <a:t>    echo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Arrays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Associative arrays are arrays that use named keys that you assign to them.</a:t>
            </a:r>
          </a:p>
          <a:p>
            <a:r>
              <a:rPr lang="en-IN" dirty="0" smtClean="0"/>
              <a:t>There are two ways to create an associative array: </a:t>
            </a:r>
          </a:p>
          <a:p>
            <a:r>
              <a:rPr lang="en-IN" dirty="0" smtClean="0"/>
              <a:t>$age = array("Peter"=&gt;"35", "Ben"=&gt;"37", "Joe"=&gt;"43");</a:t>
            </a:r>
          </a:p>
          <a:p>
            <a:r>
              <a:rPr lang="en-IN" dirty="0" smtClean="0"/>
              <a:t>or:</a:t>
            </a:r>
          </a:p>
          <a:p>
            <a:r>
              <a:rPr lang="en-IN" dirty="0" smtClean="0"/>
              <a:t>$age['Peter'] = "35";</a:t>
            </a:r>
            <a:br>
              <a:rPr lang="en-IN" dirty="0" smtClean="0"/>
            </a:br>
            <a:r>
              <a:rPr lang="en-IN" dirty="0" smtClean="0"/>
              <a:t>$age['Ben'] = "37";</a:t>
            </a:r>
            <a:br>
              <a:rPr lang="en-IN" dirty="0" smtClean="0"/>
            </a:br>
            <a:r>
              <a:rPr lang="en-IN" dirty="0" smtClean="0"/>
              <a:t>$age['Joe'] = "43";</a:t>
            </a:r>
          </a:p>
          <a:p>
            <a:r>
              <a:rPr lang="en-IN" dirty="0" smtClean="0"/>
              <a:t>The named keys can then be used in a script: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$age = array("Peter"=&gt;"35", "Ben"=&gt;"37", "Joe"=&gt;"43");</a:t>
            </a:r>
            <a:br>
              <a:rPr lang="en-IN" dirty="0" smtClean="0"/>
            </a:br>
            <a:r>
              <a:rPr lang="en-IN" dirty="0" smtClean="0"/>
              <a:t>echo "Peter is " . $age['Peter'] . " years old.";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441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Arrays</vt:lpstr>
      <vt:lpstr>What is an Array?</vt:lpstr>
      <vt:lpstr>Create an Array in PHP</vt:lpstr>
      <vt:lpstr>Indexed Arrays</vt:lpstr>
      <vt:lpstr>The Length of an Array - The count() Function</vt:lpstr>
      <vt:lpstr>Loop Through an Indexed Array</vt:lpstr>
      <vt:lpstr>Associative Arrays</vt:lpstr>
      <vt:lpstr>Example</vt:lpstr>
      <vt:lpstr>Loop Through an Associative Array</vt:lpstr>
      <vt:lpstr>Sorting Arrays</vt:lpstr>
      <vt:lpstr>Example</vt:lpstr>
      <vt:lpstr>Sort Array in Descending Order - rsort()</vt:lpstr>
      <vt:lpstr>Sort Array (Ascending Order), According to Value - asort()</vt:lpstr>
      <vt:lpstr>Sort Array (Ascending Order), According to Key - ksort()</vt:lpstr>
      <vt:lpstr>Sort Array (Descending Order), According to Value - arsort()</vt:lpstr>
      <vt:lpstr>Sort Array (Descending Order), According to Key - krsort()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ARTTC</cp:lastModifiedBy>
  <cp:revision>56</cp:revision>
  <dcterms:created xsi:type="dcterms:W3CDTF">2006-08-16T00:00:00Z</dcterms:created>
  <dcterms:modified xsi:type="dcterms:W3CDTF">2017-11-25T02:45:52Z</dcterms:modified>
</cp:coreProperties>
</file>