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RTTC\Desktop\PHP\PHP Tutorial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Automatic Copyright Year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the date() function to automatically update the copyright year on your website: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&amp;copy; 2010-&lt;?</a:t>
            </a:r>
            <a:r>
              <a:rPr lang="en-IN" dirty="0" err="1" smtClean="0"/>
              <a:t>php</a:t>
            </a:r>
            <a:r>
              <a:rPr lang="en-IN" dirty="0" smtClean="0"/>
              <a:t> echo date("Y");?&gt;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Get a Simple </a:t>
            </a:r>
            <a:r>
              <a:rPr lang="en-IN" dirty="0" smtClean="0"/>
              <a:t>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are some characters that are commonly used for times:</a:t>
            </a:r>
          </a:p>
          <a:p>
            <a:pPr lvl="0"/>
            <a:r>
              <a:rPr lang="en-IN" dirty="0" smtClean="0"/>
              <a:t>h - 12-hour format of an hour with leading zeros (01 to 12)</a:t>
            </a:r>
          </a:p>
          <a:p>
            <a:pPr lvl="0"/>
            <a:r>
              <a:rPr lang="en-IN" dirty="0" err="1" smtClean="0"/>
              <a:t>i</a:t>
            </a:r>
            <a:r>
              <a:rPr lang="en-IN" dirty="0" smtClean="0"/>
              <a:t> - Minutes with leading zeros (00 to 59)</a:t>
            </a:r>
          </a:p>
          <a:p>
            <a:pPr lvl="0"/>
            <a:r>
              <a:rPr lang="en-IN" dirty="0" smtClean="0"/>
              <a:t>s - Seconds with leading zeros (00 to 59)</a:t>
            </a:r>
          </a:p>
          <a:p>
            <a:pPr lvl="0"/>
            <a:r>
              <a:rPr lang="en-IN" dirty="0" smtClean="0"/>
              <a:t>a - Lowercase Ante meridiem and Post meridiem (am or pm)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"The time is " . date("h:i:sa");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Note </a:t>
            </a:r>
            <a:r>
              <a:rPr lang="en-IN" dirty="0" smtClean="0"/>
              <a:t>that the PHP date() function will return the current date/time of the server!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IN" dirty="0" smtClean="0"/>
              <a:t>Get Your Time </a:t>
            </a:r>
            <a:r>
              <a:rPr lang="en-IN" dirty="0" smtClean="0"/>
              <a:t>Zone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15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If the time you got back from the code is not the right time, it's probably because your server is in another country or set up for a different </a:t>
            </a:r>
            <a:r>
              <a:rPr lang="en-IN" dirty="0" err="1" smtClean="0"/>
              <a:t>timezone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So, if you need the time to be correct according to a specific location, you can set a </a:t>
            </a:r>
            <a:r>
              <a:rPr lang="en-IN" dirty="0" err="1" smtClean="0"/>
              <a:t>timezone</a:t>
            </a:r>
            <a:r>
              <a:rPr lang="en-IN" dirty="0" smtClean="0"/>
              <a:t> to use.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date_default_timezone_set</a:t>
            </a:r>
            <a:r>
              <a:rPr lang="en-IN" dirty="0" smtClean="0"/>
              <a:t>("America/</a:t>
            </a:r>
            <a:r>
              <a:rPr lang="en-IN" dirty="0" err="1" smtClean="0"/>
              <a:t>New_York</a:t>
            </a:r>
            <a:r>
              <a:rPr lang="en-IN" dirty="0" smtClean="0"/>
              <a:t>");</a:t>
            </a:r>
            <a:br>
              <a:rPr lang="en-IN" dirty="0" smtClean="0"/>
            </a:br>
            <a:r>
              <a:rPr lang="en-IN" dirty="0" smtClean="0"/>
              <a:t>echo "The time is " . date("h:i:sa");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a Date With PHP </a:t>
            </a:r>
            <a:r>
              <a:rPr lang="en-IN" dirty="0" err="1" smtClean="0"/>
              <a:t>mktime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optional </a:t>
            </a:r>
            <a:r>
              <a:rPr lang="en-IN" i="1" dirty="0" smtClean="0"/>
              <a:t>timestamp</a:t>
            </a:r>
            <a:r>
              <a:rPr lang="en-IN" dirty="0" smtClean="0"/>
              <a:t> parameter in the date() function specifies a timestamp. If you do not specify a timestamp, the current date and time will be used (as shown in the examples above).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mktime</a:t>
            </a:r>
            <a:r>
              <a:rPr lang="en-IN" dirty="0" smtClean="0"/>
              <a:t>() function returns the Unix timestamp for a date. The Unix timestamp contains the number of seconds between the Unix Epoch (January 1 1970 00:00:00 GMT) and the time specified.</a:t>
            </a:r>
          </a:p>
          <a:p>
            <a:r>
              <a:rPr lang="en-IN" dirty="0" smtClean="0"/>
              <a:t>Syntax</a:t>
            </a:r>
          </a:p>
          <a:p>
            <a:r>
              <a:rPr lang="en-IN" dirty="0" err="1" smtClean="0"/>
              <a:t>mktime</a:t>
            </a:r>
            <a:r>
              <a:rPr lang="en-IN" dirty="0" smtClean="0"/>
              <a:t>(</a:t>
            </a:r>
            <a:r>
              <a:rPr lang="en-IN" i="1" dirty="0" err="1" smtClean="0"/>
              <a:t>hour,minute,second,month,day,year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Creates </a:t>
            </a:r>
            <a:r>
              <a:rPr lang="en-IN" dirty="0" smtClean="0"/>
              <a:t>a date and time from a number of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$d=</a:t>
            </a:r>
            <a:r>
              <a:rPr lang="en-IN" dirty="0" err="1" smtClean="0"/>
              <a:t>mktime</a:t>
            </a:r>
            <a:r>
              <a:rPr lang="en-IN" dirty="0" smtClean="0"/>
              <a:t>(11, 14, 54, 8, 12, 2014);</a:t>
            </a:r>
            <a:br>
              <a:rPr lang="en-IN" dirty="0" smtClean="0"/>
            </a:br>
            <a:r>
              <a:rPr lang="en-IN" dirty="0" smtClean="0"/>
              <a:t>echo "Created date is " . date("Y-m-d h:i:sa", $d);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Create a Date From a String With PHP </a:t>
            </a:r>
            <a:r>
              <a:rPr lang="en-IN" dirty="0" err="1" smtClean="0"/>
              <a:t>strtotime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PHP </a:t>
            </a:r>
            <a:r>
              <a:rPr lang="en-IN" dirty="0" err="1" smtClean="0"/>
              <a:t>strtotime</a:t>
            </a:r>
            <a:r>
              <a:rPr lang="en-IN" dirty="0" smtClean="0"/>
              <a:t>() function is used to convert a human readable string to a Unix time.</a:t>
            </a:r>
          </a:p>
          <a:p>
            <a:r>
              <a:rPr lang="en-IN" dirty="0" smtClean="0"/>
              <a:t>Syntax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strtotime</a:t>
            </a:r>
            <a:r>
              <a:rPr lang="en-IN" dirty="0" smtClean="0"/>
              <a:t>(</a:t>
            </a:r>
            <a:r>
              <a:rPr lang="en-IN" i="1" dirty="0" err="1" smtClean="0"/>
              <a:t>time,now</a:t>
            </a:r>
            <a:r>
              <a:rPr lang="en-IN" dirty="0" smtClean="0"/>
              <a:t>)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code </a:t>
            </a:r>
            <a:r>
              <a:rPr lang="en-IN" dirty="0" smtClean="0"/>
              <a:t>below creates a date and time from the </a:t>
            </a:r>
            <a:r>
              <a:rPr lang="en-IN" dirty="0" err="1" smtClean="0"/>
              <a:t>strtotime</a:t>
            </a:r>
            <a:r>
              <a:rPr lang="en-IN" dirty="0" smtClean="0"/>
              <a:t>() function: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$d=</a:t>
            </a:r>
            <a:r>
              <a:rPr lang="en-IN" dirty="0" err="1" smtClean="0"/>
              <a:t>strtotime</a:t>
            </a:r>
            <a:r>
              <a:rPr lang="en-IN" dirty="0" smtClean="0"/>
              <a:t>("10:30pm April 15 2014");</a:t>
            </a:r>
            <a:br>
              <a:rPr lang="en-IN" dirty="0" smtClean="0"/>
            </a:br>
            <a:r>
              <a:rPr lang="en-IN" dirty="0" smtClean="0"/>
              <a:t>echo "Created date is " . date("Y-m-d h:i:sa", $d);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</a:t>
            </a:r>
            <a:r>
              <a:rPr lang="en-IN" dirty="0" smtClean="0"/>
              <a:t>and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$d=</a:t>
            </a:r>
            <a:r>
              <a:rPr lang="en-IN" dirty="0" err="1" smtClean="0"/>
              <a:t>strtotime</a:t>
            </a:r>
            <a:r>
              <a:rPr lang="en-IN" dirty="0" smtClean="0"/>
              <a:t>("tomorrow");</a:t>
            </a:r>
            <a:br>
              <a:rPr lang="en-IN" dirty="0" smtClean="0"/>
            </a:br>
            <a:r>
              <a:rPr lang="en-IN" dirty="0" smtClean="0"/>
              <a:t>echo date("Y-m-d h:i:sa", $d)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$d=</a:t>
            </a:r>
            <a:r>
              <a:rPr lang="en-IN" dirty="0" err="1" smtClean="0"/>
              <a:t>strtotime</a:t>
            </a:r>
            <a:r>
              <a:rPr lang="en-IN" dirty="0" smtClean="0"/>
              <a:t>("next Saturday");</a:t>
            </a:r>
            <a:br>
              <a:rPr lang="en-IN" dirty="0" smtClean="0"/>
            </a:br>
            <a:r>
              <a:rPr lang="en-IN" dirty="0" smtClean="0"/>
              <a:t>echo date("Y-m-d h:i:sa", $d)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$d=</a:t>
            </a:r>
            <a:r>
              <a:rPr lang="en-IN" dirty="0" err="1" smtClean="0"/>
              <a:t>strtotime</a:t>
            </a:r>
            <a:r>
              <a:rPr lang="en-IN" dirty="0" smtClean="0"/>
              <a:t>("+3 Months");</a:t>
            </a:r>
            <a:br>
              <a:rPr lang="en-IN" dirty="0" smtClean="0"/>
            </a:br>
            <a:r>
              <a:rPr lang="en-IN" dirty="0" smtClean="0"/>
              <a:t>echo date("Y-m-d h:i:sa", $d)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and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startdate</a:t>
            </a:r>
            <a:r>
              <a:rPr lang="en-IN" dirty="0" smtClean="0"/>
              <a:t> = </a:t>
            </a:r>
            <a:r>
              <a:rPr lang="en-IN" dirty="0" err="1" smtClean="0"/>
              <a:t>strtotime</a:t>
            </a:r>
            <a:r>
              <a:rPr lang="en-IN" dirty="0" smtClean="0"/>
              <a:t>("Saturday");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enddate</a:t>
            </a:r>
            <a:r>
              <a:rPr lang="en-IN" dirty="0" smtClean="0"/>
              <a:t> = </a:t>
            </a:r>
            <a:r>
              <a:rPr lang="en-IN" dirty="0" err="1" smtClean="0"/>
              <a:t>strtotime</a:t>
            </a:r>
            <a:r>
              <a:rPr lang="en-IN" dirty="0" smtClean="0"/>
              <a:t>("+6 weeks", $</a:t>
            </a:r>
            <a:r>
              <a:rPr lang="en-IN" dirty="0" err="1" smtClean="0"/>
              <a:t>startdate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while ($</a:t>
            </a:r>
            <a:r>
              <a:rPr lang="en-IN" dirty="0" err="1" smtClean="0"/>
              <a:t>startdate</a:t>
            </a:r>
            <a:r>
              <a:rPr lang="en-IN" dirty="0" smtClean="0"/>
              <a:t> &lt; $</a:t>
            </a:r>
            <a:r>
              <a:rPr lang="en-IN" dirty="0" err="1" smtClean="0"/>
              <a:t>enddate</a:t>
            </a:r>
            <a:r>
              <a:rPr lang="en-IN" dirty="0" smtClean="0"/>
              <a:t>) {</a:t>
            </a:r>
            <a:br>
              <a:rPr lang="en-IN" dirty="0" smtClean="0"/>
            </a:br>
            <a:r>
              <a:rPr lang="en-IN" dirty="0" smtClean="0"/>
              <a:t>  echo date("M d", $</a:t>
            </a:r>
            <a:r>
              <a:rPr lang="en-IN" dirty="0" err="1" smtClean="0"/>
              <a:t>startdate</a:t>
            </a:r>
            <a:r>
              <a:rPr lang="en-IN" dirty="0" smtClean="0"/>
              <a:t>)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  $</a:t>
            </a:r>
            <a:r>
              <a:rPr lang="en-IN" dirty="0" err="1" smtClean="0"/>
              <a:t>startdate</a:t>
            </a:r>
            <a:r>
              <a:rPr lang="en-IN" dirty="0" smtClean="0"/>
              <a:t> = </a:t>
            </a:r>
            <a:r>
              <a:rPr lang="en-IN" dirty="0" err="1" smtClean="0"/>
              <a:t>strtotime</a:t>
            </a:r>
            <a:r>
              <a:rPr lang="en-IN" dirty="0" smtClean="0"/>
              <a:t>("+1 week", $</a:t>
            </a:r>
            <a:r>
              <a:rPr lang="en-IN" dirty="0" err="1" smtClean="0"/>
              <a:t>startdate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and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$d1=</a:t>
            </a:r>
            <a:r>
              <a:rPr lang="en-IN" dirty="0" err="1" smtClean="0"/>
              <a:t>strtotime</a:t>
            </a:r>
            <a:r>
              <a:rPr lang="en-IN" dirty="0" smtClean="0"/>
              <a:t>("July 04");</a:t>
            </a:r>
            <a:br>
              <a:rPr lang="en-IN" dirty="0" smtClean="0"/>
            </a:br>
            <a:r>
              <a:rPr lang="en-IN" dirty="0" smtClean="0"/>
              <a:t>$d2=ceil(($d1-time())/60/60/24);</a:t>
            </a:r>
            <a:br>
              <a:rPr lang="en-IN" dirty="0" smtClean="0"/>
            </a:br>
            <a:r>
              <a:rPr lang="en-IN" dirty="0" smtClean="0"/>
              <a:t>echo "There are " . $d2 ." days until 4th of July.";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PHP - Multidimensional 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 multidimensional array is an array containing one or more arrays.</a:t>
            </a:r>
          </a:p>
          <a:p>
            <a:r>
              <a:rPr lang="en-IN" dirty="0" smtClean="0"/>
              <a:t>PHP understands multidimensional arrays that are two, three, four, five, or more levels deep. However, arrays more than three levels deep are hard to manage for most people.</a:t>
            </a:r>
          </a:p>
          <a:p>
            <a:r>
              <a:rPr lang="en-IN" b="1" dirty="0" smtClean="0"/>
              <a:t>The dimension of an array indicates the number of indices you need to select an element.</a:t>
            </a:r>
            <a:endParaRPr lang="en-IN" dirty="0" smtClean="0"/>
          </a:p>
          <a:p>
            <a:pPr lvl="0"/>
            <a:r>
              <a:rPr lang="en-IN" dirty="0" smtClean="0"/>
              <a:t>For a two-dimensional array you need two indices to select an element</a:t>
            </a:r>
          </a:p>
          <a:p>
            <a:pPr lvl="0"/>
            <a:r>
              <a:rPr lang="en-IN" dirty="0" smtClean="0"/>
              <a:t>For a three-dimensional array you need three indices to select an element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IN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IN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PHP - Two-dimensional 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144000" cy="1219199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A two-dimensional array is an array of arrays (a three-dimensional array is an array of arrays of arrays).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209800"/>
          <a:ext cx="9144000" cy="37338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746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Name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Stock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latin typeface="Calibri"/>
                          <a:ea typeface="Times New Roman"/>
                          <a:cs typeface="Mangal"/>
                        </a:rPr>
                        <a:t>Sold</a:t>
                      </a:r>
                    </a:p>
                  </a:txBody>
                  <a:tcPr marL="7560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Volvo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22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18</a:t>
                      </a:r>
                    </a:p>
                  </a:txBody>
                  <a:tcPr marL="7560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BMW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15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13</a:t>
                      </a:r>
                    </a:p>
                  </a:txBody>
                  <a:tcPr marL="7560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Saab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5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2</a:t>
                      </a:r>
                    </a:p>
                  </a:txBody>
                  <a:tcPr marL="7560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Land Rover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latin typeface="Calibri"/>
                          <a:ea typeface="Times New Roman"/>
                          <a:cs typeface="Mangal"/>
                        </a:rPr>
                        <a:t>17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latin typeface="Calibri"/>
                          <a:ea typeface="Times New Roman"/>
                          <a:cs typeface="Mangal"/>
                        </a:rPr>
                        <a:t>15</a:t>
                      </a:r>
                    </a:p>
                  </a:txBody>
                  <a:tcPr marL="7560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Storing data in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$cars = array</a:t>
            </a:r>
            <a:br>
              <a:rPr lang="en-IN" dirty="0" smtClean="0"/>
            </a:br>
            <a:r>
              <a:rPr lang="en-IN" dirty="0" smtClean="0"/>
              <a:t>  (</a:t>
            </a:r>
            <a:br>
              <a:rPr lang="en-IN" dirty="0" smtClean="0"/>
            </a:br>
            <a:r>
              <a:rPr lang="en-IN" dirty="0" smtClean="0"/>
              <a:t>  array("Volvo",22,18),</a:t>
            </a:r>
            <a:br>
              <a:rPr lang="en-IN" dirty="0" smtClean="0"/>
            </a:br>
            <a:r>
              <a:rPr lang="en-IN" dirty="0" smtClean="0"/>
              <a:t>  array("BMW",15,13),</a:t>
            </a:r>
            <a:br>
              <a:rPr lang="en-IN" dirty="0" smtClean="0"/>
            </a:br>
            <a:r>
              <a:rPr lang="en-IN" dirty="0" smtClean="0"/>
              <a:t>  array("Saab",5,2),</a:t>
            </a:r>
            <a:br>
              <a:rPr lang="en-IN" dirty="0" smtClean="0"/>
            </a:br>
            <a:r>
              <a:rPr lang="en-IN" dirty="0" smtClean="0"/>
              <a:t>  array("Land Rover",17,15)</a:t>
            </a:r>
            <a:br>
              <a:rPr lang="en-IN" dirty="0" smtClean="0"/>
            </a:br>
            <a:r>
              <a:rPr lang="en-IN" dirty="0" smtClean="0"/>
              <a:t>  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Displaying array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$cars[0][0].": In stock: ".$cars[0][1].", sold: ".$cars[0][2].".&lt;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$cars[1][0].": In stock: ".$cars[1][1].", sold: ".$cars[1][2].".&lt;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$cars[2][0].": In stock: ".$cars[2][1].", sold: ".$cars[2][2].".&lt;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$cars[3][0].": In stock: ".$cars[3][1].", sold: ".$cars[3][2].".&lt;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Displaying array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for ($row = 0; $row &lt; 4; $row++) {</a:t>
            </a:r>
            <a:br>
              <a:rPr lang="en-IN" dirty="0" smtClean="0"/>
            </a:br>
            <a:r>
              <a:rPr lang="en-IN" dirty="0" smtClean="0"/>
              <a:t>  echo "&lt;p&gt;&lt;b&gt;Row number $row&lt;/b&gt;&lt;/p&gt;";</a:t>
            </a:r>
            <a:br>
              <a:rPr lang="en-IN" dirty="0" smtClean="0"/>
            </a:br>
            <a:r>
              <a:rPr lang="en-IN" dirty="0" smtClean="0"/>
              <a:t>  echo "&lt;</a:t>
            </a:r>
            <a:r>
              <a:rPr lang="en-IN" dirty="0" err="1" smtClean="0"/>
              <a:t>ul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  for ($</a:t>
            </a:r>
            <a:r>
              <a:rPr lang="en-IN" dirty="0" err="1" smtClean="0"/>
              <a:t>col</a:t>
            </a:r>
            <a:r>
              <a:rPr lang="en-IN" dirty="0" smtClean="0"/>
              <a:t> = 0; $</a:t>
            </a:r>
            <a:r>
              <a:rPr lang="en-IN" dirty="0" err="1" smtClean="0"/>
              <a:t>col</a:t>
            </a:r>
            <a:r>
              <a:rPr lang="en-IN" dirty="0" smtClean="0"/>
              <a:t> &lt; 3; $</a:t>
            </a:r>
            <a:r>
              <a:rPr lang="en-IN" dirty="0" err="1" smtClean="0"/>
              <a:t>col</a:t>
            </a:r>
            <a:r>
              <a:rPr lang="en-IN" dirty="0" smtClean="0"/>
              <a:t>++) {</a:t>
            </a:r>
            <a:br>
              <a:rPr lang="en-IN" dirty="0" smtClean="0"/>
            </a:br>
            <a:r>
              <a:rPr lang="en-IN" dirty="0" smtClean="0"/>
              <a:t>    echo "&lt;</a:t>
            </a:r>
            <a:r>
              <a:rPr lang="en-IN" dirty="0" err="1" smtClean="0"/>
              <a:t>li</a:t>
            </a:r>
            <a:r>
              <a:rPr lang="en-IN" dirty="0" smtClean="0"/>
              <a:t>&gt;".$cars[$row][$</a:t>
            </a:r>
            <a:r>
              <a:rPr lang="en-IN" dirty="0" err="1" smtClean="0"/>
              <a:t>col</a:t>
            </a:r>
            <a:r>
              <a:rPr lang="en-IN" dirty="0" smtClean="0"/>
              <a:t>]."&lt;/</a:t>
            </a:r>
            <a:r>
              <a:rPr lang="en-IN" dirty="0" err="1" smtClean="0"/>
              <a:t>li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  }</a:t>
            </a:r>
            <a:br>
              <a:rPr lang="en-IN" dirty="0" smtClean="0"/>
            </a:br>
            <a:r>
              <a:rPr lang="en-IN" dirty="0" smtClean="0"/>
              <a:t>  echo "&lt;/</a:t>
            </a:r>
            <a:r>
              <a:rPr lang="en-IN" dirty="0" err="1" smtClean="0"/>
              <a:t>ul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IN" dirty="0" smtClean="0"/>
              <a:t>PHP Date()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1219200"/>
          </a:xfrm>
        </p:spPr>
        <p:txBody>
          <a:bodyPr/>
          <a:lstStyle/>
          <a:p>
            <a:r>
              <a:rPr lang="en-IN" dirty="0" smtClean="0"/>
              <a:t>Syntax</a:t>
            </a:r>
          </a:p>
          <a:p>
            <a:pPr>
              <a:buNone/>
            </a:pPr>
            <a:r>
              <a:rPr lang="en-IN" dirty="0" smtClean="0"/>
              <a:t>date(</a:t>
            </a:r>
            <a:r>
              <a:rPr lang="en-IN" i="1" dirty="0" err="1" smtClean="0"/>
              <a:t>format</a:t>
            </a:r>
            <a:r>
              <a:rPr lang="en-IN" dirty="0" err="1" smtClean="0"/>
              <a:t>,</a:t>
            </a:r>
            <a:r>
              <a:rPr lang="en-IN" i="1" dirty="0" err="1" smtClean="0"/>
              <a:t>timestamp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362200"/>
          <a:ext cx="9144000" cy="3403600"/>
        </p:xfrm>
        <a:graphic>
          <a:graphicData uri="http://schemas.openxmlformats.org/drawingml/2006/table">
            <a:tbl>
              <a:tblPr/>
              <a:tblGrid>
                <a:gridCol w="1836822"/>
                <a:gridCol w="7307178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Parameter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Description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320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format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Required. Specifies the format of the timestamp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1320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latin typeface="Calibri"/>
                          <a:ea typeface="Times New Roman"/>
                          <a:cs typeface="Mangal"/>
                        </a:rPr>
                        <a:t>timestamp</a:t>
                      </a:r>
                    </a:p>
                  </a:txBody>
                  <a:tcPr marL="120962" marR="60481" marT="60481" marB="60481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libri"/>
                          <a:ea typeface="Times New Roman"/>
                          <a:cs typeface="Mangal"/>
                        </a:rPr>
                        <a:t>Optional. Specifies a timestamp. Default is the current date and time</a:t>
                      </a:r>
                    </a:p>
                  </a:txBody>
                  <a:tcPr marL="60481" marR="60481" marT="60481" marB="60481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58674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 timestamp is a sequence of characters, denoting the date and/or time at which a certain event occurred.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Get a Simple </a:t>
            </a:r>
            <a:r>
              <a:rPr lang="en-IN" dirty="0" smtClean="0"/>
              <a:t>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required </a:t>
            </a:r>
            <a:r>
              <a:rPr lang="en-IN" i="1" dirty="0" smtClean="0"/>
              <a:t>format</a:t>
            </a:r>
            <a:r>
              <a:rPr lang="en-IN" dirty="0" smtClean="0"/>
              <a:t> parameter of the date() function specifies how to format the date (or time).</a:t>
            </a:r>
          </a:p>
          <a:p>
            <a:r>
              <a:rPr lang="en-IN" dirty="0" smtClean="0"/>
              <a:t>Here are some characters that are commonly used for dates:</a:t>
            </a:r>
          </a:p>
          <a:p>
            <a:pPr lvl="0"/>
            <a:r>
              <a:rPr lang="en-IN" dirty="0" smtClean="0"/>
              <a:t>d - Represents the day of the month (01 to 31)</a:t>
            </a:r>
          </a:p>
          <a:p>
            <a:pPr lvl="0"/>
            <a:r>
              <a:rPr lang="en-IN" dirty="0" smtClean="0"/>
              <a:t>m - Represents a month (01 to 12)</a:t>
            </a:r>
          </a:p>
          <a:p>
            <a:pPr lvl="0"/>
            <a:r>
              <a:rPr lang="en-IN" dirty="0" smtClean="0"/>
              <a:t>Y - Represents a year (in four digits)</a:t>
            </a:r>
          </a:p>
          <a:p>
            <a:pPr lvl="0"/>
            <a:r>
              <a:rPr lang="en-IN" dirty="0" smtClean="0"/>
              <a:t>l (lowercase 'L') - Represents the day of the week</a:t>
            </a:r>
          </a:p>
          <a:p>
            <a:r>
              <a:rPr lang="en-IN" dirty="0" smtClean="0"/>
              <a:t>Other characters, like"/", ".", or "-" can also be inserted between the characters to add additional formatting.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"Today is " . date("Y/m/d")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"Today is " . date("</a:t>
            </a:r>
            <a:r>
              <a:rPr lang="en-IN" dirty="0" err="1" smtClean="0"/>
              <a:t>Y.m.d</a:t>
            </a:r>
            <a:r>
              <a:rPr lang="en-IN" dirty="0" smtClean="0"/>
              <a:t>")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"Today is " . date("Y-m-d")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"Today is " . date("l");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452</Words>
  <Application>Microsoft Office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PHP - Multidimensional Arrays</vt:lpstr>
      <vt:lpstr>PHP - Two-dimensional Arrays</vt:lpstr>
      <vt:lpstr>Storing data in array</vt:lpstr>
      <vt:lpstr>Displaying array data</vt:lpstr>
      <vt:lpstr>Displaying array data</vt:lpstr>
      <vt:lpstr>PHP Date() Function</vt:lpstr>
      <vt:lpstr>Get a Simple Date</vt:lpstr>
      <vt:lpstr>Simple Date</vt:lpstr>
      <vt:lpstr>Automatic Copyright Year</vt:lpstr>
      <vt:lpstr>Get a Simple Time</vt:lpstr>
      <vt:lpstr>Simple Time</vt:lpstr>
      <vt:lpstr>Get Your Time Zone</vt:lpstr>
      <vt:lpstr>Create a Date With PHP mktime()</vt:lpstr>
      <vt:lpstr>Creates a date and time from a number of parameters</vt:lpstr>
      <vt:lpstr>Create a Date From a String With PHP strtotime()</vt:lpstr>
      <vt:lpstr>Date and time</vt:lpstr>
      <vt:lpstr>Date and time</vt:lpstr>
      <vt:lpstr>Date and time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ARTTC</dc:creator>
  <cp:lastModifiedBy>ARTTC</cp:lastModifiedBy>
  <cp:revision>75</cp:revision>
  <dcterms:created xsi:type="dcterms:W3CDTF">2006-08-16T00:00:00Z</dcterms:created>
  <dcterms:modified xsi:type="dcterms:W3CDTF">2017-11-26T15:26:03Z</dcterms:modified>
</cp:coreProperties>
</file>