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Manipulating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PHP has several functions for creating, reading, uploading, and editing files.</a:t>
            </a:r>
          </a:p>
          <a:p>
            <a:r>
              <a:rPr lang="en-IN" b="1" dirty="0" smtClean="0"/>
              <a:t>Be careful when manipulating files!</a:t>
            </a:r>
            <a:endParaRPr lang="en-IN" dirty="0" smtClean="0"/>
          </a:p>
          <a:p>
            <a:r>
              <a:rPr lang="en-IN" dirty="0" smtClean="0"/>
              <a:t>When you are manipulating files you must be very careful.</a:t>
            </a:r>
          </a:p>
          <a:p>
            <a:r>
              <a:rPr lang="en-IN" dirty="0" smtClean="0"/>
              <a:t>You can do a lot of damage if you do something wrong. Common errors are: editing the wrong file, filling a hard-drive with garbage data, and deleting the content of a file by accident.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</a:t>
            </a:r>
            <a:r>
              <a:rPr lang="en-IN" dirty="0" err="1" smtClean="0"/>
              <a:t>readfile</a:t>
            </a:r>
            <a:r>
              <a:rPr lang="en-IN" dirty="0" smtClean="0"/>
              <a:t>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readfile</a:t>
            </a:r>
            <a:r>
              <a:rPr lang="en-IN" dirty="0" smtClean="0"/>
              <a:t>() function reads a file and writes it to the output buffer.</a:t>
            </a:r>
          </a:p>
          <a:p>
            <a:r>
              <a:rPr lang="en-IN" dirty="0" smtClean="0"/>
              <a:t>Assume we have a text file called "webdictionary.txt", stored on the server, that looks like this: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readfile</a:t>
            </a:r>
            <a:r>
              <a:rPr lang="en-IN" dirty="0" smtClean="0"/>
              <a:t>("webdictionary.txt");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Open File - </a:t>
            </a:r>
            <a:r>
              <a:rPr lang="en-IN" dirty="0" err="1" smtClean="0"/>
              <a:t>fopen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("webdictionary.txt", "r") or die("Unable to open file!");</a:t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fread</a:t>
            </a:r>
            <a:r>
              <a:rPr lang="en-IN" dirty="0" smtClean="0"/>
              <a:t>($</a:t>
            </a:r>
            <a:r>
              <a:rPr lang="en-IN" dirty="0" err="1" smtClean="0"/>
              <a:t>myfile,filesize</a:t>
            </a:r>
            <a:r>
              <a:rPr lang="en-IN" dirty="0" smtClean="0"/>
              <a:t>("webdictionary.txt"));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685800"/>
          <a:ext cx="9144000" cy="6172198"/>
        </p:xfrm>
        <a:graphic>
          <a:graphicData uri="http://schemas.openxmlformats.org/drawingml/2006/table">
            <a:tbl>
              <a:tblPr/>
              <a:tblGrid>
                <a:gridCol w="918789"/>
                <a:gridCol w="8225211"/>
              </a:tblGrid>
              <a:tr h="55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Calibri"/>
                          <a:ea typeface="Times New Roman"/>
                          <a:cs typeface="Mangal"/>
                        </a:rPr>
                        <a:t>Modes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Calibri"/>
                          <a:ea typeface="Times New Roman"/>
                          <a:cs typeface="Mangal"/>
                        </a:rPr>
                        <a:t>Description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55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r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Open a file for read only. File pointer starts at the beginning of the file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w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Open a file for write only. Erases the contents of the file or creates a new file if it doesn't exist. File pointer starts at the beginning of the file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a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Open a file for write only. The existing data in file is preserved. File pointer starts at the end of the file. Creates a new file if the file doesn't exist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x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Creates a new file for write only. Returns FALSE and an error if file already exists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r+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Open a file for read/write. File pointer starts at the beginning of the file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w+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Open a file for read/write. Erases the contents of the file or creates a new file if it doesn't exist. File pointer starts at the beginning of the file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49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a+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Open a file for read/write. The existing data in file is preserved. File pointer starts at the end of the file. Creates a new file if the file doesn't exist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4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Calibri"/>
                          <a:ea typeface="Times New Roman"/>
                          <a:cs typeface="Mangal"/>
                        </a:rPr>
                        <a:t>x+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Calibri"/>
                          <a:ea typeface="Times New Roman"/>
                          <a:cs typeface="Mangal"/>
                        </a:rPr>
                        <a:t>Creates a new file for read/write. Returns FALSE and an error if file already exists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Read File - </a:t>
            </a:r>
            <a:r>
              <a:rPr lang="en-IN" dirty="0" err="1" smtClean="0"/>
              <a:t>fread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fread</a:t>
            </a:r>
            <a:r>
              <a:rPr lang="en-IN" dirty="0" smtClean="0"/>
              <a:t>() function reads from an open file.</a:t>
            </a:r>
          </a:p>
          <a:p>
            <a:r>
              <a:rPr lang="en-IN" dirty="0" smtClean="0"/>
              <a:t>The first parameter of </a:t>
            </a:r>
            <a:r>
              <a:rPr lang="en-IN" dirty="0" err="1" smtClean="0"/>
              <a:t>fread</a:t>
            </a:r>
            <a:r>
              <a:rPr lang="en-IN" dirty="0" smtClean="0"/>
              <a:t>() contains the name of the file to read from and the second parameter specifies the maximum number of bytes to read.</a:t>
            </a:r>
          </a:p>
          <a:p>
            <a:r>
              <a:rPr lang="en-IN" dirty="0" smtClean="0"/>
              <a:t>The following PHP code reads the "webdictionary.txt" file to the end:</a:t>
            </a:r>
          </a:p>
          <a:p>
            <a:r>
              <a:rPr lang="en-IN" dirty="0" err="1" smtClean="0"/>
              <a:t>fread</a:t>
            </a:r>
            <a:r>
              <a:rPr lang="en-IN" dirty="0" smtClean="0"/>
              <a:t>($</a:t>
            </a:r>
            <a:r>
              <a:rPr lang="en-IN" dirty="0" err="1" smtClean="0"/>
              <a:t>myfile,filesize</a:t>
            </a:r>
            <a:r>
              <a:rPr lang="en-IN" dirty="0" smtClean="0"/>
              <a:t>("webdictionary.txt"));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PHP Close File - </a:t>
            </a:r>
            <a:r>
              <a:rPr lang="en-IN" dirty="0" err="1" smtClean="0"/>
              <a:t>fclose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fclose</a:t>
            </a:r>
            <a:r>
              <a:rPr lang="en-IN" dirty="0" smtClean="0"/>
              <a:t>() function is used to close an open file.</a:t>
            </a:r>
          </a:p>
          <a:p>
            <a:r>
              <a:rPr lang="en-IN" dirty="0" smtClean="0"/>
              <a:t>It's a good programming practice to close all files after you have finished with them. You don't want an open file running around on your server taking up resources!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fclose</a:t>
            </a:r>
            <a:r>
              <a:rPr lang="en-IN" dirty="0" smtClean="0"/>
              <a:t>() requires the name of the file (or a variable that holds the filename) we want to close: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("webdictionary.txt", "r");</a:t>
            </a:r>
            <a:br>
              <a:rPr lang="en-IN" dirty="0" smtClean="0"/>
            </a:br>
            <a:r>
              <a:rPr lang="en-IN" dirty="0" smtClean="0"/>
              <a:t>// some code to be executed....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Read Single Line - </a:t>
            </a:r>
            <a:r>
              <a:rPr lang="en-IN" dirty="0" err="1" smtClean="0"/>
              <a:t>fgets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("webdictionary.txt", "r") or die("Unable to open file!");</a:t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fgets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b="1" dirty="0" smtClean="0"/>
              <a:t>Note:</a:t>
            </a:r>
            <a:r>
              <a:rPr lang="en-IN" dirty="0" smtClean="0"/>
              <a:t> After a call to the </a:t>
            </a:r>
            <a:r>
              <a:rPr lang="en-IN" dirty="0" err="1" smtClean="0"/>
              <a:t>fgets</a:t>
            </a:r>
            <a:r>
              <a:rPr lang="en-IN" dirty="0" smtClean="0"/>
              <a:t>() function, the file pointer has moved to the next line.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Check End-Of-File - </a:t>
            </a:r>
            <a:r>
              <a:rPr lang="en-IN" dirty="0" err="1" smtClean="0"/>
              <a:t>feof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feof</a:t>
            </a:r>
            <a:r>
              <a:rPr lang="en-IN" dirty="0" smtClean="0"/>
              <a:t>() function checks if the "end-of-file" (EOF) has been reached.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feof</a:t>
            </a:r>
            <a:r>
              <a:rPr lang="en-IN" dirty="0" smtClean="0"/>
              <a:t>() function is useful for looping through data of unknown length.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("webdictionary.txt", "r") or die("Unable to open file!");</a:t>
            </a:r>
            <a:br>
              <a:rPr lang="en-IN" dirty="0" smtClean="0"/>
            </a:br>
            <a:r>
              <a:rPr lang="en-IN" dirty="0" smtClean="0"/>
              <a:t>// Output one line until end-of-file</a:t>
            </a:r>
            <a:br>
              <a:rPr lang="en-IN" dirty="0" smtClean="0"/>
            </a:br>
            <a:r>
              <a:rPr lang="en-IN" dirty="0" smtClean="0"/>
              <a:t>while(!</a:t>
            </a:r>
            <a:r>
              <a:rPr lang="en-IN" dirty="0" err="1" smtClean="0"/>
              <a:t>feof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)) {</a:t>
            </a:r>
            <a:br>
              <a:rPr lang="en-IN" dirty="0" smtClean="0"/>
            </a:br>
            <a:r>
              <a:rPr lang="en-IN" dirty="0" smtClean="0"/>
              <a:t>  echo </a:t>
            </a:r>
            <a:r>
              <a:rPr lang="en-IN" dirty="0" err="1" smtClean="0"/>
              <a:t>fgets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Read Single Character - </a:t>
            </a:r>
            <a:r>
              <a:rPr lang="en-IN" dirty="0" err="1" smtClean="0"/>
              <a:t>fgetc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943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fgetc</a:t>
            </a:r>
            <a:r>
              <a:rPr lang="en-IN" dirty="0" smtClean="0"/>
              <a:t>() function is used to read a single character from a file.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("webdictionary.txt", "r") or die("Unable to open file!");</a:t>
            </a:r>
            <a:br>
              <a:rPr lang="en-IN" dirty="0" smtClean="0"/>
            </a:br>
            <a:r>
              <a:rPr lang="en-IN" dirty="0" smtClean="0"/>
              <a:t>// Output one character until end-of-file</a:t>
            </a:r>
            <a:br>
              <a:rPr lang="en-IN" dirty="0" smtClean="0"/>
            </a:br>
            <a:r>
              <a:rPr lang="en-IN" dirty="0" smtClean="0"/>
              <a:t>while(!</a:t>
            </a:r>
            <a:r>
              <a:rPr lang="en-IN" dirty="0" err="1" smtClean="0"/>
              <a:t>feof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)) </a:t>
            </a:r>
          </a:p>
          <a:p>
            <a:pPr>
              <a:buNone/>
            </a:pPr>
            <a:r>
              <a:rPr lang="en-IN" dirty="0" smtClean="0"/>
              <a:t>   {</a:t>
            </a:r>
            <a:br>
              <a:rPr lang="en-IN" dirty="0" smtClean="0"/>
            </a:br>
            <a:r>
              <a:rPr lang="en-IN" dirty="0" smtClean="0"/>
              <a:t>  echo </a:t>
            </a:r>
            <a:r>
              <a:rPr lang="en-IN" dirty="0" err="1" smtClean="0"/>
              <a:t>fgetc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b="1" dirty="0" smtClean="0"/>
              <a:t>Note:</a:t>
            </a:r>
            <a:r>
              <a:rPr lang="en-IN" dirty="0" smtClean="0"/>
              <a:t> After a call to the </a:t>
            </a:r>
            <a:r>
              <a:rPr lang="en-IN" dirty="0" err="1" smtClean="0"/>
              <a:t>fgetc</a:t>
            </a:r>
            <a:r>
              <a:rPr lang="en-IN" dirty="0" smtClean="0"/>
              <a:t>() function, the file pointer moves to the next character.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Create File - </a:t>
            </a:r>
            <a:r>
              <a:rPr lang="en-IN" dirty="0" err="1" smtClean="0"/>
              <a:t>fopen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fopen</a:t>
            </a:r>
            <a:r>
              <a:rPr lang="en-IN" dirty="0" smtClean="0"/>
              <a:t>() function is also used to create a file. Maybe a little confusing, but in PHP, a file is created using the same function used to open files.</a:t>
            </a:r>
          </a:p>
          <a:p>
            <a:r>
              <a:rPr lang="en-IN" dirty="0" smtClean="0"/>
              <a:t>If you use </a:t>
            </a:r>
            <a:r>
              <a:rPr lang="en-IN" dirty="0" err="1" smtClean="0"/>
              <a:t>fopen</a:t>
            </a:r>
            <a:r>
              <a:rPr lang="en-IN" dirty="0" smtClean="0"/>
              <a:t>() on a file that does not exist, it will create it, given that the file is opened for writing (w) or appending (a).</a:t>
            </a:r>
          </a:p>
          <a:p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("testfile.txt", "w")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 Include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include (or require) statement takes all the text/code/</a:t>
            </a:r>
            <a:r>
              <a:rPr lang="en-IN" dirty="0" err="1" smtClean="0"/>
              <a:t>markup</a:t>
            </a:r>
            <a:r>
              <a:rPr lang="en-IN" dirty="0" smtClean="0"/>
              <a:t> that exists in the specified file and copies it into the file that uses the include statement.</a:t>
            </a:r>
          </a:p>
          <a:p>
            <a:r>
              <a:rPr lang="en-IN" dirty="0" smtClean="0"/>
              <a:t>Including files is very useful when you want to include the same PHP, HTML, or text on multiple pages of a website.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Write to File - </a:t>
            </a:r>
            <a:r>
              <a:rPr lang="en-IN" dirty="0" err="1" smtClean="0"/>
              <a:t>fwrite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fwrite</a:t>
            </a:r>
            <a:r>
              <a:rPr lang="en-IN" dirty="0" smtClean="0"/>
              <a:t>() function is used to write to a file.</a:t>
            </a:r>
          </a:p>
          <a:p>
            <a:r>
              <a:rPr lang="en-IN" dirty="0" smtClean="0"/>
              <a:t>The first parameter of </a:t>
            </a:r>
            <a:r>
              <a:rPr lang="en-IN" dirty="0" err="1" smtClean="0"/>
              <a:t>fwrite</a:t>
            </a:r>
            <a:r>
              <a:rPr lang="en-IN" dirty="0" smtClean="0"/>
              <a:t>() contains the name of the file to write to and the second parameter is the string to be written.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("newfile.txt", "w") or die("Unable to open file!");</a:t>
            </a:r>
            <a:br>
              <a:rPr lang="en-IN" dirty="0" smtClean="0"/>
            </a:br>
            <a:r>
              <a:rPr lang="en-IN" dirty="0" smtClean="0"/>
              <a:t>$txt = "John Doe\n";</a:t>
            </a:r>
            <a:br>
              <a:rPr lang="en-IN" dirty="0" smtClean="0"/>
            </a:br>
            <a:r>
              <a:rPr lang="en-IN" dirty="0" err="1" smtClean="0"/>
              <a:t>fwrite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, $txt);</a:t>
            </a:r>
            <a:br>
              <a:rPr lang="en-IN" dirty="0" smtClean="0"/>
            </a:br>
            <a:r>
              <a:rPr lang="en-IN" dirty="0" smtClean="0"/>
              <a:t>$txt = "Jane Doe\n";</a:t>
            </a:r>
            <a:br>
              <a:rPr lang="en-IN" dirty="0" smtClean="0"/>
            </a:br>
            <a:r>
              <a:rPr lang="en-IN" dirty="0" err="1" smtClean="0"/>
              <a:t>fwrite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, $txt);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Overwriting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("newfile.txt", "w") or die("Unable to open file!");</a:t>
            </a:r>
            <a:br>
              <a:rPr lang="en-IN" dirty="0" smtClean="0"/>
            </a:br>
            <a:r>
              <a:rPr lang="en-IN" dirty="0" smtClean="0"/>
              <a:t>$txt = "Mickey Mouse\n";</a:t>
            </a:r>
            <a:br>
              <a:rPr lang="en-IN" dirty="0" smtClean="0"/>
            </a:br>
            <a:r>
              <a:rPr lang="en-IN" dirty="0" err="1" smtClean="0"/>
              <a:t>fwrite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, $txt);</a:t>
            </a:r>
            <a:br>
              <a:rPr lang="en-IN" dirty="0" smtClean="0"/>
            </a:br>
            <a:r>
              <a:rPr lang="en-IN" dirty="0" smtClean="0"/>
              <a:t>$txt = "Minnie Mouse\n";</a:t>
            </a:r>
            <a:br>
              <a:rPr lang="en-IN" dirty="0" smtClean="0"/>
            </a:br>
            <a:r>
              <a:rPr lang="en-IN" dirty="0" err="1" smtClean="0"/>
              <a:t>fwrite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, $txt);</a:t>
            </a:r>
            <a:br>
              <a:rPr lang="en-IN" dirty="0" smtClean="0"/>
            </a:b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5 File Upload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Configure The "php.ini" File</a:t>
            </a:r>
          </a:p>
          <a:p>
            <a:r>
              <a:rPr lang="en-IN" dirty="0" smtClean="0"/>
              <a:t>First, ensure that PHP is configured to allow file uploads.</a:t>
            </a:r>
          </a:p>
          <a:p>
            <a:r>
              <a:rPr lang="en-IN" dirty="0" smtClean="0"/>
              <a:t>In your "php.ini" file, search for the </a:t>
            </a:r>
            <a:r>
              <a:rPr lang="en-IN" dirty="0" err="1" smtClean="0"/>
              <a:t>file_uploads</a:t>
            </a:r>
            <a:r>
              <a:rPr lang="en-IN" dirty="0" smtClean="0"/>
              <a:t> directive, and set it to On:</a:t>
            </a:r>
          </a:p>
          <a:p>
            <a:r>
              <a:rPr lang="en-IN" dirty="0" err="1" smtClean="0"/>
              <a:t>file_uploads</a:t>
            </a:r>
            <a:r>
              <a:rPr lang="en-IN" dirty="0" smtClean="0"/>
              <a:t> = 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for File upload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&lt;form action="upload.php" method="post" </a:t>
            </a:r>
            <a:r>
              <a:rPr lang="en-IN" dirty="0" err="1" smtClean="0"/>
              <a:t>enctype</a:t>
            </a:r>
            <a:r>
              <a:rPr lang="en-IN" dirty="0" smtClean="0"/>
              <a:t>="multipart/form-data"&gt;</a:t>
            </a:r>
            <a:br>
              <a:rPr lang="en-IN" dirty="0" smtClean="0"/>
            </a:br>
            <a:r>
              <a:rPr lang="en-IN" dirty="0" smtClean="0"/>
              <a:t>    Select image to upload:</a:t>
            </a:r>
            <a:br>
              <a:rPr lang="en-IN" dirty="0" smtClean="0"/>
            </a:br>
            <a:r>
              <a:rPr lang="en-IN" dirty="0" smtClean="0"/>
              <a:t>    &lt;input type="file" name="</a:t>
            </a:r>
            <a:r>
              <a:rPr lang="en-IN" dirty="0" err="1" smtClean="0"/>
              <a:t>fileToUpload</a:t>
            </a:r>
            <a:r>
              <a:rPr lang="en-IN" dirty="0" smtClean="0"/>
              <a:t>" id="</a:t>
            </a:r>
            <a:r>
              <a:rPr lang="en-IN" dirty="0" err="1" smtClean="0"/>
              <a:t>fileToUpload</a:t>
            </a:r>
            <a:r>
              <a:rPr lang="en-IN" dirty="0" smtClean="0"/>
              <a:t>"&gt;</a:t>
            </a:r>
            <a:br>
              <a:rPr lang="en-IN" dirty="0" smtClean="0"/>
            </a:br>
            <a:r>
              <a:rPr lang="en-IN" dirty="0" smtClean="0"/>
              <a:t>    &lt;input type="submit" value="Upload Image" name="submit"&gt;</a:t>
            </a:r>
            <a:br>
              <a:rPr lang="en-IN" dirty="0" smtClean="0"/>
            </a:br>
            <a:r>
              <a:rPr lang="en-IN" dirty="0" smtClean="0"/>
              <a:t>&lt;/form&gt;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Rules for file upload for the HTML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Make sure that the form uses method="post"</a:t>
            </a:r>
          </a:p>
          <a:p>
            <a:pPr lvl="0"/>
            <a:r>
              <a:rPr lang="en-IN" dirty="0" smtClean="0"/>
              <a:t>The form also needs the following attribute: </a:t>
            </a:r>
            <a:r>
              <a:rPr lang="en-IN" dirty="0" err="1" smtClean="0"/>
              <a:t>enctype</a:t>
            </a:r>
            <a:r>
              <a:rPr lang="en-IN" dirty="0" smtClean="0"/>
              <a:t>="multipart/form-data". It specifies which content-type to use when submitting the form</a:t>
            </a:r>
          </a:p>
          <a:p>
            <a:r>
              <a:rPr lang="en-IN" dirty="0" smtClean="0"/>
              <a:t>Without the requirements above, the file upload will not work.</a:t>
            </a:r>
          </a:p>
          <a:p>
            <a:r>
              <a:rPr lang="en-IN" dirty="0" smtClean="0"/>
              <a:t>Other things to notice:</a:t>
            </a:r>
          </a:p>
          <a:p>
            <a:pPr lvl="0"/>
            <a:r>
              <a:rPr lang="en-IN" dirty="0" smtClean="0"/>
              <a:t>The type="file" attribute of the &lt;input&gt; tag shows the input field as a file-select control, with a "Browse" button next to the input control</a:t>
            </a:r>
          </a:p>
          <a:p>
            <a:r>
              <a:rPr lang="en-IN" dirty="0" smtClean="0"/>
              <a:t>The form above sends data to a file called "upload.php", which we will create next.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IN" dirty="0" smtClean="0"/>
              <a:t>Upload File PHP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target_dir</a:t>
            </a:r>
            <a:r>
              <a:rPr lang="en-IN" dirty="0" smtClean="0"/>
              <a:t> = "uploads/";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target_file</a:t>
            </a:r>
            <a:r>
              <a:rPr lang="en-IN" dirty="0" smtClean="0"/>
              <a:t> = $</a:t>
            </a:r>
            <a:r>
              <a:rPr lang="en-IN" dirty="0" err="1" smtClean="0"/>
              <a:t>target_dir</a:t>
            </a:r>
            <a:r>
              <a:rPr lang="en-IN" dirty="0" smtClean="0"/>
              <a:t> . </a:t>
            </a:r>
            <a:r>
              <a:rPr lang="en-IN" dirty="0" err="1" smtClean="0"/>
              <a:t>basename</a:t>
            </a:r>
            <a:r>
              <a:rPr lang="en-IN" dirty="0" smtClean="0"/>
              <a:t>($_FILES["</a:t>
            </a:r>
            <a:r>
              <a:rPr lang="en-IN" dirty="0" err="1" smtClean="0"/>
              <a:t>fileToUpload</a:t>
            </a:r>
            <a:r>
              <a:rPr lang="en-IN" dirty="0" smtClean="0"/>
              <a:t>"]["name"]);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uploadOk</a:t>
            </a:r>
            <a:r>
              <a:rPr lang="en-IN" dirty="0" smtClean="0"/>
              <a:t> = 1;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imageFileType</a:t>
            </a:r>
            <a:r>
              <a:rPr lang="en-IN" dirty="0" smtClean="0"/>
              <a:t> = </a:t>
            </a:r>
            <a:r>
              <a:rPr lang="en-IN" dirty="0" err="1" smtClean="0"/>
              <a:t>pathinfo</a:t>
            </a:r>
            <a:r>
              <a:rPr lang="en-IN" dirty="0" smtClean="0"/>
              <a:t>($</a:t>
            </a:r>
            <a:r>
              <a:rPr lang="en-IN" dirty="0" err="1" smtClean="0"/>
              <a:t>target_file,PATHINFO_EXTENSION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// Check if image file is a actual image or fake image</a:t>
            </a:r>
            <a:br>
              <a:rPr lang="en-IN" dirty="0" smtClean="0"/>
            </a:br>
            <a:r>
              <a:rPr lang="en-IN" dirty="0" smtClean="0"/>
              <a:t>if(</a:t>
            </a:r>
            <a:r>
              <a:rPr lang="en-IN" dirty="0" err="1" smtClean="0"/>
              <a:t>isset</a:t>
            </a:r>
            <a:r>
              <a:rPr lang="en-IN" dirty="0" smtClean="0"/>
              <a:t>($_POST["submit"])) {</a:t>
            </a:r>
            <a:br>
              <a:rPr lang="en-IN" dirty="0" smtClean="0"/>
            </a:br>
            <a:r>
              <a:rPr lang="en-IN" dirty="0" smtClean="0"/>
              <a:t>    $check = </a:t>
            </a:r>
            <a:r>
              <a:rPr lang="en-IN" dirty="0" err="1" smtClean="0"/>
              <a:t>getimagesize</a:t>
            </a:r>
            <a:r>
              <a:rPr lang="en-IN" dirty="0" smtClean="0"/>
              <a:t>($_FILES["</a:t>
            </a:r>
            <a:r>
              <a:rPr lang="en-IN" dirty="0" err="1" smtClean="0"/>
              <a:t>fileToUpload</a:t>
            </a:r>
            <a:r>
              <a:rPr lang="en-IN" dirty="0" smtClean="0"/>
              <a:t>"]["</a:t>
            </a:r>
            <a:r>
              <a:rPr lang="en-IN" dirty="0" err="1" smtClean="0"/>
              <a:t>tmp_name</a:t>
            </a:r>
            <a:r>
              <a:rPr lang="en-IN" dirty="0" smtClean="0"/>
              <a:t>"]);</a:t>
            </a:r>
            <a:br>
              <a:rPr lang="en-IN" dirty="0" smtClean="0"/>
            </a:br>
            <a:r>
              <a:rPr lang="en-IN" dirty="0" smtClean="0"/>
              <a:t>    if($check !== false) {</a:t>
            </a:r>
            <a:br>
              <a:rPr lang="en-IN" dirty="0" smtClean="0"/>
            </a:br>
            <a:r>
              <a:rPr lang="en-IN" dirty="0" smtClean="0"/>
              <a:t>        echo "File is an image - " . $check["mime"] . ".";</a:t>
            </a:r>
            <a:br>
              <a:rPr lang="en-IN" dirty="0" smtClean="0"/>
            </a:br>
            <a:r>
              <a:rPr lang="en-IN" dirty="0" smtClean="0"/>
              <a:t>        $</a:t>
            </a:r>
            <a:r>
              <a:rPr lang="en-IN" dirty="0" err="1" smtClean="0"/>
              <a:t>uploadOk</a:t>
            </a:r>
            <a:r>
              <a:rPr lang="en-IN" dirty="0" smtClean="0"/>
              <a:t> = 1;</a:t>
            </a:r>
            <a:br>
              <a:rPr lang="en-IN" dirty="0" smtClean="0"/>
            </a:br>
            <a:r>
              <a:rPr lang="en-IN" dirty="0" smtClean="0"/>
              <a:t>    } else {</a:t>
            </a:r>
            <a:br>
              <a:rPr lang="en-IN" dirty="0" smtClean="0"/>
            </a:br>
            <a:r>
              <a:rPr lang="en-IN" dirty="0" smtClean="0"/>
              <a:t>        echo "File is not an image.";</a:t>
            </a:r>
            <a:br>
              <a:rPr lang="en-IN" dirty="0" smtClean="0"/>
            </a:br>
            <a:r>
              <a:rPr lang="en-IN" dirty="0" smtClean="0"/>
              <a:t>        $</a:t>
            </a:r>
            <a:r>
              <a:rPr lang="en-IN" dirty="0" err="1" smtClean="0"/>
              <a:t>uploadOk</a:t>
            </a:r>
            <a:r>
              <a:rPr lang="en-IN" dirty="0" smtClean="0"/>
              <a:t> = 0;</a:t>
            </a:r>
            <a:br>
              <a:rPr lang="en-IN" dirty="0" smtClean="0"/>
            </a:br>
            <a:r>
              <a:rPr lang="en-IN" dirty="0" smtClean="0"/>
              <a:t>    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 smtClean="0"/>
              <a:t>Upload script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$</a:t>
            </a:r>
            <a:r>
              <a:rPr lang="en-IN" dirty="0" err="1" smtClean="0"/>
              <a:t>target_dir</a:t>
            </a:r>
            <a:r>
              <a:rPr lang="en-IN" dirty="0" smtClean="0"/>
              <a:t> = "uploads/" - specifies the directory where the file is going to be placed</a:t>
            </a:r>
          </a:p>
          <a:p>
            <a:pPr lvl="0"/>
            <a:r>
              <a:rPr lang="en-IN" dirty="0" smtClean="0"/>
              <a:t>$</a:t>
            </a:r>
            <a:r>
              <a:rPr lang="en-IN" dirty="0" err="1" smtClean="0"/>
              <a:t>target_file</a:t>
            </a:r>
            <a:r>
              <a:rPr lang="en-IN" dirty="0" smtClean="0"/>
              <a:t> specifies the path of the file to be uploaded</a:t>
            </a:r>
          </a:p>
          <a:p>
            <a:pPr lvl="0"/>
            <a:r>
              <a:rPr lang="en-IN" dirty="0" smtClean="0"/>
              <a:t>$</a:t>
            </a:r>
            <a:r>
              <a:rPr lang="en-IN" dirty="0" err="1" smtClean="0"/>
              <a:t>uploadOk</a:t>
            </a:r>
            <a:r>
              <a:rPr lang="en-IN" dirty="0" smtClean="0"/>
              <a:t>=1 is not used yet (will be used later)</a:t>
            </a:r>
          </a:p>
          <a:p>
            <a:pPr lvl="0"/>
            <a:r>
              <a:rPr lang="en-IN" dirty="0" smtClean="0"/>
              <a:t>$</a:t>
            </a:r>
            <a:r>
              <a:rPr lang="en-IN" dirty="0" err="1" smtClean="0"/>
              <a:t>imageFileType</a:t>
            </a:r>
            <a:r>
              <a:rPr lang="en-IN" dirty="0" smtClean="0"/>
              <a:t> holds the file extension of the file</a:t>
            </a:r>
          </a:p>
          <a:p>
            <a:pPr lvl="0"/>
            <a:r>
              <a:rPr lang="en-IN" dirty="0" smtClean="0"/>
              <a:t>Next, check if the image file is an actual image or a fake image</a:t>
            </a:r>
          </a:p>
          <a:p>
            <a:r>
              <a:rPr lang="en-IN" b="1" dirty="0" smtClean="0"/>
              <a:t>Note:</a:t>
            </a:r>
            <a:r>
              <a:rPr lang="en-IN" dirty="0" smtClean="0"/>
              <a:t> You will need to create a new directory called "uploads" in the directory where "upload.php" file resides. The uploaded files will be saved there.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 if File Already Exists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// Check if file already exists</a:t>
            </a:r>
            <a:br>
              <a:rPr lang="en-IN" dirty="0" smtClean="0"/>
            </a:br>
            <a:r>
              <a:rPr lang="en-IN" dirty="0" smtClean="0"/>
              <a:t>if (</a:t>
            </a:r>
            <a:r>
              <a:rPr lang="en-IN" dirty="0" err="1" smtClean="0"/>
              <a:t>file_exists</a:t>
            </a:r>
            <a:r>
              <a:rPr lang="en-IN" dirty="0" smtClean="0"/>
              <a:t>($</a:t>
            </a:r>
            <a:r>
              <a:rPr lang="en-IN" dirty="0" err="1" smtClean="0"/>
              <a:t>target_file</a:t>
            </a:r>
            <a:r>
              <a:rPr lang="en-IN" dirty="0" smtClean="0"/>
              <a:t>)) {</a:t>
            </a:r>
            <a:br>
              <a:rPr lang="en-IN" dirty="0" smtClean="0"/>
            </a:br>
            <a:r>
              <a:rPr lang="en-IN" dirty="0" smtClean="0"/>
              <a:t>    echo "Sorry, file already exists.";</a:t>
            </a:r>
            <a:br>
              <a:rPr lang="en-IN" dirty="0" smtClean="0"/>
            </a:br>
            <a:r>
              <a:rPr lang="en-IN" dirty="0" smtClean="0"/>
              <a:t>    $</a:t>
            </a:r>
            <a:r>
              <a:rPr lang="en-IN" dirty="0" err="1" smtClean="0"/>
              <a:t>uploadOk</a:t>
            </a:r>
            <a:r>
              <a:rPr lang="en-IN" dirty="0" smtClean="0"/>
              <a:t> = 0;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Limit File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file input field in our HTML form above is named "</a:t>
            </a:r>
            <a:r>
              <a:rPr lang="en-IN" dirty="0" err="1" smtClean="0"/>
              <a:t>fileToUpload</a:t>
            </a:r>
            <a:r>
              <a:rPr lang="en-IN" dirty="0" smtClean="0"/>
              <a:t>".</a:t>
            </a:r>
          </a:p>
          <a:p>
            <a:r>
              <a:rPr lang="en-IN" dirty="0" smtClean="0"/>
              <a:t>Now, we want to check the size of the file. If the file is larger than 500KB, an error message is displayed, and $</a:t>
            </a:r>
            <a:r>
              <a:rPr lang="en-IN" dirty="0" err="1" smtClean="0"/>
              <a:t>uploadOk</a:t>
            </a:r>
            <a:r>
              <a:rPr lang="en-IN" dirty="0" smtClean="0"/>
              <a:t> is set to 0:</a:t>
            </a:r>
          </a:p>
          <a:p>
            <a:r>
              <a:rPr lang="en-IN" dirty="0" smtClean="0"/>
              <a:t> // Check file size</a:t>
            </a:r>
            <a:br>
              <a:rPr lang="en-IN" dirty="0" smtClean="0"/>
            </a:br>
            <a:r>
              <a:rPr lang="en-IN" dirty="0" smtClean="0"/>
              <a:t>if ($_FILES["</a:t>
            </a:r>
            <a:r>
              <a:rPr lang="en-IN" dirty="0" err="1" smtClean="0"/>
              <a:t>fileToUpload</a:t>
            </a:r>
            <a:r>
              <a:rPr lang="en-IN" dirty="0" smtClean="0"/>
              <a:t>"]["size"] &gt; 500000) {</a:t>
            </a:r>
            <a:br>
              <a:rPr lang="en-IN" dirty="0" smtClean="0"/>
            </a:br>
            <a:r>
              <a:rPr lang="en-IN" dirty="0" smtClean="0"/>
              <a:t>    echo "Sorry, your file is too large.";</a:t>
            </a:r>
            <a:br>
              <a:rPr lang="en-IN" dirty="0" smtClean="0"/>
            </a:br>
            <a:r>
              <a:rPr lang="en-IN" dirty="0" smtClean="0"/>
              <a:t>    $</a:t>
            </a:r>
            <a:r>
              <a:rPr lang="en-IN" dirty="0" err="1" smtClean="0"/>
              <a:t>uploadOk</a:t>
            </a:r>
            <a:r>
              <a:rPr lang="en-IN" dirty="0" smtClean="0"/>
              <a:t> = 0;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Limit File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code below only allows users to upload JPG, JPEG, PNG, and GIF files. All other file types gives an error message before setting $</a:t>
            </a:r>
            <a:r>
              <a:rPr lang="en-IN" dirty="0" err="1" smtClean="0"/>
              <a:t>uploadOk</a:t>
            </a:r>
            <a:r>
              <a:rPr lang="en-IN" dirty="0" smtClean="0"/>
              <a:t> to 0:</a:t>
            </a:r>
          </a:p>
          <a:p>
            <a:r>
              <a:rPr lang="en-IN" dirty="0" smtClean="0"/>
              <a:t>// Allow certain file formats</a:t>
            </a:r>
            <a:br>
              <a:rPr lang="en-IN" dirty="0" smtClean="0"/>
            </a:br>
            <a:r>
              <a:rPr lang="en-IN" dirty="0" smtClean="0"/>
              <a:t>if($</a:t>
            </a:r>
            <a:r>
              <a:rPr lang="en-IN" dirty="0" err="1" smtClean="0"/>
              <a:t>imageFileType</a:t>
            </a:r>
            <a:r>
              <a:rPr lang="en-IN" dirty="0" smtClean="0"/>
              <a:t> != "jpg" &amp;&amp; $</a:t>
            </a:r>
            <a:r>
              <a:rPr lang="en-IN" dirty="0" err="1" smtClean="0"/>
              <a:t>imageFileType</a:t>
            </a:r>
            <a:r>
              <a:rPr lang="en-IN" dirty="0" smtClean="0"/>
              <a:t> != "</a:t>
            </a:r>
            <a:r>
              <a:rPr lang="en-IN" dirty="0" err="1" smtClean="0"/>
              <a:t>png</a:t>
            </a:r>
            <a:r>
              <a:rPr lang="en-IN" dirty="0" smtClean="0"/>
              <a:t>" &amp;&amp; $</a:t>
            </a:r>
            <a:r>
              <a:rPr lang="en-IN" dirty="0" err="1" smtClean="0"/>
              <a:t>imageFileType</a:t>
            </a:r>
            <a:r>
              <a:rPr lang="en-IN" dirty="0" smtClean="0"/>
              <a:t> != "jpeg"</a:t>
            </a:r>
            <a:br>
              <a:rPr lang="en-IN" dirty="0" smtClean="0"/>
            </a:br>
            <a:r>
              <a:rPr lang="en-IN" dirty="0" smtClean="0"/>
              <a:t>&amp;&amp; $</a:t>
            </a:r>
            <a:r>
              <a:rPr lang="en-IN" dirty="0" err="1" smtClean="0"/>
              <a:t>imageFileType</a:t>
            </a:r>
            <a:r>
              <a:rPr lang="en-IN" dirty="0" smtClean="0"/>
              <a:t> != "gif" ) {</a:t>
            </a:r>
            <a:br>
              <a:rPr lang="en-IN" dirty="0" smtClean="0"/>
            </a:br>
            <a:r>
              <a:rPr lang="en-IN" dirty="0" smtClean="0"/>
              <a:t>    echo "Sorry, only JPG, JPEG, PNG &amp; GIF files are allowed.";</a:t>
            </a:r>
            <a:br>
              <a:rPr lang="en-IN" dirty="0" smtClean="0"/>
            </a:br>
            <a:r>
              <a:rPr lang="en-IN" dirty="0" smtClean="0"/>
              <a:t>    $</a:t>
            </a:r>
            <a:r>
              <a:rPr lang="en-IN" dirty="0" err="1" smtClean="0"/>
              <a:t>uploadOk</a:t>
            </a:r>
            <a:r>
              <a:rPr lang="en-IN" dirty="0" smtClean="0"/>
              <a:t> = 0;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include and require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It is possible to insert the content of one PHP file into another PHP file (before the server executes it), with the include or require statement.</a:t>
            </a:r>
          </a:p>
          <a:p>
            <a:r>
              <a:rPr lang="en-IN" b="1" dirty="0" smtClean="0"/>
              <a:t>The include and require statements are identical, except upon failure:</a:t>
            </a:r>
            <a:endParaRPr lang="en-IN" dirty="0" smtClean="0"/>
          </a:p>
          <a:p>
            <a:pPr lvl="0"/>
            <a:r>
              <a:rPr lang="en-IN" dirty="0" smtClean="0"/>
              <a:t>require will produce a fatal error (E_COMPILE_ERROR) and stop the script</a:t>
            </a:r>
          </a:p>
          <a:p>
            <a:pPr lvl="0"/>
            <a:r>
              <a:rPr lang="en-IN" dirty="0" smtClean="0"/>
              <a:t>include will only produce a warning (E_WARNING) and the script will continue</a:t>
            </a:r>
          </a:p>
          <a:p>
            <a:r>
              <a:rPr lang="en-IN" dirty="0" smtClean="0"/>
              <a:t>Syntax</a:t>
            </a:r>
          </a:p>
          <a:p>
            <a:r>
              <a:rPr lang="en-IN" dirty="0" smtClean="0"/>
              <a:t>include '</a:t>
            </a:r>
            <a:r>
              <a:rPr lang="en-IN" i="1" dirty="0" smtClean="0"/>
              <a:t>filename</a:t>
            </a:r>
            <a:r>
              <a:rPr lang="en-IN" dirty="0" smtClean="0"/>
              <a:t>';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or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require '</a:t>
            </a:r>
            <a:r>
              <a:rPr lang="en-IN" i="1" dirty="0" smtClean="0"/>
              <a:t>filename</a:t>
            </a:r>
            <a:r>
              <a:rPr lang="en-IN" dirty="0" smtClean="0"/>
              <a:t>';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Complete Upload File PHP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target_dir</a:t>
            </a:r>
            <a:r>
              <a:rPr lang="en-IN" dirty="0" smtClean="0"/>
              <a:t> = "uploads/";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target_file</a:t>
            </a:r>
            <a:r>
              <a:rPr lang="en-IN" dirty="0" smtClean="0"/>
              <a:t> = $</a:t>
            </a:r>
            <a:r>
              <a:rPr lang="en-IN" dirty="0" err="1" smtClean="0"/>
              <a:t>target_dir</a:t>
            </a:r>
            <a:r>
              <a:rPr lang="en-IN" dirty="0" smtClean="0"/>
              <a:t> . </a:t>
            </a:r>
            <a:r>
              <a:rPr lang="en-IN" dirty="0" err="1" smtClean="0"/>
              <a:t>basename</a:t>
            </a:r>
            <a:r>
              <a:rPr lang="en-IN" dirty="0" smtClean="0"/>
              <a:t>($_FILES["</a:t>
            </a:r>
            <a:r>
              <a:rPr lang="en-IN" dirty="0" err="1" smtClean="0"/>
              <a:t>fileToUpload</a:t>
            </a:r>
            <a:r>
              <a:rPr lang="en-IN" dirty="0" smtClean="0"/>
              <a:t>"]["name"]);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uploadOk</a:t>
            </a:r>
            <a:r>
              <a:rPr lang="en-IN" dirty="0" smtClean="0"/>
              <a:t> = 1;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imageFileType</a:t>
            </a:r>
            <a:r>
              <a:rPr lang="en-IN" dirty="0" smtClean="0"/>
              <a:t> = </a:t>
            </a:r>
            <a:r>
              <a:rPr lang="en-IN" dirty="0" err="1" smtClean="0"/>
              <a:t>pathinfo</a:t>
            </a:r>
            <a:r>
              <a:rPr lang="en-IN" dirty="0" smtClean="0"/>
              <a:t>($</a:t>
            </a:r>
            <a:r>
              <a:rPr lang="en-IN" dirty="0" err="1" smtClean="0"/>
              <a:t>target_file,PATHINFO_EXTENSION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// Check if image file is a actual image or fake image</a:t>
            </a:r>
            <a:br>
              <a:rPr lang="en-IN" dirty="0" smtClean="0"/>
            </a:br>
            <a:r>
              <a:rPr lang="en-IN" dirty="0" smtClean="0"/>
              <a:t>if(</a:t>
            </a:r>
            <a:r>
              <a:rPr lang="en-IN" dirty="0" err="1" smtClean="0"/>
              <a:t>isset</a:t>
            </a:r>
            <a:r>
              <a:rPr lang="en-IN" dirty="0" smtClean="0"/>
              <a:t>($_POST["submit"])) {</a:t>
            </a:r>
            <a:br>
              <a:rPr lang="en-IN" dirty="0" smtClean="0"/>
            </a:br>
            <a:r>
              <a:rPr lang="en-IN" dirty="0" smtClean="0"/>
              <a:t>    $check = </a:t>
            </a:r>
            <a:r>
              <a:rPr lang="en-IN" dirty="0" err="1" smtClean="0"/>
              <a:t>getimagesize</a:t>
            </a:r>
            <a:r>
              <a:rPr lang="en-IN" dirty="0" smtClean="0"/>
              <a:t>($_FILES["</a:t>
            </a:r>
            <a:r>
              <a:rPr lang="en-IN" dirty="0" err="1" smtClean="0"/>
              <a:t>fileToUpload</a:t>
            </a:r>
            <a:r>
              <a:rPr lang="en-IN" dirty="0" smtClean="0"/>
              <a:t>"]["</a:t>
            </a:r>
            <a:r>
              <a:rPr lang="en-IN" dirty="0" err="1" smtClean="0"/>
              <a:t>tmp_name</a:t>
            </a:r>
            <a:r>
              <a:rPr lang="en-IN" dirty="0" smtClean="0"/>
              <a:t>"]);</a:t>
            </a:r>
            <a:br>
              <a:rPr lang="en-IN" dirty="0" smtClean="0"/>
            </a:br>
            <a:r>
              <a:rPr lang="en-IN" dirty="0" smtClean="0"/>
              <a:t>    if($check !== false) {</a:t>
            </a:r>
            <a:br>
              <a:rPr lang="en-IN" dirty="0" smtClean="0"/>
            </a:br>
            <a:r>
              <a:rPr lang="en-IN" dirty="0" smtClean="0"/>
              <a:t>        echo "File is an image - " . $check["mime"] . ".";</a:t>
            </a:r>
            <a:br>
              <a:rPr lang="en-IN" dirty="0" smtClean="0"/>
            </a:br>
            <a:r>
              <a:rPr lang="en-IN" dirty="0" smtClean="0"/>
              <a:t>        $</a:t>
            </a:r>
            <a:r>
              <a:rPr lang="en-IN" dirty="0" err="1" smtClean="0"/>
              <a:t>uploadOk</a:t>
            </a:r>
            <a:r>
              <a:rPr lang="en-IN" dirty="0" smtClean="0"/>
              <a:t> = 1;</a:t>
            </a:r>
            <a:br>
              <a:rPr lang="en-IN" dirty="0" smtClean="0"/>
            </a:br>
            <a:r>
              <a:rPr lang="en-IN" dirty="0" smtClean="0"/>
              <a:t>    } else {</a:t>
            </a:r>
            <a:br>
              <a:rPr lang="en-IN" dirty="0" smtClean="0"/>
            </a:br>
            <a:r>
              <a:rPr lang="en-IN" dirty="0" smtClean="0"/>
              <a:t>        echo "File is not an image.";</a:t>
            </a:r>
            <a:br>
              <a:rPr lang="en-IN" dirty="0" smtClean="0"/>
            </a:br>
            <a:r>
              <a:rPr lang="en-IN" dirty="0" smtClean="0"/>
              <a:t>        $</a:t>
            </a:r>
            <a:r>
              <a:rPr lang="en-IN" dirty="0" err="1" smtClean="0"/>
              <a:t>uploadOk</a:t>
            </a:r>
            <a:r>
              <a:rPr lang="en-IN" dirty="0" smtClean="0"/>
              <a:t> = 0;</a:t>
            </a:r>
            <a:br>
              <a:rPr lang="en-IN" dirty="0" smtClean="0"/>
            </a:br>
            <a:r>
              <a:rPr lang="en-IN" dirty="0" smtClean="0"/>
              <a:t>    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// Check if file already exists</a:t>
            </a:r>
            <a:br>
              <a:rPr lang="en-IN" dirty="0" smtClean="0"/>
            </a:br>
            <a:r>
              <a:rPr lang="en-IN" dirty="0" smtClean="0"/>
              <a:t>if (</a:t>
            </a:r>
            <a:r>
              <a:rPr lang="en-IN" dirty="0" err="1" smtClean="0"/>
              <a:t>file_exists</a:t>
            </a:r>
            <a:r>
              <a:rPr lang="en-IN" dirty="0" smtClean="0"/>
              <a:t>($</a:t>
            </a:r>
            <a:r>
              <a:rPr lang="en-IN" dirty="0" err="1" smtClean="0"/>
              <a:t>target_file</a:t>
            </a:r>
            <a:r>
              <a:rPr lang="en-IN" dirty="0" smtClean="0"/>
              <a:t>)) {</a:t>
            </a:r>
            <a:br>
              <a:rPr lang="en-IN" dirty="0" smtClean="0"/>
            </a:br>
            <a:r>
              <a:rPr lang="en-IN" dirty="0" smtClean="0"/>
              <a:t>    echo "Sorry, file already exists.";</a:t>
            </a:r>
            <a:br>
              <a:rPr lang="en-IN" dirty="0" smtClean="0"/>
            </a:br>
            <a:r>
              <a:rPr lang="en-IN" dirty="0" smtClean="0"/>
              <a:t>    $</a:t>
            </a:r>
            <a:r>
              <a:rPr lang="en-IN" dirty="0" err="1" smtClean="0"/>
              <a:t>uploadOk</a:t>
            </a:r>
            <a:r>
              <a:rPr lang="en-IN" dirty="0" smtClean="0"/>
              <a:t> = 0;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// Check file size</a:t>
            </a:r>
            <a:br>
              <a:rPr lang="en-IN" dirty="0" smtClean="0"/>
            </a:br>
            <a:r>
              <a:rPr lang="en-IN" dirty="0" smtClean="0"/>
              <a:t>if ($_FILES["</a:t>
            </a:r>
            <a:r>
              <a:rPr lang="en-IN" dirty="0" err="1" smtClean="0"/>
              <a:t>fileToUpload</a:t>
            </a:r>
            <a:r>
              <a:rPr lang="en-IN" dirty="0" smtClean="0"/>
              <a:t>"]["size"] &gt; 500000) {</a:t>
            </a:r>
            <a:br>
              <a:rPr lang="en-IN" dirty="0" smtClean="0"/>
            </a:br>
            <a:r>
              <a:rPr lang="en-IN" dirty="0" smtClean="0"/>
              <a:t>    echo "Sorry, your file is too large.";</a:t>
            </a:r>
            <a:br>
              <a:rPr lang="en-IN" dirty="0" smtClean="0"/>
            </a:br>
            <a:r>
              <a:rPr lang="en-IN" dirty="0" smtClean="0"/>
              <a:t>    $</a:t>
            </a:r>
            <a:r>
              <a:rPr lang="en-IN" dirty="0" err="1" smtClean="0"/>
              <a:t>uploadOk</a:t>
            </a:r>
            <a:r>
              <a:rPr lang="en-IN" dirty="0" smtClean="0"/>
              <a:t> = 0;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// Allow certain file formats</a:t>
            </a:r>
            <a:br>
              <a:rPr lang="en-IN" dirty="0" smtClean="0"/>
            </a:br>
            <a:r>
              <a:rPr lang="en-IN" dirty="0" smtClean="0"/>
              <a:t>if($</a:t>
            </a:r>
            <a:r>
              <a:rPr lang="en-IN" dirty="0" err="1" smtClean="0"/>
              <a:t>imageFileType</a:t>
            </a:r>
            <a:r>
              <a:rPr lang="en-IN" dirty="0" smtClean="0"/>
              <a:t> != "jpg" &amp;&amp; $</a:t>
            </a:r>
            <a:r>
              <a:rPr lang="en-IN" dirty="0" err="1" smtClean="0"/>
              <a:t>imageFileType</a:t>
            </a:r>
            <a:r>
              <a:rPr lang="en-IN" dirty="0" smtClean="0"/>
              <a:t> != "</a:t>
            </a:r>
            <a:r>
              <a:rPr lang="en-IN" dirty="0" err="1" smtClean="0"/>
              <a:t>png</a:t>
            </a:r>
            <a:r>
              <a:rPr lang="en-IN" dirty="0" smtClean="0"/>
              <a:t>" &amp;&amp; $</a:t>
            </a:r>
            <a:r>
              <a:rPr lang="en-IN" dirty="0" err="1" smtClean="0"/>
              <a:t>imageFileType</a:t>
            </a:r>
            <a:r>
              <a:rPr lang="en-IN" dirty="0" smtClean="0"/>
              <a:t> != "jpeg"</a:t>
            </a:r>
            <a:br>
              <a:rPr lang="en-IN" dirty="0" smtClean="0"/>
            </a:br>
            <a:r>
              <a:rPr lang="en-IN" dirty="0" smtClean="0"/>
              <a:t>&amp;&amp; $</a:t>
            </a:r>
            <a:r>
              <a:rPr lang="en-IN" dirty="0" err="1" smtClean="0"/>
              <a:t>imageFileType</a:t>
            </a:r>
            <a:r>
              <a:rPr lang="en-IN" dirty="0" smtClean="0"/>
              <a:t> != "gif" ) {</a:t>
            </a:r>
            <a:br>
              <a:rPr lang="en-IN" dirty="0" smtClean="0"/>
            </a:br>
            <a:r>
              <a:rPr lang="en-IN" dirty="0" smtClean="0"/>
              <a:t>    echo "Sorry, only JPG, JPEG, PNG &amp; GIF files are allowed.";</a:t>
            </a:r>
            <a:br>
              <a:rPr lang="en-IN" dirty="0" smtClean="0"/>
            </a:br>
            <a:r>
              <a:rPr lang="en-IN" dirty="0" smtClean="0"/>
              <a:t>    $</a:t>
            </a:r>
            <a:r>
              <a:rPr lang="en-IN" dirty="0" err="1" smtClean="0"/>
              <a:t>uploadOk</a:t>
            </a:r>
            <a:r>
              <a:rPr lang="en-IN" dirty="0" smtClean="0"/>
              <a:t> = 0;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// Check if $</a:t>
            </a:r>
            <a:r>
              <a:rPr lang="en-IN" dirty="0" err="1" smtClean="0"/>
              <a:t>uploadOk</a:t>
            </a:r>
            <a:r>
              <a:rPr lang="en-IN" dirty="0" smtClean="0"/>
              <a:t> is set to 0 by an error</a:t>
            </a:r>
            <a:br>
              <a:rPr lang="en-IN" dirty="0" smtClean="0"/>
            </a:br>
            <a:r>
              <a:rPr lang="en-IN" dirty="0" smtClean="0"/>
              <a:t>if ($</a:t>
            </a:r>
            <a:r>
              <a:rPr lang="en-IN" dirty="0" err="1" smtClean="0"/>
              <a:t>uploadOk</a:t>
            </a:r>
            <a:r>
              <a:rPr lang="en-IN" dirty="0" smtClean="0"/>
              <a:t> == 0) {</a:t>
            </a:r>
            <a:br>
              <a:rPr lang="en-IN" dirty="0" smtClean="0"/>
            </a:br>
            <a:r>
              <a:rPr lang="en-IN" dirty="0" smtClean="0"/>
              <a:t>    echo "Sorry, your file was not uploaded.";</a:t>
            </a:r>
            <a:br>
              <a:rPr lang="en-IN" dirty="0" smtClean="0"/>
            </a:br>
            <a:r>
              <a:rPr lang="en-IN" dirty="0" smtClean="0"/>
              <a:t>// if everything is ok, try to upload file</a:t>
            </a:r>
            <a:br>
              <a:rPr lang="en-IN" dirty="0" smtClean="0"/>
            </a:br>
            <a:r>
              <a:rPr lang="en-IN" dirty="0" smtClean="0"/>
              <a:t>} else {</a:t>
            </a:r>
            <a:br>
              <a:rPr lang="en-IN" dirty="0" smtClean="0"/>
            </a:br>
            <a:r>
              <a:rPr lang="en-IN" dirty="0" smtClean="0"/>
              <a:t>    if (</a:t>
            </a:r>
            <a:r>
              <a:rPr lang="en-IN" dirty="0" err="1" smtClean="0"/>
              <a:t>move_uploaded_file</a:t>
            </a:r>
            <a:r>
              <a:rPr lang="en-IN" dirty="0" smtClean="0"/>
              <a:t>($_FILES["</a:t>
            </a:r>
            <a:r>
              <a:rPr lang="en-IN" dirty="0" err="1" smtClean="0"/>
              <a:t>fileToUpload</a:t>
            </a:r>
            <a:r>
              <a:rPr lang="en-IN" dirty="0" smtClean="0"/>
              <a:t>"]["</a:t>
            </a:r>
            <a:r>
              <a:rPr lang="en-IN" dirty="0" err="1" smtClean="0"/>
              <a:t>tmp_name</a:t>
            </a:r>
            <a:r>
              <a:rPr lang="en-IN" dirty="0" smtClean="0"/>
              <a:t>"], $</a:t>
            </a:r>
            <a:r>
              <a:rPr lang="en-IN" dirty="0" err="1" smtClean="0"/>
              <a:t>target_file</a:t>
            </a:r>
            <a:r>
              <a:rPr lang="en-IN" dirty="0" smtClean="0"/>
              <a:t>)) {</a:t>
            </a:r>
            <a:br>
              <a:rPr lang="en-IN" dirty="0" smtClean="0"/>
            </a:br>
            <a:r>
              <a:rPr lang="en-IN" dirty="0" smtClean="0"/>
              <a:t>        echo "The file ". </a:t>
            </a:r>
            <a:r>
              <a:rPr lang="en-IN" dirty="0" err="1" smtClean="0"/>
              <a:t>basename</a:t>
            </a:r>
            <a:r>
              <a:rPr lang="en-IN" dirty="0" smtClean="0"/>
              <a:t>( $_FILES["</a:t>
            </a:r>
            <a:r>
              <a:rPr lang="en-IN" dirty="0" err="1" smtClean="0"/>
              <a:t>fileToUpload</a:t>
            </a:r>
            <a:r>
              <a:rPr lang="en-IN" dirty="0" smtClean="0"/>
              <a:t>"]["name"]). " has been uploaded.";</a:t>
            </a:r>
            <a:br>
              <a:rPr lang="en-IN" dirty="0" smtClean="0"/>
            </a:br>
            <a:r>
              <a:rPr lang="en-IN" dirty="0" smtClean="0"/>
              <a:t>    } else {</a:t>
            </a:r>
            <a:br>
              <a:rPr lang="en-IN" dirty="0" smtClean="0"/>
            </a:br>
            <a:r>
              <a:rPr lang="en-IN" dirty="0" smtClean="0"/>
              <a:t>        echo "Sorry, there was an error uploading your file.";</a:t>
            </a:r>
            <a:br>
              <a:rPr lang="en-IN" dirty="0" smtClean="0"/>
            </a:br>
            <a:r>
              <a:rPr lang="en-IN" dirty="0" smtClean="0"/>
              <a:t>    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IN" dirty="0" smtClean="0"/>
              <a:t>PHP include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footer.php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 "&lt;p&gt;Copyright &amp;copy; 1999-" . date("Y") . " </a:t>
            </a:r>
            <a:r>
              <a:rPr lang="en-IN" dirty="0" smtClean="0"/>
              <a:t>arttc.com</a:t>
            </a:r>
            <a:r>
              <a:rPr lang="en-IN" dirty="0" smtClean="0"/>
              <a:t>&lt;/p&gt;";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&lt;h1&gt;Welcome to my home page!&lt;/h1&gt;</a:t>
            </a:r>
            <a:br>
              <a:rPr lang="en-IN" dirty="0" smtClean="0"/>
            </a:br>
            <a:r>
              <a:rPr lang="en-IN" dirty="0" smtClean="0"/>
              <a:t>&lt;p&gt;Some text.&lt;/p&gt;</a:t>
            </a:r>
            <a:br>
              <a:rPr lang="en-IN" dirty="0" smtClean="0"/>
            </a:br>
            <a:r>
              <a:rPr lang="en-IN" dirty="0" smtClean="0"/>
              <a:t>&lt;p&gt;Some more text.&lt;/p&gt;</a:t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include 'footer.php';?&gt;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include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943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Assume we have a standard menu file called "menu.php":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 '&lt;a </a:t>
            </a:r>
            <a:r>
              <a:rPr lang="en-IN" dirty="0" err="1" smtClean="0"/>
              <a:t>href</a:t>
            </a:r>
            <a:r>
              <a:rPr lang="en-IN" dirty="0" smtClean="0"/>
              <a:t>="/default.asp"&gt;Home&lt;/a&gt; -</a:t>
            </a:r>
            <a:br>
              <a:rPr lang="en-IN" dirty="0" smtClean="0"/>
            </a:br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="/html/default.asp"&gt;HTML Tutorial&lt;/a&gt; -</a:t>
            </a:r>
            <a:br>
              <a:rPr lang="en-IN" dirty="0" smtClean="0"/>
            </a:br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="/</a:t>
            </a:r>
            <a:r>
              <a:rPr lang="en-IN" dirty="0" err="1" smtClean="0"/>
              <a:t>css</a:t>
            </a:r>
            <a:r>
              <a:rPr lang="en-IN" dirty="0" smtClean="0"/>
              <a:t>/default.asp"&gt;CSS Tutorial&lt;/a&gt; -</a:t>
            </a:r>
            <a:br>
              <a:rPr lang="en-IN" dirty="0" smtClean="0"/>
            </a:br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="/</a:t>
            </a:r>
            <a:r>
              <a:rPr lang="en-IN" dirty="0" err="1" smtClean="0"/>
              <a:t>js</a:t>
            </a:r>
            <a:r>
              <a:rPr lang="en-IN" dirty="0" smtClean="0"/>
              <a:t>/default.asp"&gt;JavaScript Tutorial&lt;/a&gt; -</a:t>
            </a:r>
            <a:br>
              <a:rPr lang="en-IN" dirty="0" smtClean="0"/>
            </a:br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="default.asp"&gt;PHP Tutorial&lt;/a&gt;';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&lt;div class="menu"&gt;</a:t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include 'menu.php';?&gt;</a:t>
            </a:r>
            <a:br>
              <a:rPr lang="en-IN" dirty="0" smtClean="0"/>
            </a:br>
            <a:r>
              <a:rPr lang="en-IN" dirty="0" smtClean="0"/>
              <a:t>&lt;/div&gt;</a:t>
            </a:r>
          </a:p>
          <a:p>
            <a:pPr>
              <a:buNone/>
            </a:pPr>
            <a:r>
              <a:rPr lang="en-IN" dirty="0" smtClean="0"/>
              <a:t>     &lt;h1&gt;Welcome to my home page!&lt;/h1&gt;</a:t>
            </a:r>
            <a:br>
              <a:rPr lang="en-IN" dirty="0" smtClean="0"/>
            </a:br>
            <a:r>
              <a:rPr lang="en-IN" dirty="0" smtClean="0"/>
              <a:t>&lt;p&gt;Some text.&lt;/p&gt;</a:t>
            </a:r>
            <a:br>
              <a:rPr lang="en-IN" dirty="0" smtClean="0"/>
            </a:br>
            <a:r>
              <a:rPr lang="en-IN" dirty="0" smtClean="0"/>
              <a:t>&lt;p&gt;Some more text.&lt;/p&gt;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include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Assume we have a file called "vars.php", with some variables defined: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color</a:t>
            </a:r>
            <a:r>
              <a:rPr lang="en-IN" dirty="0" smtClean="0"/>
              <a:t>='red';</a:t>
            </a:r>
            <a:br>
              <a:rPr lang="en-IN" dirty="0" smtClean="0"/>
            </a:br>
            <a:r>
              <a:rPr lang="en-IN" dirty="0" smtClean="0"/>
              <a:t>$car='BMW';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&lt;h1&gt;Welcome to my home page!&lt;/h1&gt;</a:t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include 'vars.php';</a:t>
            </a:r>
            <a:br>
              <a:rPr lang="en-IN" dirty="0" smtClean="0"/>
            </a:br>
            <a:r>
              <a:rPr lang="en-IN" dirty="0" smtClean="0"/>
              <a:t>echo "I have a $</a:t>
            </a:r>
            <a:r>
              <a:rPr lang="en-IN" dirty="0" err="1" smtClean="0"/>
              <a:t>color</a:t>
            </a:r>
            <a:r>
              <a:rPr lang="en-IN" dirty="0" smtClean="0"/>
              <a:t> $car.";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include vs. require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require statement is also used to include a file into the PHP code.</a:t>
            </a:r>
          </a:p>
          <a:p>
            <a:r>
              <a:rPr lang="en-IN" dirty="0" smtClean="0"/>
              <a:t>However, there is one big difference between include and require; when a file is included with the </a:t>
            </a:r>
            <a:r>
              <a:rPr lang="en-IN" b="1" dirty="0" err="1" smtClean="0"/>
              <a:t>include</a:t>
            </a:r>
            <a:r>
              <a:rPr lang="en-IN" dirty="0" err="1" smtClean="0"/>
              <a:t>statement</a:t>
            </a:r>
            <a:r>
              <a:rPr lang="en-IN" dirty="0" smtClean="0"/>
              <a:t> and PHP cannot find it, the script will continue to execute: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include vs. require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&lt;h1&gt;Welcome to my home page!&lt;/h1&gt;</a:t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include 'noFileExists.php';</a:t>
            </a:r>
            <a:br>
              <a:rPr lang="en-IN" dirty="0" smtClean="0"/>
            </a:br>
            <a:r>
              <a:rPr lang="en-IN" dirty="0" smtClean="0"/>
              <a:t>echo "I have a $</a:t>
            </a:r>
            <a:r>
              <a:rPr lang="en-IN" dirty="0" err="1" smtClean="0"/>
              <a:t>color</a:t>
            </a:r>
            <a:r>
              <a:rPr lang="en-IN" dirty="0" smtClean="0"/>
              <a:t> $car.";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&lt;h1&gt;Welcome to my home page!&lt;/h1&gt;</a:t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require 'noFileExists.php';</a:t>
            </a:r>
            <a:br>
              <a:rPr lang="en-IN" dirty="0" smtClean="0"/>
            </a:br>
            <a:r>
              <a:rPr lang="en-IN" dirty="0" smtClean="0"/>
              <a:t>echo "I have a $</a:t>
            </a:r>
            <a:r>
              <a:rPr lang="en-IN" dirty="0" err="1" smtClean="0"/>
              <a:t>color</a:t>
            </a:r>
            <a:r>
              <a:rPr lang="en-IN" dirty="0" smtClean="0"/>
              <a:t> $car.";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5 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handling is an important part of any web application. You often need to open and process a file for different tasks.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1280</Words>
  <Application>Microsoft Office PowerPoint</Application>
  <PresentationFormat>On-screen Show (4:3)</PresentationFormat>
  <Paragraphs>130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PHP  Include Files</vt:lpstr>
      <vt:lpstr>PHP include and require Statements</vt:lpstr>
      <vt:lpstr>PHP include </vt:lpstr>
      <vt:lpstr>PHP include </vt:lpstr>
      <vt:lpstr>PHP include </vt:lpstr>
      <vt:lpstr>PHP include vs. require</vt:lpstr>
      <vt:lpstr>PHP include vs. require</vt:lpstr>
      <vt:lpstr>PHP 5 File Handling</vt:lpstr>
      <vt:lpstr>PHP Manipulating Files</vt:lpstr>
      <vt:lpstr>PHP readfile() Function</vt:lpstr>
      <vt:lpstr>PHP Open File - fopen()</vt:lpstr>
      <vt:lpstr>Modes</vt:lpstr>
      <vt:lpstr>PHP Read File - fread()</vt:lpstr>
      <vt:lpstr>PHP Close File - fclose()</vt:lpstr>
      <vt:lpstr>PHP Read Single Line - fgets()</vt:lpstr>
      <vt:lpstr>PHP Check End-Of-File - feof()</vt:lpstr>
      <vt:lpstr>PHP Read Single Character - fgetc()</vt:lpstr>
      <vt:lpstr>PHP Create File - fopen()</vt:lpstr>
      <vt:lpstr>PHP Write to File - fwrite()</vt:lpstr>
      <vt:lpstr>PHP Overwriting</vt:lpstr>
      <vt:lpstr>PHP 5 File Upload</vt:lpstr>
      <vt:lpstr>HTML for File upload</vt:lpstr>
      <vt:lpstr>Rules for file upload for the HTML form</vt:lpstr>
      <vt:lpstr>Upload File PHP Script</vt:lpstr>
      <vt:lpstr>Upload script analysis</vt:lpstr>
      <vt:lpstr>Check if File Already Exists</vt:lpstr>
      <vt:lpstr>Limit File Size</vt:lpstr>
      <vt:lpstr>Limit File Type</vt:lpstr>
      <vt:lpstr>Complete Upload File PHP Script</vt:lpstr>
      <vt:lpstr>Slide 31</vt:lpstr>
      <vt:lpstr>Slide 32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ERP</cp:lastModifiedBy>
  <cp:revision>92</cp:revision>
  <dcterms:created xsi:type="dcterms:W3CDTF">2006-08-16T00:00:00Z</dcterms:created>
  <dcterms:modified xsi:type="dcterms:W3CDTF">2018-01-27T07:47:55Z</dcterms:modified>
</cp:coreProperties>
</file>