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8" r:id="rId2"/>
    <p:sldId id="32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" y="6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164A9-BD31-4DD1-B431-476CC19039ED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EC569-3F19-45B2-B508-F1ECB07666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54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D1C1D"/>
              </a:solidFill>
              <a:effectLst/>
              <a:latin typeface="Pretendard Light" panose="02000403000000020004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6072-159A-014C-911B-125549347C6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181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D1C1D"/>
              </a:solidFill>
              <a:effectLst/>
              <a:latin typeface="Pretendard Light" panose="02000403000000020004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6072-159A-014C-911B-125549347C6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181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FEC0A-CB4B-2096-CE3D-979F10C52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877DD-5FF6-DB25-C5F4-701604E74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47EEB-76B6-8ADD-1DB6-62D8CE61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5BA3F-9934-78A9-F725-083088C4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6C387-F9A9-B4D4-2235-DE289E6A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24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A7DB2-2A8A-4981-BE40-77780FB1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E43BA-D686-A01E-50B7-AE16F9956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94F89-9FA5-26BC-8C64-8361A089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8BBE7-2584-4567-5C1F-AC1EFB37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B974B-D3A2-2B77-14EE-1376B060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554D52-4D97-4F6C-CF85-1436DA12D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6CC30-A328-BDBE-FBCD-CF432652A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784A8-826D-4FF8-82DB-6CB30DF0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278F1-946B-B051-C8C7-78CADF86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5A6E2-97B5-135D-864F-7AB43D34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17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CEA77-5962-C3AE-970A-2FEBD99D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59EB3-5EBD-3AE0-8E02-CA6243F7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AAC11-9277-4174-F888-CAF46F74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BB3D7-9E13-D3BC-9611-6BB7C233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02F63-2284-1350-3418-E4B689A4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6525B-90D1-E644-25F3-08B6ADD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EBD45-5448-327A-1C0B-77C0D08E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64FFF-F7F1-DCAB-685B-4643B9E7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CD7E6-00EC-CC3E-BF4E-0A7422D4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78142-5310-E78E-5FC7-A1621527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7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3039A-F835-F638-40B7-F8EA5318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A42C9-0CFC-D4CE-86F8-2A5A33F20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19A9D-3371-ED35-5DAF-445C63AB0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0FF4E-6594-DA18-1300-8DFE6EB1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5D10-73CD-D338-D937-68C9A693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965D27-14F0-6950-347F-BE830CFF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1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62F6E-CD62-3B94-B5FB-2049598A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1943D-4BC4-7E3D-A030-2783E63A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1B1F48-DE07-2399-CE9D-279CE2B40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07798-722E-F948-4170-AEE5752B5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C5D33-2B81-90B5-8278-EDFDC134C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77410F-F830-6114-8F66-81B2EEAE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7CE7DA-BAD7-3150-6B17-D39476A6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BF9E8B-05BE-FA0A-DB00-3455E1A3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164C2-3F69-74C7-8831-BE7FF6B9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16D196-A20F-5973-530C-8F54A30D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A0805-05D1-B0BD-990C-0BC7DD88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5C25A7-C79A-6CC3-9399-31953CDC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2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75AE57-2E5F-BB3B-0E1D-A2D82056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D43301-6E96-01B2-CC5B-1E51DC58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894363-0F28-9E2C-61EE-3695B509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94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BF258-9DD9-08C2-98DF-98994151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3B40B-9940-5A9E-1693-F23A917E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E262F-C68B-8C66-E39E-FC36175A9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9C562-0662-2F75-1928-99A74483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CA52B-B46E-6512-9ADE-A294A0BB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2B5B01-6FB8-7A1A-54B3-90585E08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1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4B33C-DF06-E323-A448-0D982636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625AFB-2DA7-6D1C-AFAC-0376C250D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DB1FC-06EA-BB02-5103-B8ACB1027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98684-3F38-72FF-EC77-308E806C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37DD1-BD27-452F-5EE4-F6FB76CD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CB8A1-FF92-7876-15DF-8C88573B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6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1E15E5-7278-1748-F467-3FCEEF85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09889-8A73-BE0E-49CF-557B7FFC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44DC8-9CE3-F6E4-41B9-42534A3FF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EE26C-A23E-4C1E-9C38-F291435DFF9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CEB4A-3D08-D8DF-FE37-94B628D32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B1B09-F37F-3DDF-2DD4-1ED4B3DE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5264F-DB9C-4AEB-B81D-25399CED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34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>
            <a:extLst>
              <a:ext uri="{FF2B5EF4-FFF2-40B4-BE49-F238E27FC236}">
                <a16:creationId xmlns:a16="http://schemas.microsoft.com/office/drawing/2014/main" id="{5AF15718-E1CA-D34C-B408-68FF528D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5533"/>
            <a:ext cx="11734800" cy="637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467" y="1041400"/>
            <a:ext cx="5334000" cy="169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51934" y="702734"/>
            <a:ext cx="5909733" cy="651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67" b="1" spc="-133" dirty="0" err="1">
                <a:solidFill>
                  <a:srgbClr val="002841"/>
                </a:solidFill>
                <a:latin typeface="Pretendard SemiBold" panose="02000503000000020004" pitchFamily="2" charset="-127"/>
              </a:rPr>
              <a:t>Keypoint</a:t>
            </a:r>
            <a:r>
              <a:rPr lang="ko-KR" altLang="en-US" sz="3667" b="1" spc="-133" dirty="0">
                <a:solidFill>
                  <a:srgbClr val="002841"/>
                </a:solidFill>
                <a:latin typeface="Pretendard SemiBold" panose="02000503000000020004" pitchFamily="2" charset="-127"/>
              </a:rPr>
              <a:t> 정규화 작업 </a:t>
            </a:r>
            <a:r>
              <a:rPr lang="en-US" altLang="ko-KR" sz="3667" b="1" spc="-133" dirty="0">
                <a:solidFill>
                  <a:srgbClr val="002841"/>
                </a:solidFill>
                <a:latin typeface="Pretendard SemiBold" panose="02000503000000020004" pitchFamily="2" charset="-127"/>
              </a:rPr>
              <a:t>1</a:t>
            </a:r>
            <a:r>
              <a:rPr lang="ko-KR" altLang="en-US" sz="3667" b="1" spc="-133" dirty="0">
                <a:solidFill>
                  <a:srgbClr val="002841"/>
                </a:solidFill>
                <a:latin typeface="Pretendard SemiBold" panose="02000503000000020004" pitchFamily="2" charset="-127"/>
              </a:rPr>
              <a:t>안 </a:t>
            </a:r>
            <a:endParaRPr lang="en-US" sz="3667" b="1" spc="-133" dirty="0">
              <a:solidFill>
                <a:srgbClr val="002841"/>
              </a:solidFill>
              <a:latin typeface="Pretendard SemiBold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4C3C27-AEF4-7044-B6AD-726E4F63B284}"/>
              </a:ext>
            </a:extLst>
          </p:cNvPr>
          <p:cNvSpPr txBox="1"/>
          <p:nvPr/>
        </p:nvSpPr>
        <p:spPr>
          <a:xfrm>
            <a:off x="6366053" y="2759437"/>
            <a:ext cx="9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9B4B7E-FD1C-F142-95CC-363990ECEEC7}"/>
              </a:ext>
            </a:extLst>
          </p:cNvPr>
          <p:cNvSpPr txBox="1"/>
          <p:nvPr/>
        </p:nvSpPr>
        <p:spPr>
          <a:xfrm>
            <a:off x="7162800" y="2138345"/>
            <a:ext cx="406057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err="1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Bbox</a:t>
            </a:r>
            <a:r>
              <a:rPr lang="ko-KR" altLang="en-US" sz="1867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좌측 상단을 기준으로 </a:t>
            </a:r>
            <a:r>
              <a:rPr lang="ko-KR" altLang="en-US" sz="1867" dirty="0" err="1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좌표값</a:t>
            </a:r>
            <a:r>
              <a:rPr lang="ko-KR" altLang="en-US" sz="1867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정규화</a:t>
            </a:r>
            <a:endParaRPr lang="en-US" altLang="ko-KR" sz="1867" dirty="0">
              <a:solidFill>
                <a:srgbClr val="00284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B7B47-8542-6045-BB96-B183A403D4AF}"/>
              </a:ext>
            </a:extLst>
          </p:cNvPr>
          <p:cNvSpPr txBox="1"/>
          <p:nvPr/>
        </p:nvSpPr>
        <p:spPr>
          <a:xfrm>
            <a:off x="7264400" y="2731675"/>
            <a:ext cx="4060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</a:t>
            </a:r>
            <a:r>
              <a:rPr lang="ko-KR" altLang="en-US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r>
              <a:rPr lang="ko-KR" altLang="en-US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Track</a:t>
            </a:r>
            <a:r>
              <a:rPr lang="ko-KR" altLang="en-US" sz="1600" dirty="0" err="1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으로</a:t>
            </a:r>
            <a:r>
              <a:rPr lang="ko-KR" altLang="en-US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객체 </a:t>
            </a:r>
            <a:r>
              <a:rPr lang="en-US" altLang="ko-KR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ID </a:t>
            </a:r>
            <a:r>
              <a:rPr lang="ko-KR" altLang="en-US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부여</a:t>
            </a:r>
            <a:endParaRPr lang="en-US" altLang="ko-KR" sz="1600" dirty="0">
              <a:solidFill>
                <a:srgbClr val="00284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l"/>
            <a:endParaRPr lang="en-US" altLang="ko-KR" sz="1600" dirty="0">
              <a:solidFill>
                <a:srgbClr val="00284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l"/>
            <a:r>
              <a:rPr lang="en-US" altLang="ko-KR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2)</a:t>
            </a:r>
            <a:r>
              <a:rPr lang="ko-KR" altLang="en-US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sz="1600" dirty="0" err="1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Bbox</a:t>
            </a:r>
            <a:r>
              <a:rPr lang="en-US" altLang="ko-KR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기준으로 </a:t>
            </a:r>
            <a:r>
              <a:rPr lang="en-US" altLang="ko-KR" sz="1600" dirty="0" err="1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Keypoint</a:t>
            </a:r>
            <a:r>
              <a:rPr lang="en-US" altLang="ko-KR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추출</a:t>
            </a:r>
            <a:endParaRPr lang="en-US" altLang="ko-KR" sz="1600" dirty="0">
              <a:solidFill>
                <a:srgbClr val="00284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l"/>
            <a:endParaRPr lang="en-US" altLang="ko-KR" sz="1600" dirty="0">
              <a:solidFill>
                <a:srgbClr val="00284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894337" indent="-894337"/>
            <a:r>
              <a:rPr lang="en-US" altLang="ko-KR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3) </a:t>
            </a:r>
            <a:r>
              <a:rPr lang="ko-KR" altLang="en-US" sz="1600" dirty="0" err="1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빨간점</a:t>
            </a:r>
            <a:r>
              <a:rPr lang="en-US" altLang="ko-KR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: </a:t>
            </a:r>
            <a:r>
              <a:rPr lang="en-US" altLang="ko-KR" sz="1600" dirty="0" err="1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Bbox</a:t>
            </a:r>
            <a:r>
              <a:rPr lang="en-US" altLang="ko-KR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sz="1600" dirty="0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좌측 상단 기준으로 정규화된 </a:t>
            </a:r>
            <a:r>
              <a:rPr lang="ko-KR" altLang="en-US" sz="1600" dirty="0" err="1">
                <a:solidFill>
                  <a:srgbClr val="00284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좌표값</a:t>
            </a:r>
            <a:endParaRPr lang="en-US" altLang="ko-KR" sz="1600" dirty="0">
              <a:solidFill>
                <a:srgbClr val="00284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190510" indent="-190510">
              <a:buFont typeface="Wingdings" pitchFamily="2" charset="2"/>
              <a:buChar char="l"/>
            </a:pPr>
            <a:endParaRPr lang="ko-KR" altLang="en-US" sz="1600" dirty="0">
              <a:solidFill>
                <a:srgbClr val="00284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B18293-6FA6-D840-9E5A-4E22827FF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23" y="2138345"/>
            <a:ext cx="5635377" cy="31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9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06EE9F5B-47E0-3D4C-9F36-8F92617F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5533"/>
            <a:ext cx="11734800" cy="6375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008B6C8-B05B-844B-972C-8FD7DFD017EF}"/>
              </a:ext>
            </a:extLst>
          </p:cNvPr>
          <p:cNvSpPr txBox="1"/>
          <p:nvPr/>
        </p:nvSpPr>
        <p:spPr>
          <a:xfrm>
            <a:off x="2992921" y="2184609"/>
            <a:ext cx="3074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2371" indent="-242371">
              <a:buAutoNum type="arabicParenR"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번과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중간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좌표값을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기준으로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좌표 변환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17" indent="-342917">
              <a:buAutoNum type="arabicParenR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17" indent="-342917">
              <a:buAutoNum type="arabicParenR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17" indent="-342917">
              <a:buAutoNum type="arabicParenR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17" indent="-342917">
              <a:buAutoNum type="arabicParenR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17" indent="-342917">
              <a:buAutoNum type="arabicParenR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467" y="1041400"/>
            <a:ext cx="5334000" cy="169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51934" y="702734"/>
            <a:ext cx="5909733" cy="651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67" b="1" spc="-133" dirty="0" err="1">
                <a:solidFill>
                  <a:srgbClr val="002841"/>
                </a:solidFill>
                <a:latin typeface="Pretendard SemiBold" panose="02000503000000020004" pitchFamily="2" charset="-127"/>
              </a:rPr>
              <a:t>Keypoint</a:t>
            </a:r>
            <a:r>
              <a:rPr lang="ko-KR" altLang="en-US" sz="3667" b="1" spc="-133" dirty="0">
                <a:solidFill>
                  <a:srgbClr val="002841"/>
                </a:solidFill>
                <a:latin typeface="Pretendard SemiBold" panose="02000503000000020004" pitchFamily="2" charset="-127"/>
              </a:rPr>
              <a:t> 정규화 작업 </a:t>
            </a:r>
            <a:r>
              <a:rPr lang="en-US" altLang="ko-KR" sz="3667" b="1" spc="-133" dirty="0">
                <a:solidFill>
                  <a:srgbClr val="002841"/>
                </a:solidFill>
                <a:latin typeface="Pretendard SemiBold" panose="02000503000000020004" pitchFamily="2" charset="-127"/>
              </a:rPr>
              <a:t>2</a:t>
            </a:r>
            <a:r>
              <a:rPr lang="ko-KR" altLang="en-US" sz="3667" b="1" spc="-133" dirty="0">
                <a:solidFill>
                  <a:srgbClr val="002841"/>
                </a:solidFill>
                <a:latin typeface="Pretendard SemiBold" panose="02000503000000020004" pitchFamily="2" charset="-127"/>
              </a:rPr>
              <a:t>안 </a:t>
            </a:r>
            <a:endParaRPr lang="en-US" sz="3667" b="1" spc="-133" dirty="0">
              <a:solidFill>
                <a:srgbClr val="002841"/>
              </a:solidFill>
              <a:latin typeface="Pretendard SemiBold" panose="02000503000000020004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DF45E21-84A1-244D-B410-776DE283B8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585" t="2508" r="8580" b="357"/>
          <a:stretch/>
        </p:blipFill>
        <p:spPr>
          <a:xfrm rot="21232135">
            <a:off x="1061239" y="2432592"/>
            <a:ext cx="1562765" cy="35274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4C3C27-AEF4-7044-B6AD-726E4F63B284}"/>
              </a:ext>
            </a:extLst>
          </p:cNvPr>
          <p:cNvSpPr txBox="1"/>
          <p:nvPr/>
        </p:nvSpPr>
        <p:spPr>
          <a:xfrm>
            <a:off x="841966" y="2744848"/>
            <a:ext cx="10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29204DA-F5CB-8B45-9B75-75EC8DFCB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648" y="2938326"/>
            <a:ext cx="2391854" cy="1337712"/>
          </a:xfrm>
          <a:prstGeom prst="rect">
            <a:avLst/>
          </a:prstGeom>
          <a:solidFill>
            <a:srgbClr val="D8D8D9"/>
          </a:solidFill>
        </p:spPr>
      </p:pic>
      <p:cxnSp>
        <p:nvCxnSpPr>
          <p:cNvPr id="29" name="연결선: 구부러짐 16">
            <a:extLst>
              <a:ext uri="{FF2B5EF4-FFF2-40B4-BE49-F238E27FC236}">
                <a16:creationId xmlns:a16="http://schemas.microsoft.com/office/drawing/2014/main" id="{306A27A1-243E-D844-8CF7-F0ED45F58A9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1789890" y="4220139"/>
            <a:ext cx="1320281" cy="822185"/>
          </a:xfrm>
          <a:prstGeom prst="curvedConnector3">
            <a:avLst>
              <a:gd name="adj1" fmla="val 7867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9B4B7E-FD1C-F142-95CC-363990ECEEC7}"/>
              </a:ext>
            </a:extLst>
          </p:cNvPr>
          <p:cNvSpPr txBox="1"/>
          <p:nvPr/>
        </p:nvSpPr>
        <p:spPr>
          <a:xfrm>
            <a:off x="651934" y="1559692"/>
            <a:ext cx="612577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67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주취자는</a:t>
            </a:r>
            <a:r>
              <a:rPr lang="ko-KR" altLang="en-US" sz="1867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팔과 다리</a:t>
            </a:r>
            <a:r>
              <a:rPr lang="en-US" altLang="ko-KR" sz="1867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lang="ko-KR" altLang="en-US" sz="1867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그리고 머리의 움직임이 일반인과 다르다</a:t>
            </a:r>
            <a:r>
              <a:rPr lang="en-US" altLang="ko-KR" sz="1867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47B86-753B-D24F-AB3A-1A480C738C98}"/>
              </a:ext>
            </a:extLst>
          </p:cNvPr>
          <p:cNvSpPr txBox="1"/>
          <p:nvPr/>
        </p:nvSpPr>
        <p:spPr>
          <a:xfrm>
            <a:off x="3138551" y="4718223"/>
            <a:ext cx="324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머리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다리의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변화량에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가중을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부여하기 위한 중심점</a:t>
            </a:r>
            <a:endParaRPr lang="ja-JP" altLang="en-US" dirty="0">
              <a:latin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3" name="그림 32" descr="transparent_image">
            <a:extLst>
              <a:ext uri="{FF2B5EF4-FFF2-40B4-BE49-F238E27FC236}">
                <a16:creationId xmlns:a16="http://schemas.microsoft.com/office/drawing/2014/main" id="{C11AA0D2-046B-3B4B-92C4-FE1497E97A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>
            <a:lum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7" y="2186080"/>
            <a:ext cx="1716171" cy="3478074"/>
          </a:xfrm>
          <a:prstGeom prst="rect">
            <a:avLst/>
          </a:prstGeom>
        </p:spPr>
      </p:pic>
      <p:pic>
        <p:nvPicPr>
          <p:cNvPr id="34" name="그림 33" descr="transparent_image">
            <a:extLst>
              <a:ext uri="{FF2B5EF4-FFF2-40B4-BE49-F238E27FC236}">
                <a16:creationId xmlns:a16="http://schemas.microsoft.com/office/drawing/2014/main" id="{B07E1C6B-DE03-5346-ABB3-84AEE0EA29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>
            <a:lum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1613">
            <a:off x="487410" y="2081606"/>
            <a:ext cx="1513985" cy="3068314"/>
          </a:xfrm>
          <a:prstGeom prst="rect">
            <a:avLst/>
          </a:prstGeom>
        </p:spPr>
      </p:pic>
      <p:pic>
        <p:nvPicPr>
          <p:cNvPr id="35" name="그림 34" descr="transparent_image">
            <a:extLst>
              <a:ext uri="{FF2B5EF4-FFF2-40B4-BE49-F238E27FC236}">
                <a16:creationId xmlns:a16="http://schemas.microsoft.com/office/drawing/2014/main" id="{68CA6091-BF1E-B540-9DD3-532521F27F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>
            <a:lum/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600">
            <a:off x="147381" y="1861184"/>
            <a:ext cx="1513985" cy="3068314"/>
          </a:xfrm>
          <a:prstGeom prst="rect">
            <a:avLst/>
          </a:prstGeom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03B3053-6643-AA44-8578-E8CEFAC23C58}"/>
              </a:ext>
            </a:extLst>
          </p:cNvPr>
          <p:cNvSpPr/>
          <p:nvPr/>
        </p:nvSpPr>
        <p:spPr>
          <a:xfrm>
            <a:off x="3110171" y="4718819"/>
            <a:ext cx="3074319" cy="647007"/>
          </a:xfrm>
          <a:prstGeom prst="roundRect">
            <a:avLst/>
          </a:prstGeom>
          <a:noFill/>
          <a:ln>
            <a:solidFill>
              <a:srgbClr val="002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EC5C8-9C13-7A41-A8E2-AC41B37AD9AE}"/>
              </a:ext>
            </a:extLst>
          </p:cNvPr>
          <p:cNvSpPr txBox="1"/>
          <p:nvPr/>
        </p:nvSpPr>
        <p:spPr>
          <a:xfrm>
            <a:off x="7456095" y="2098390"/>
            <a:ext cx="4227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2) </a:t>
            </a:r>
            <a:r>
              <a:rPr lang="en-US" altLang="ja-JP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Standard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Scaler</a:t>
            </a:r>
            <a:endParaRPr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330217" indent="-174634"/>
            <a:r>
              <a:rPr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원근으로 객체의 </a:t>
            </a:r>
            <a:r>
              <a:rPr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keypoint</a:t>
            </a:r>
            <a:r>
              <a:rPr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 </a:t>
            </a:r>
            <a:r>
              <a:rPr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값의 차이를  해결 하기 위해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Standard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Scaler 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적용</a:t>
            </a:r>
            <a:endParaRPr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r"/>
            <a:endParaRPr lang="ja-JP" altLang="en-US" dirty="0">
              <a:latin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C76AB8-0982-344A-8985-6E7C2F7CBCF1}"/>
              </a:ext>
            </a:extLst>
          </p:cNvPr>
          <p:cNvGrpSpPr/>
          <p:nvPr/>
        </p:nvGrpSpPr>
        <p:grpSpPr>
          <a:xfrm>
            <a:off x="7249254" y="3162799"/>
            <a:ext cx="3532133" cy="2774431"/>
            <a:chOff x="1102601" y="3344054"/>
            <a:chExt cx="6743138" cy="5302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5BDD0B-F8E7-C544-8ACC-22C26F8959FC}"/>
                </a:ext>
              </a:extLst>
            </p:cNvPr>
            <p:cNvSpPr/>
            <p:nvPr/>
          </p:nvSpPr>
          <p:spPr>
            <a:xfrm>
              <a:off x="1595837" y="3627552"/>
              <a:ext cx="5880525" cy="444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626DE75-2D8D-B94C-A15A-0CB140D0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1866" y="3971771"/>
              <a:ext cx="913629" cy="218684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072C6D7-B79F-E64F-A339-2F1389CA3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30804" y="3816253"/>
              <a:ext cx="1250229" cy="4052708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5A3DBA2-B000-3B4F-9241-9C7352FC2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1866" y="3344054"/>
              <a:ext cx="0" cy="53029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D18DBC7-9B87-624B-B777-AE50F48A608E}"/>
                </a:ext>
              </a:extLst>
            </p:cNvPr>
            <p:cNvCxnSpPr/>
            <p:nvPr/>
          </p:nvCxnSpPr>
          <p:spPr>
            <a:xfrm>
              <a:off x="1102601" y="7924088"/>
              <a:ext cx="6743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EA06BF-E8E5-ED1C-3096-95BAEBBB2D30}"/>
              </a:ext>
            </a:extLst>
          </p:cNvPr>
          <p:cNvSpPr txBox="1"/>
          <p:nvPr/>
        </p:nvSpPr>
        <p:spPr>
          <a:xfrm>
            <a:off x="1935643" y="4001387"/>
            <a:ext cx="26820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133" dirty="0">
                <a:solidFill>
                  <a:srgbClr val="FF0000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_</a:t>
            </a:r>
            <a:endParaRPr lang="ko-KR" altLang="en-US" sz="2133" dirty="0">
              <a:solidFill>
                <a:srgbClr val="FF0000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786FE-331E-F7C5-2896-F73A54B67C5E}"/>
              </a:ext>
            </a:extLst>
          </p:cNvPr>
          <p:cNvSpPr txBox="1"/>
          <p:nvPr/>
        </p:nvSpPr>
        <p:spPr>
          <a:xfrm>
            <a:off x="1432324" y="3925117"/>
            <a:ext cx="26820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133" dirty="0">
                <a:solidFill>
                  <a:srgbClr val="FF0000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_</a:t>
            </a:r>
            <a:endParaRPr lang="ko-KR" altLang="en-US" sz="2133" dirty="0">
              <a:solidFill>
                <a:srgbClr val="FF0000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D99BE3-8B86-53B3-6EE8-BBE6DA946880}"/>
              </a:ext>
            </a:extLst>
          </p:cNvPr>
          <p:cNvSpPr txBox="1"/>
          <p:nvPr/>
        </p:nvSpPr>
        <p:spPr>
          <a:xfrm>
            <a:off x="1631107" y="3835400"/>
            <a:ext cx="268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FF0000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  <a:endParaRPr lang="ko-KR" altLang="en-US" sz="3200" dirty="0">
              <a:solidFill>
                <a:srgbClr val="FF0000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9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와이드스크린</PresentationFormat>
  <Paragraphs>23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Pretendard</vt:lpstr>
      <vt:lpstr>Pretendard Light</vt:lpstr>
      <vt:lpstr>Pretendard Medium</vt:lpstr>
      <vt:lpstr>Pretendard SemiBold</vt:lpstr>
      <vt:lpstr>游ゴシック</vt:lpstr>
      <vt:lpstr>游ゴシック Light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承鎮 柳</dc:creator>
  <cp:lastModifiedBy>承鎮 柳</cp:lastModifiedBy>
  <cp:revision>1</cp:revision>
  <dcterms:created xsi:type="dcterms:W3CDTF">2024-12-15T16:55:23Z</dcterms:created>
  <dcterms:modified xsi:type="dcterms:W3CDTF">2024-12-15T16:55:38Z</dcterms:modified>
</cp:coreProperties>
</file>