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4" y="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C2880-81E1-F33E-3C28-A065C47C6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47676C-5439-7D52-5B09-6639130EB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C51D3-74BD-DE68-B20E-9AA2AEA8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2947-1A28-4638-9168-DB5F2A2819CF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57363-A592-FA95-B640-3E97164B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E731F-3D5D-8719-95B4-1AC80CA8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8282-7E3B-4533-8E25-DD67D244D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39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F00F4-1C42-8DDF-7E3D-96BAB7673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028F5-4A46-A226-A69C-AD9A5EE75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98684-1B06-4092-17C2-479A83023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2947-1A28-4638-9168-DB5F2A2819CF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0D0A8-7B11-EED3-BFF6-EA03F1E2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89E5BA-9CB6-2520-D680-303FB3AC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8282-7E3B-4533-8E25-DD67D244D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75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A87E02-AE1A-5C2F-AA47-0C34BA548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3586E4-A0C5-8BFB-5DA3-773ADAFA0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0EA404-B162-FA56-674E-54A67739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2947-1A28-4638-9168-DB5F2A2819CF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1B7D30-57F8-7E14-1659-E7E1D71E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46E934-BCE3-EE78-18AF-B753D424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8282-7E3B-4533-8E25-DD67D244D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43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71C23-7D85-3A2A-84D6-37BC0EF4C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BD61B-4EB4-B5AB-9DCB-37EC656E4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993BB-916A-003E-026D-455C622D9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2947-1A28-4638-9168-DB5F2A2819CF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7E5A3-015B-4827-7369-EA5E61C1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315448-0B79-DE96-D12D-E3377E9C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8282-7E3B-4533-8E25-DD67D244D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B740C-8B9C-E953-2B79-01E2FFEE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53EB30-D22C-A30D-5543-9A6C768EB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E9EC7-7295-223F-C82A-D407962E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2947-1A28-4638-9168-DB5F2A2819CF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CF7D18-53D1-26C8-BF79-0FD7D6AF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A3B75A-8DA3-E5C6-11A2-05103621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8282-7E3B-4533-8E25-DD67D244D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4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84307-0407-40AA-8CA4-4D28C01E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3F054E-F476-F5CA-0578-B60473F77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ACA0DB-61C5-DA36-0810-DA0703A01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6D9D3D-02C5-A6B0-A9BF-EFDFA24F8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2947-1A28-4638-9168-DB5F2A2819CF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5FD55C-3E0B-B9CE-1A9D-B99346145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D07051-F02E-BCC6-2018-4A664F04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8282-7E3B-4533-8E25-DD67D244D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56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6AFD8-6CED-7F86-C005-226FCF75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E2659-1F1D-6781-FCA4-3FB167526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7DE6FD-617B-0141-30C4-C1F1DA092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CC0193-FD67-E3B9-C57D-842798822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359ABC-BF1B-E924-D569-5BC6DF771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F23066-C5A9-8CAE-3431-01DBF5E28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2947-1A28-4638-9168-DB5F2A2819CF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DD96EA-B257-97D3-E83A-4841CCF57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48476F-F9D9-BD77-D845-7183A142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8282-7E3B-4533-8E25-DD67D244D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9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091E9-869A-F1A2-0E72-42ADB02A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FAFCA2-5E7E-5806-2DD3-780E464A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2947-1A28-4638-9168-DB5F2A2819CF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918C16-AC68-DAE8-181A-79BB4AF0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4D9E1A-422A-7645-5F32-93A3C18D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8282-7E3B-4533-8E25-DD67D244D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94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BC97DE-E1BD-40AA-45EF-9FEEC5F8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2947-1A28-4638-9168-DB5F2A2819CF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FCBD2C-A2EE-A77C-F5F7-B2C8FCE7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7D440F-DAEF-39C8-2AAE-57FAC288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8282-7E3B-4533-8E25-DD67D244D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35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90C44-265D-43BC-C179-B11173EC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A09ACF-7797-DA7F-B27D-95B5CA8B3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9719A-8CBB-467A-2DE8-928A26212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5A2275-58DC-F5D5-4CFC-19B18120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2947-1A28-4638-9168-DB5F2A2819CF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5E2BEE-5E67-3D62-6EA2-E4D7857B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E7C7EF-2A79-494F-C58E-3855A70AF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8282-7E3B-4533-8E25-DD67D244D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62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6E5BB-F64A-BDE5-BD62-E4E8840B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D02C2C-ED4B-D99D-B1CA-66900228D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3D5A25-F767-5F53-5456-72D1385BE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7BCC62-82D3-D997-C0E0-A2A1E1E4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2947-1A28-4638-9168-DB5F2A2819CF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837919-345D-2D3B-7443-6B90A688A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08AE4-FA05-14F3-2E1A-0830EBFE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8282-7E3B-4533-8E25-DD67D244D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79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35D387-D661-A5D2-9B47-9B85BB9C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563897-D6D6-E052-BF63-37935B6F0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A10FD-AA75-3C57-9F6B-43591C8EE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122947-1A28-4638-9168-DB5F2A2819CF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1224CE-CA05-3494-BF76-58B1A950F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EB3001-657C-A55F-D9B5-E4E77B70C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7A8282-7E3B-4533-8E25-DD67D244D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7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156F1-C93B-C9E9-0E58-6EAA2F0A5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B91A78-FDE3-85B7-56CC-223DA281B5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19E791-10EE-EDE6-4C7F-62994E096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55" y="175758"/>
            <a:ext cx="11212490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7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84E1DDC-2D5E-147B-8AB9-DA92D1C65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650" y="0"/>
            <a:ext cx="87086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5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60605-EE67-64A8-1808-FA5B9AD8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A9C462-06B1-E489-25C7-E8B765278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ACED30-62B7-04A5-D85A-39315A232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761" y="2790736"/>
            <a:ext cx="2886478" cy="12765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4B20F7-CFBF-CA6A-A136-BC1073AC8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796" y="4001294"/>
            <a:ext cx="5877745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6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campus1 N037</dc:creator>
  <cp:lastModifiedBy>campus1 N037</cp:lastModifiedBy>
  <cp:revision>1</cp:revision>
  <dcterms:created xsi:type="dcterms:W3CDTF">2024-11-08T00:47:33Z</dcterms:created>
  <dcterms:modified xsi:type="dcterms:W3CDTF">2024-11-08T01:47:00Z</dcterms:modified>
</cp:coreProperties>
</file>