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>
        <p:scale>
          <a:sx n="66" d="100"/>
          <a:sy n="66" d="100"/>
        </p:scale>
        <p:origin x="9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0ADE9-B6B2-49E3-AD80-5812CFB6DD30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DAA1F-9494-46BC-88CB-D27795199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1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6072-159A-014C-911B-125549347C6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86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A593F-212E-F326-0595-FB3FC80A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EDE20-B01F-20F1-37ED-EA06975A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AECFE-505E-63A2-F8ED-499336A9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3BAEA-BCF8-D3B7-13AE-184814C7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3B2AB-65B9-3728-8878-4087EA11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0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C59C0-6BE4-23B1-2986-64B1A0A8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8F797-FE77-C399-1E25-B69E71C3E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6A38C-A077-6307-3548-041A3290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9D7A3-3CC9-1D98-79D3-7ECC0708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CED28-6537-1FFA-8CB2-AE566C0E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5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803126-0B6E-5C1B-9264-62DE1CFF0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4798B-CA7A-4C5A-44F9-2C14AADF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2DBC-3514-ECC6-8AFF-CFA4308F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F4418-D32E-B3B3-CB1F-57CD7EDE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652F5-FBBD-B28D-809B-4BCF9167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0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CCFA0-D12E-3622-AA14-F7A91D6C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C4512-CF68-EA58-E6D8-7C7C32B2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E7A4E-F02F-83F9-F56C-C1EF7B38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B485A-5608-B0CB-FDF0-DA239B72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2DBA-DE63-8771-6664-8A5F738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26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68E00-408F-87B2-3E95-CBE56C07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6A5B5-8969-1D46-D8A4-0674D1F7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A0D36-D181-35AF-8EBC-FC4FA0CA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8801D-0371-14F2-D70C-5A366DCA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35F0-F24A-5DE1-4978-8CB5AE00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0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B18F2-2EBE-EB4D-88E3-98FB26A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187DE-1487-3F26-5C05-1838BDFA2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1941C8-D066-29E6-FD09-68AA1EBC2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C95B5-9C20-27C2-15D6-D366A658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9D2D3-B94A-1FA5-A8F6-41F0F4D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1B5B2-8766-11E8-9CB7-A37615E3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35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D692B-7D01-CC93-B130-C087DC5C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254CD-4468-87A0-DA82-09551EF6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F4F6E-AE5F-EE19-CD50-D84EF1C18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74A47-FCF2-17B2-1879-206C48589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D524DE-1DBC-0CFB-B110-E6403BA83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80EC1B-5174-61F2-DC0A-E5308E6C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6DB76C-D990-53AB-BF19-DBADCA7F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E7ED0-C01E-D623-B6E0-C421B5B7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5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CB4D8-B167-BC03-19D2-0C806977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61611C-1D2C-3DE9-2470-65A3BFEA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3D4D89-520A-BEB5-D69C-B734FAF7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E3927-E958-FD80-C35F-836BACA9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05854-0C23-A0AA-900C-68AACE98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21626E-A5F5-EAAC-2316-92FDEC6C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81D75B-8866-D3C3-26FD-D5CE87B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4722F-72CE-2742-B4DE-BEDE20DC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44DCB-503D-B4C1-0A27-2A4C1B88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A1AF39-4825-02B5-81DE-EF73DD697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E514E-73EC-A095-CF5B-1DC60135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8777F-03A2-DC0A-7DE3-3235D1F8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39C88-EECD-E077-3D8A-79267871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AEDF4-A565-93BD-E9DF-53982CCB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78AECF-1DB0-EDD1-2113-04ED5F3D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0AC94-2D06-7F2F-5FD5-C8151260D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70961-AA41-88E5-4470-FD4B518B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84ADA-B4B9-1CEF-A904-EFCEFE68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8FF36-64DE-0EF1-38F2-156F8686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C1532D-DB8F-CDC0-AE4F-4004B696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8D246-4C77-4C49-ADA1-A9E236B3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FC50D-448A-877B-5643-4948F0A2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6ACC9-72BA-4C79-8B17-F6791611EB91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93980-E5B0-AC22-7239-32A37035E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27063-5C39-7267-4217-4479DE6EF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1ABA1-A091-4574-AB99-51D13BD4A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8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61C26-CDD6-7CC1-67CC-AEC29B7E2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650A315-1FF9-8AE6-1672-223D57C2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6709" y="2006600"/>
            <a:ext cx="4438451" cy="2644614"/>
          </a:xfrm>
          <a:prstGeom prst="rect">
            <a:avLst/>
          </a:prstGeom>
          <a:ln w="28575" cap="sq">
            <a:solidFill>
              <a:srgbClr val="00284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 descr="transparent_image">
            <a:extLst>
              <a:ext uri="{FF2B5EF4-FFF2-40B4-BE49-F238E27FC236}">
                <a16:creationId xmlns:a16="http://schemas.microsoft.com/office/drawing/2014/main" id="{43A821E5-0474-368D-B5EC-9B2350E5E9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5808" y="3247858"/>
            <a:ext cx="1635217" cy="3082459"/>
          </a:xfrm>
          <a:prstGeom prst="rect">
            <a:avLst/>
          </a:prstGeom>
        </p:spPr>
      </p:pic>
      <p:pic>
        <p:nvPicPr>
          <p:cNvPr id="7" name="그림 6" descr="transparent_image">
            <a:extLst>
              <a:ext uri="{FF2B5EF4-FFF2-40B4-BE49-F238E27FC236}">
                <a16:creationId xmlns:a16="http://schemas.microsoft.com/office/drawing/2014/main" id="{A0B1782B-F5AD-2486-4B35-DD3D7A9841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73" y="2080441"/>
            <a:ext cx="1247779" cy="2372538"/>
          </a:xfrm>
          <a:prstGeom prst="rect">
            <a:avLst/>
          </a:prstGeom>
          <a:ln w="28575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 descr="transparent_image">
            <a:extLst>
              <a:ext uri="{FF2B5EF4-FFF2-40B4-BE49-F238E27FC236}">
                <a16:creationId xmlns:a16="http://schemas.microsoft.com/office/drawing/2014/main" id="{343C448F-698A-33D7-8915-7269B12D49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89" y="2903260"/>
            <a:ext cx="1476755" cy="2992861"/>
          </a:xfrm>
          <a:prstGeom prst="rect">
            <a:avLst/>
          </a:prstGeom>
        </p:spPr>
      </p:pic>
      <p:pic>
        <p:nvPicPr>
          <p:cNvPr id="10" name="그림 9" descr="transparent_image">
            <a:extLst>
              <a:ext uri="{FF2B5EF4-FFF2-40B4-BE49-F238E27FC236}">
                <a16:creationId xmlns:a16="http://schemas.microsoft.com/office/drawing/2014/main" id="{76E41B8F-D3DC-EDA2-BC08-5306AA6904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6447" y="2787777"/>
            <a:ext cx="1349360" cy="2543606"/>
          </a:xfrm>
          <a:prstGeom prst="rect">
            <a:avLst/>
          </a:prstGeom>
        </p:spPr>
      </p:pic>
      <p:pic>
        <p:nvPicPr>
          <p:cNvPr id="19" name="그림 18" descr="transparent_car_door">
            <a:extLst>
              <a:ext uri="{FF2B5EF4-FFF2-40B4-BE49-F238E27FC236}">
                <a16:creationId xmlns:a16="http://schemas.microsoft.com/office/drawing/2014/main" id="{D82644E0-A7F0-347F-8108-CA65C19A16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1" y="2006600"/>
            <a:ext cx="1090271" cy="2226748"/>
          </a:xfrm>
          <a:prstGeom prst="rect">
            <a:avLst/>
          </a:prstGeom>
          <a:ln w="28575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1035C4-9FBE-A64E-D3CA-F5C818201556}"/>
              </a:ext>
            </a:extLst>
          </p:cNvPr>
          <p:cNvSpPr txBox="1"/>
          <p:nvPr/>
        </p:nvSpPr>
        <p:spPr>
          <a:xfrm>
            <a:off x="7308015" y="1635061"/>
            <a:ext cx="44384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1step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주취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행동 패턴을 보여 </a:t>
            </a:r>
            <a:r>
              <a:rPr lang="ko-KR" altLang="en-US" b="1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주취자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분류된 사람을 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인지</a:t>
            </a:r>
            <a:endParaRPr lang="en-US" altLang="ko-KR" b="1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2step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주취자가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차량에 접근 </a:t>
            </a:r>
            <a:r>
              <a:rPr lang="en-US" altLang="ko-KR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br>
              <a:rPr lang="en-US" altLang="ko-KR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lang="en-US" altLang="ko-KR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차량과 </a:t>
            </a:r>
            <a:r>
              <a:rPr lang="ko-KR" altLang="en-US" b="1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주취자의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IOU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3step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주취자가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운전석 문을 열었을 때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의심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단계</a:t>
            </a:r>
            <a:b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" panose="02000503000000020004" pitchFamily="2" charset="-127"/>
              </a:rPr>
              <a:t>운전석문과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b="1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주취자의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-US" altLang="ko-KR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IOU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4step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주취자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운전석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문열림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일반차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en-US" altLang="ko-KR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개</a:t>
            </a:r>
            <a:r>
              <a:rPr lang="en-US" altLang="ko-KR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Class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의 </a:t>
            </a:r>
            <a:r>
              <a:rPr lang="en-US" altLang="ko-KR" b="1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Bbox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일반차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개의 </a:t>
            </a:r>
            <a:r>
              <a:rPr lang="en-US" altLang="ko-KR" b="1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Bbox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되어 사라진다면 음주운전 </a:t>
            </a:r>
            <a:r>
              <a:rPr lang="ko-KR" altLang="en-US" b="1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실행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단계로 판단</a:t>
            </a:r>
            <a:endParaRPr lang="en-US" altLang="ja-JP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ja-JP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ja-JP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ja-JP" altLang="en-US" dirty="0">
              <a:latin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5383E086-4BCE-FC9B-94CE-2148C1B32892}"/>
              </a:ext>
            </a:extLst>
          </p:cNvPr>
          <p:cNvCxnSpPr>
            <a:cxnSpLocks/>
          </p:cNvCxnSpPr>
          <p:nvPr/>
        </p:nvCxnSpPr>
        <p:spPr>
          <a:xfrm rot="10800000">
            <a:off x="3469845" y="4797579"/>
            <a:ext cx="2140923" cy="1314983"/>
          </a:xfrm>
          <a:prstGeom prst="curvedConnector3">
            <a:avLst/>
          </a:prstGeom>
          <a:ln w="57150">
            <a:solidFill>
              <a:srgbClr val="82848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3">
            <a:extLst>
              <a:ext uri="{FF2B5EF4-FFF2-40B4-BE49-F238E27FC236}">
                <a16:creationId xmlns:a16="http://schemas.microsoft.com/office/drawing/2014/main" id="{1EBE2614-B5D5-18F1-B230-3694E9694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400" y="1086885"/>
            <a:ext cx="5088000" cy="45719"/>
          </a:xfrm>
          <a:prstGeom prst="rect">
            <a:avLst/>
          </a:prstGeom>
        </p:spPr>
      </p:pic>
      <p:sp>
        <p:nvSpPr>
          <p:cNvPr id="20" name="TextBox 4">
            <a:extLst>
              <a:ext uri="{FF2B5EF4-FFF2-40B4-BE49-F238E27FC236}">
                <a16:creationId xmlns:a16="http://schemas.microsoft.com/office/drawing/2014/main" id="{D5CAAA23-E378-F1F2-F9D0-02320F010940}"/>
              </a:ext>
            </a:extLst>
          </p:cNvPr>
          <p:cNvSpPr txBox="1"/>
          <p:nvPr/>
        </p:nvSpPr>
        <p:spPr>
          <a:xfrm>
            <a:off x="880533" y="838200"/>
            <a:ext cx="5672667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667" b="1" spc="-133" dirty="0">
                <a:solidFill>
                  <a:srgbClr val="002841"/>
                </a:solidFill>
                <a:latin typeface="Pretendard SemiBold" panose="02000503000000020004" pitchFamily="2" charset="-127"/>
              </a:rPr>
              <a:t>음주 운전 의심 및 실행 판단</a:t>
            </a:r>
            <a:endParaRPr lang="en-US" sz="3667" b="1" spc="-133" dirty="0">
              <a:solidFill>
                <a:srgbClr val="002841"/>
              </a:solidFill>
              <a:latin typeface="Pretendard SemiBol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592143-04BD-28F7-7208-958D6E0D5EAC}"/>
              </a:ext>
            </a:extLst>
          </p:cNvPr>
          <p:cNvSpPr/>
          <p:nvPr/>
        </p:nvSpPr>
        <p:spPr>
          <a:xfrm flipH="1">
            <a:off x="6608662" y="1980708"/>
            <a:ext cx="537320" cy="336569"/>
          </a:xfrm>
          <a:prstGeom prst="rect">
            <a:avLst/>
          </a:prstGeom>
          <a:solidFill>
            <a:srgbClr val="F8F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51BEF0-71FB-A738-330F-FFE78CBC8E67}"/>
              </a:ext>
            </a:extLst>
          </p:cNvPr>
          <p:cNvSpPr/>
          <p:nvPr/>
        </p:nvSpPr>
        <p:spPr>
          <a:xfrm flipH="1">
            <a:off x="6608662" y="2720223"/>
            <a:ext cx="537320" cy="3365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874543-5692-258C-A8D8-ADC71FC93EC8}"/>
              </a:ext>
            </a:extLst>
          </p:cNvPr>
          <p:cNvSpPr/>
          <p:nvPr/>
        </p:nvSpPr>
        <p:spPr>
          <a:xfrm flipH="1">
            <a:off x="6633250" y="3575130"/>
            <a:ext cx="537320" cy="336569"/>
          </a:xfrm>
          <a:prstGeom prst="rect">
            <a:avLst/>
          </a:prstGeom>
          <a:solidFill>
            <a:srgbClr val="F2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801228-20F1-4EB1-3068-64AE922AB2BA}"/>
              </a:ext>
            </a:extLst>
          </p:cNvPr>
          <p:cNvSpPr/>
          <p:nvPr/>
        </p:nvSpPr>
        <p:spPr>
          <a:xfrm flipH="1">
            <a:off x="6608662" y="4651214"/>
            <a:ext cx="537320" cy="3365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 descr="transparent_car_door">
            <a:extLst>
              <a:ext uri="{FF2B5EF4-FFF2-40B4-BE49-F238E27FC236}">
                <a16:creationId xmlns:a16="http://schemas.microsoft.com/office/drawing/2014/main" id="{4C9DFA6F-9A55-1878-A5C1-2413BF39D2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68" y="2896167"/>
            <a:ext cx="1090271" cy="2226748"/>
          </a:xfrm>
          <a:prstGeom prst="rect">
            <a:avLst/>
          </a:prstGeom>
          <a:ln w="28575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36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와이드스크린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</vt:lpstr>
      <vt:lpstr>Pretendard Medium</vt:lpstr>
      <vt:lpstr>Pretendard SemiBold</vt:lpstr>
      <vt:lpstr>游ゴシック</vt:lpstr>
      <vt:lpstr>游ゴシック 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承鎮 柳</dc:creator>
  <cp:lastModifiedBy>承鎮 柳</cp:lastModifiedBy>
  <cp:revision>1</cp:revision>
  <dcterms:created xsi:type="dcterms:W3CDTF">2024-12-15T16:46:39Z</dcterms:created>
  <dcterms:modified xsi:type="dcterms:W3CDTF">2024-12-15T16:49:42Z</dcterms:modified>
</cp:coreProperties>
</file>