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C449-0826-56F0-098C-4D3F54F86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280B65-A021-B546-24E4-6F794620D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4EABB-5B51-4EB2-903F-94D2B2E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0C028-8CF4-0F21-B20B-8C00FC85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3795E-B623-28ED-FD2F-E753DEFA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F1D37-3AF2-E3D2-BC5E-D3661343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4DAE9-BF1E-DAF0-A2DC-27CBE3D0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52288-A7F2-0996-EA6B-49247D5A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00847-AF41-E3BD-3DFD-665B464D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8478F-13DD-5FBB-D81F-1A5D42B9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A0D13C-21ED-153D-35E0-7F46EC359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C45DD-CDEC-AA1F-8D2B-5AFE90B9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9F0E7-8175-1C6A-CA0C-5BFF728C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1F77F-CFBF-AE22-B375-BE2C5BB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30D29-DC2A-B9D6-F4FE-CB1B4C1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52A74-99DE-184D-CCE2-EB014B36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4D65C-6ECE-2D32-E237-19EC283D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46F4D-2230-DE48-2742-6ED29922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8B777-1652-851E-60CE-8F3944FC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CB4D1-B259-3137-B2B6-5610275A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E0E2E-6709-30F9-0AEC-821980E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40FC6-236F-311B-85A9-9019D6FB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1AC3-C73C-7593-9182-225533BD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0E64B-A32B-B36C-6B36-22ADC91F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F7F19-83F9-6DDE-5999-F199FE7A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6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2F43-32F6-8352-A5D0-9A5EDAA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B5EA6-5FB1-D58D-A2F5-463A07F0B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419C4-4ACB-F9CA-6715-B660FB5CD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A6D2B-3219-A697-37FA-BB7189A8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3951C-39A2-6DB1-3C99-A30F550C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E1D89-605F-A08A-632F-18690685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4B78-4601-DAFC-EE80-30C3700A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D961F-C9D8-17D4-0A32-1A21F56D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B8A44-18E6-726C-7698-4BA46D0F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F872F-CA38-1363-2E7D-68407F17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E2234-1935-2FE4-FCEC-5634AEE7C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127ED4-BADD-E1E2-796B-D54A5CD8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B2F16-BD2C-5293-BEB9-208D8F0B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069468-2D4D-75EA-F8D2-A1263DEB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B021-D10A-92F2-0BD6-87DA2C03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C4A9C-AD3F-CD01-0F89-5DD05B5A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033EC5-BE9B-C9A7-3958-85680212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2D6BF-0778-4CA4-8DFD-A5F2553B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2A9B0-9506-FFA6-6A24-F08B9DE8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A4F58-57B0-8AC5-209D-40D590E2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7EE9F8-1A4C-C14D-9785-563C11C9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8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190F-EA25-8071-7217-D0FF5A8D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47689-1D19-C7DD-136D-5065E064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AE203-2037-DAD3-135A-DCD1BC15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98249-EAA2-BE0C-F08F-5CCDCAB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70824-F9B6-5739-8AE1-CB29CF6C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36A61-20EA-41F2-E7B1-973C81D7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1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3D7AD-CFE0-AA65-4A39-C79F944D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D9C164-0FD0-E330-1D6C-A6B2C98D4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5EBB7-118B-B8CE-8067-60BE196E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29B80-E28E-99A7-89D1-79C2BE4E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DA6E9-76B1-873F-3437-A69624A3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642AD-7F36-C554-8348-8F895FB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8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E2D681-B774-C6FB-7558-3E8CE321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D28C4-11B8-2290-B49A-C887153F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069A2-E5DF-4DF5-1839-CCE73732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0DA09-4D83-4015-AE4D-FCA4EFB40443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D3E2F-0BA6-A2EC-8767-D1377474C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6491A-4924-558C-1AF0-D223F4FB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A216D-115A-4423-88F4-4D75CF054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8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6C84B8-AE74-AC53-65DA-F6E06295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347" y="868240"/>
            <a:ext cx="1384396" cy="202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548AAC-91D5-769E-6D4D-3D94F9E2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19" y="887118"/>
            <a:ext cx="1365939" cy="19473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002DA8-ED6D-919B-6A92-662C0ABD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350" y="889542"/>
            <a:ext cx="1412085" cy="1965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E49F7-4614-7CEE-3786-F700F71C6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086" y="887117"/>
            <a:ext cx="1402855" cy="1947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B48B4D-2A53-7078-92BC-94057E6FC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829" y="3327848"/>
            <a:ext cx="1133975" cy="26430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4BC16-67EA-2EED-4F78-AA7E7EC49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106" y="3322223"/>
            <a:ext cx="1029301" cy="2581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013918-9776-FF8C-11B0-7F8B29B7D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108" y="3314188"/>
            <a:ext cx="1011854" cy="24947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CDA5C-978E-6779-B01C-9289F8281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8073" y="3298351"/>
            <a:ext cx="1038023" cy="25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campus1 N037</dc:creator>
  <cp:lastModifiedBy>campus1 N037</cp:lastModifiedBy>
  <cp:revision>3</cp:revision>
  <dcterms:created xsi:type="dcterms:W3CDTF">2024-11-05T04:43:30Z</dcterms:created>
  <dcterms:modified xsi:type="dcterms:W3CDTF">2024-11-05T04:51:55Z</dcterms:modified>
</cp:coreProperties>
</file>