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9143850" cy="6857875"/>
  <p:defaultTextStyle>
    <a:defPPr lvl="0">
      <a:defRPr lang="zh-CN"/>
    </a:defPPr>
    <a:lvl1pPr defTabSz="914400" eaLnBrk="1" hangingPunct="1" indent="0" latinLnBrk="0" lvl="0" marL="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defTabSz="914400" eaLnBrk="1" hangingPunct="1" indent="0" latinLnBrk="0" lvl="1" marL="457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defTabSz="914400" eaLnBrk="1" hangingPunct="1" indent="0" latinLnBrk="0" lvl="2" marL="914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defTabSz="914400" eaLnBrk="1" hangingPunct="1" indent="0" latinLnBrk="0" lvl="3" marL="13716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defTabSz="914400" eaLnBrk="1" hangingPunct="1" indent="0" latinLnBrk="0" lvl="4" marL="18288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defTabSz="914400" eaLnBrk="1" hangingPunct="1" indent="0" latinLnBrk="0" lvl="5" marL="22860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defTabSz="914400" eaLnBrk="1" hangingPunct="1" indent="0" latinLnBrk="0" lvl="6" marL="27432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defTabSz="914400" eaLnBrk="1" hangingPunct="1" indent="0" latinLnBrk="0" lvl="7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defTabSz="914400" eaLnBrk="1" hangingPunct="1" indent="0" latinLnBrk="0" lvl="8" marL="3200400" algn="l" fontAlgn="auto">
      <a:buNone/>
      <a:defRPr kern="1200" sz="18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12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9/9/2025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25481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16196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882461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141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7c68c4638f99813_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g17c68c4638f99813_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17c68c4638f99813_0:notes"/>
          <p:cNvSpPr txBox="1"/>
          <p:nvPr>
            <p:ph idx="1" type="body"/>
          </p:nvPr>
        </p:nvSpPr>
        <p:spPr>
          <a:xfrm>
            <a:off x="1219200" y="3300412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4029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93055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43840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44718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5129472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9784580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21332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61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17209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4730990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61816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70652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22694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49011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370383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62588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00164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52250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95992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74924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47791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9/9/2025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87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"/>
          <p:cNvGrpSpPr/>
          <p:nvPr/>
        </p:nvGrpSpPr>
        <p:grpSpPr>
          <a:xfrm>
            <a:off x="876298" y="990599"/>
            <a:ext cx="1743051" cy="1333491"/>
            <a:chOff x="876298" y="990599"/>
            <a:chExt cx="1743051" cy="1333491"/>
          </a:xfrm>
        </p:grpSpPr>
        <p:sp>
          <p:nvSpPr>
            <p:cNvPr id="167" name="Google Shape;167;p1"/>
            <p:cNvSpPr/>
            <p:nvPr/>
          </p:nvSpPr>
          <p:spPr>
            <a:xfrm>
              <a:off x="876298" y="1266824"/>
              <a:ext cx="1228716" cy="1057266"/>
            </a:xfrm>
            <a:custGeom>
              <a:rect b="b" l="l" r="r" t="t"/>
              <a:pathLst>
                <a:path extrusionOk="0" h="21600" w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68" name="Google Shape;168;p1"/>
            <p:cNvSpPr/>
            <p:nvPr/>
          </p:nvSpPr>
          <p:spPr>
            <a:xfrm>
              <a:off x="1971673" y="990599"/>
              <a:ext cx="647676" cy="561978"/>
            </a:xfrm>
            <a:custGeom>
              <a:rect b="b" l="l" r="r" t="t"/>
              <a:pathLst>
                <a:path extrusionOk="0" h="21600" w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69" name="Google Shape;169;p1"/>
          <p:cNvSpPr/>
          <p:nvPr/>
        </p:nvSpPr>
        <p:spPr>
          <a:xfrm>
            <a:off x="3752849" y="1190625"/>
            <a:ext cx="1666872" cy="1438290"/>
          </a:xfrm>
          <a:custGeom>
            <a:rect b="b" l="l" r="r" t="t"/>
            <a:pathLst>
              <a:path extrusionOk="0" h="21600" w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70" name="Google Shape;170;p1"/>
          <p:cNvSpPr/>
          <p:nvPr/>
        </p:nvSpPr>
        <p:spPr>
          <a:xfrm>
            <a:off x="3800474" y="5229225"/>
            <a:ext cx="723924" cy="619110"/>
          </a:xfrm>
          <a:custGeom>
            <a:rect b="b" l="l" r="r" t="t"/>
            <a:pathLst>
              <a:path extrusionOk="0" h="21600" w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71" name="Google Shape;171;p1"/>
          <p:cNvSpPr txBox="1"/>
          <p:nvPr>
            <p:ph idx="4294967295" type="ctrTitle"/>
          </p:nvPr>
        </p:nvSpPr>
        <p:spPr>
          <a:xfrm>
            <a:off x="1523999" y="19665"/>
            <a:ext cx="76296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 sz="3200" u="none" cap="none" strike="noStrik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32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676275" y="6467475"/>
            <a:ext cx="2143200" cy="20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"/>
          <p:cNvSpPr txBox="1"/>
          <p:nvPr>
            <p:ph idx="7" type="sldNum"/>
          </p:nvPr>
        </p:nvSpPr>
        <p:spPr>
          <a:xfrm>
            <a:off x="11353418" y="6473336"/>
            <a:ext cx="151200" cy="1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"/>
          <p:cNvSpPr/>
          <p:nvPr/>
        </p:nvSpPr>
        <p:spPr>
          <a:xfrm>
            <a:off x="1277543" y="3430838"/>
            <a:ext cx="8610600" cy="22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Rajpriyan N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26j0710 and 0ABA8F41C7546D8B76E42D8ED43AFA9D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 Bsc </a:t>
            </a:r>
            <a:r>
              <a:rPr b="1" lang="en-US" sz="2800">
                <a:latin typeface="Calibri"/>
                <a:ea typeface="Calibri"/>
                <a:cs typeface="Calibri"/>
                <a:sym typeface="Calibri"/>
              </a:rPr>
              <a:t>IT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b="1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Pioneer college of arts and science</a:t>
            </a:r>
            <a:endParaRPr b="1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2066893" y="3209876"/>
            <a:ext cx="481966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"Website Showcase"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Screenshots of the website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56912421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1990694" y="2276440"/>
            <a:ext cx="4762427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"Project Outcomes"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Summary of key points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Reflection on what was learned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52338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"/>
          <p:cNvSpPr txBox="1"/>
          <p:nvPr/>
        </p:nvSpPr>
        <p:spPr>
          <a:xfrm>
            <a:off x="0" y="478643"/>
            <a:ext cx="12192000" cy="9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Calibri"/>
                <a:ea typeface="Calibri"/>
                <a:cs typeface="Calibri"/>
                <a:sym typeface="Calibri"/>
              </a:rPr>
              <a:t>GitHub Link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 </a:t>
            </a:r>
            <a:endParaRPr b="1"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"/>
          <p:cNvSpPr txBox="1"/>
          <p:nvPr/>
        </p:nvSpPr>
        <p:spPr>
          <a:xfrm>
            <a:off x="6102" y="2724284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https://github.com/rajpriyanrajpriyan1-coder</a:t>
            </a:r>
            <a:endParaRPr b="1"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476242" y="-28574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2571710" y="3505146"/>
            <a:ext cx="4762427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Personal website ✓ </a:t>
            </a:r>
            <a:endParaRPr lang="zh-CN" altLang="en-US" sz="4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6249158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5699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839255" y="2562186"/>
            <a:ext cx="7775881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Title: "The Need for a Personal Website"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Showcase skills and experience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Establish online presence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Connect with others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594930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1485877" y="1990694"/>
            <a:ext cx="476242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Title: "Project Goals and Objectives"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Create a professional online presence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Showcase portfolio and projects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    - Provide contact information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111384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847821" y="2419313"/>
            <a:ext cx="4762427" cy="2520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"Target Audience"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Potential employers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Clients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Networking contacts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2246384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1628750" y="2352639"/>
            <a:ext cx="4762427" cy="2663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"Technologies Used"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HTML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CSS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JavaScript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[Other technologies used]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911983880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1628750" y="2209766"/>
            <a:ext cx="4762427" cy="2520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"Design Decisions"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Responsive design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User experience (UX)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Visual design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556744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1847821" y="2209766"/>
            <a:ext cx="4762427" cy="3006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Title: "Key Features"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- Bullet points: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Portfolio showcase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Contact form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   - Social media integration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15088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