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8" r:id="rId6"/>
    <p:sldId id="273" r:id="rId7"/>
    <p:sldId id="272" r:id="rId8"/>
    <p:sldId id="271" r:id="rId9"/>
    <p:sldId id="269" r:id="rId10"/>
    <p:sldId id="268" r:id="rId11"/>
    <p:sldId id="261" r:id="rId1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3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jni Saini" initials="RS" lastIdx="1" clrIdx="0">
    <p:extLst>
      <p:ext uri="{19B8F6BF-5375-455C-9EA6-DF929625EA0E}">
        <p15:presenceInfo xmlns:p15="http://schemas.microsoft.com/office/powerpoint/2012/main" userId="d8aabbce6e19f4a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492" autoAdjust="0"/>
  </p:normalViewPr>
  <p:slideViewPr>
    <p:cSldViewPr>
      <p:cViewPr varScale="1">
        <p:scale>
          <a:sx n="112" d="100"/>
          <a:sy n="112" d="100"/>
        </p:scale>
        <p:origin x="78" y="10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07790976"/>
        <c:axId val="607790584"/>
      </c:barChart>
      <c:catAx>
        <c:axId val="6077909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7790584"/>
        <c:crosses val="autoZero"/>
        <c:auto val="1"/>
        <c:lblAlgn val="ctr"/>
        <c:lblOffset val="100"/>
        <c:noMultiLvlLbl val="0"/>
      </c:catAx>
      <c:valAx>
        <c:axId val="607790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7790976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5E5436-B5D4-495E-B474-013B0A867B00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108943D3-8796-4A87-8E8B-954166119E86}" type="pres">
      <dgm:prSet presAssocID="{A05E5436-B5D4-495E-B474-013B0A867B00}" presName="linearFlow" presStyleCnt="0">
        <dgm:presLayoutVars>
          <dgm:dir/>
          <dgm:resizeHandles val="exact"/>
        </dgm:presLayoutVars>
      </dgm:prSet>
      <dgm:spPr/>
    </dgm:pt>
  </dgm:ptLst>
  <dgm:cxnLst>
    <dgm:cxn modelId="{7680308C-2A15-497E-B089-E4CF6EAEC64F}" type="presOf" srcId="{A05E5436-B5D4-495E-B474-013B0A867B00}" destId="{108943D3-8796-4A87-8E8B-954166119E86}" srcOrd="0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44E9E87-B9B9-4324-8110-FB781FB2AAAE}" type="doc">
      <dgm:prSet loTypeId="urn:microsoft.com/office/officeart/2005/8/layout/radial6" loCatId="cycle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70C0135-3A94-4623-AA81-735573228628}">
      <dgm:prSet phldrT="[Text]"/>
      <dgm:spPr/>
      <dgm:t>
        <a:bodyPr/>
        <a:lstStyle/>
        <a:p>
          <a:r>
            <a:rPr lang="en-US" dirty="0" err="1"/>
            <a:t>IncrEDIBLE</a:t>
          </a:r>
          <a:r>
            <a:rPr lang="en-US" dirty="0"/>
            <a:t> Bytes</a:t>
          </a:r>
        </a:p>
      </dgm:t>
      <dgm:extLst>
        <a:ext uri="{E40237B7-FDA0-4F09-8148-C483321AD2D9}">
          <dgm14:cNvPr xmlns:dgm14="http://schemas.microsoft.com/office/drawing/2010/diagram" id="0" name="" title="Group A"/>
        </a:ext>
      </dgm:extLst>
    </dgm:pt>
    <dgm:pt modelId="{7EDBC624-DFE3-497D-829C-08721ACED330}" type="parTrans" cxnId="{22A430BA-B6E0-4052-AE0E-A81596E2528E}">
      <dgm:prSet/>
      <dgm:spPr/>
      <dgm:t>
        <a:bodyPr/>
        <a:lstStyle/>
        <a:p>
          <a:endParaRPr lang="en-US"/>
        </a:p>
      </dgm:t>
    </dgm:pt>
    <dgm:pt modelId="{D38474F5-0992-4D39-B19C-1F963AEBACD2}" type="sibTrans" cxnId="{22A430BA-B6E0-4052-AE0E-A81596E2528E}">
      <dgm:prSet/>
      <dgm:spPr/>
      <dgm:t>
        <a:bodyPr/>
        <a:lstStyle/>
        <a:p>
          <a:endParaRPr lang="en-US"/>
        </a:p>
      </dgm:t>
    </dgm:pt>
    <dgm:pt modelId="{B8E35523-DEC4-40C5-AD71-C446E3CF02A7}">
      <dgm:prSet phldrT="[Text]" custT="1"/>
      <dgm:spPr/>
      <dgm:t>
        <a:bodyPr/>
        <a:lstStyle/>
        <a:p>
          <a:r>
            <a:rPr lang="en-US" sz="1050" dirty="0"/>
            <a:t>Post about surplus food and food waste</a:t>
          </a:r>
        </a:p>
      </dgm:t>
      <dgm:extLst>
        <a:ext uri="{E40237B7-FDA0-4F09-8148-C483321AD2D9}">
          <dgm14:cNvPr xmlns:dgm14="http://schemas.microsoft.com/office/drawing/2010/diagram" id="0" name="" title="Task 1"/>
        </a:ext>
      </dgm:extLst>
    </dgm:pt>
    <dgm:pt modelId="{E38275A8-6585-473D-8CD2-46E571691CE8}" type="parTrans" cxnId="{74BF261D-E0A3-43A7-83EB-85FEEF0798DA}">
      <dgm:prSet/>
      <dgm:spPr/>
      <dgm:t>
        <a:bodyPr/>
        <a:lstStyle/>
        <a:p>
          <a:endParaRPr lang="en-US"/>
        </a:p>
      </dgm:t>
    </dgm:pt>
    <dgm:pt modelId="{2EEF7558-FF6A-4D97-B16B-E787F09F42D0}" type="sibTrans" cxnId="{74BF261D-E0A3-43A7-83EB-85FEEF0798DA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2551E4CB-EB09-450C-9132-37387398D945}">
      <dgm:prSet phldrT="[Text]" custT="1"/>
      <dgm:spPr/>
      <dgm:t>
        <a:bodyPr/>
        <a:lstStyle/>
        <a:p>
          <a:r>
            <a:rPr lang="en-US" sz="1050" dirty="0"/>
            <a:t>Connect with people/restaurants with surplus food and food waste</a:t>
          </a:r>
        </a:p>
      </dgm:t>
      <dgm:extLst>
        <a:ext uri="{E40237B7-FDA0-4F09-8148-C483321AD2D9}">
          <dgm14:cNvPr xmlns:dgm14="http://schemas.microsoft.com/office/drawing/2010/diagram" id="0" name="" title="Task 2"/>
        </a:ext>
      </dgm:extLst>
    </dgm:pt>
    <dgm:pt modelId="{FDDC1A66-5C2F-4161-9EE0-50E6AE6B3566}" type="parTrans" cxnId="{1C13D7DA-244F-475B-A626-FFEF1E3983D1}">
      <dgm:prSet/>
      <dgm:spPr/>
      <dgm:t>
        <a:bodyPr/>
        <a:lstStyle/>
        <a:p>
          <a:endParaRPr lang="en-US"/>
        </a:p>
      </dgm:t>
    </dgm:pt>
    <dgm:pt modelId="{B47B7453-52D0-4E8E-A0EE-5E0C42B9531D}" type="sibTrans" cxnId="{1C13D7DA-244F-475B-A626-FFEF1E3983D1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57FC35C8-C6CB-4C82-BE0F-B92E4ECAE64D}">
      <dgm:prSet phldrT="[Text]" custT="1"/>
      <dgm:spPr/>
      <dgm:t>
        <a:bodyPr/>
        <a:lstStyle/>
        <a:p>
          <a:r>
            <a:rPr lang="en-US" sz="1050" dirty="0"/>
            <a:t>Collect food and distribute to deprived and famished</a:t>
          </a:r>
        </a:p>
      </dgm:t>
      <dgm:extLst>
        <a:ext uri="{E40237B7-FDA0-4F09-8148-C483321AD2D9}">
          <dgm14:cNvPr xmlns:dgm14="http://schemas.microsoft.com/office/drawing/2010/diagram" id="0" name="" title="Task 3"/>
        </a:ext>
      </dgm:extLst>
    </dgm:pt>
    <dgm:pt modelId="{DCE6D27B-E846-4331-8F79-CDC1E8DDD09A}" type="parTrans" cxnId="{B410F203-BF34-4790-B774-CBB246AFFDF3}">
      <dgm:prSet/>
      <dgm:spPr/>
      <dgm:t>
        <a:bodyPr/>
        <a:lstStyle/>
        <a:p>
          <a:endParaRPr lang="en-US"/>
        </a:p>
      </dgm:t>
    </dgm:pt>
    <dgm:pt modelId="{E3DD98F3-578A-483D-B82A-920BD328FE4E}" type="sibTrans" cxnId="{B410F203-BF34-4790-B774-CBB246AFFDF3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7B1D9BBD-D6A7-4279-B9D0-E3939A5B8D55}">
      <dgm:prSet phldrT="[Text]" custT="1"/>
      <dgm:spPr/>
      <dgm:t>
        <a:bodyPr/>
        <a:lstStyle/>
        <a:p>
          <a:r>
            <a:rPr lang="en-US" sz="1050" dirty="0"/>
            <a:t>Collect food waste to produce Organic Fertilizer</a:t>
          </a:r>
        </a:p>
      </dgm:t>
      <dgm:extLst>
        <a:ext uri="{E40237B7-FDA0-4F09-8148-C483321AD2D9}">
          <dgm14:cNvPr xmlns:dgm14="http://schemas.microsoft.com/office/drawing/2010/diagram" id="0" name="" title="Task 3"/>
        </a:ext>
      </dgm:extLst>
    </dgm:pt>
    <dgm:pt modelId="{882C892F-6D05-454E-9DF5-E226CA7C8521}" type="parTrans" cxnId="{B38E3406-90ED-4E80-A5DB-3FB954566CE5}">
      <dgm:prSet/>
      <dgm:spPr/>
      <dgm:t>
        <a:bodyPr/>
        <a:lstStyle/>
        <a:p>
          <a:endParaRPr lang="en-IN"/>
        </a:p>
      </dgm:t>
    </dgm:pt>
    <dgm:pt modelId="{D54F4558-954A-4519-852E-3CEBF309F6BD}" type="sibTrans" cxnId="{B38E3406-90ED-4E80-A5DB-3FB954566CE5}">
      <dgm:prSet/>
      <dgm:spPr/>
      <dgm:t>
        <a:bodyPr/>
        <a:lstStyle/>
        <a:p>
          <a:endParaRPr lang="en-IN"/>
        </a:p>
      </dgm:t>
    </dgm:pt>
    <dgm:pt modelId="{876FD7A5-5E7F-4DB8-BC8F-587B95E7E011}">
      <dgm:prSet phldrT="[Text]" custT="1"/>
      <dgm:spPr/>
      <dgm:t>
        <a:bodyPr/>
        <a:lstStyle/>
        <a:p>
          <a:r>
            <a:rPr lang="en-US" sz="1050" dirty="0"/>
            <a:t>Promote Sustainable farming methods</a:t>
          </a:r>
        </a:p>
      </dgm:t>
      <dgm:extLst>
        <a:ext uri="{E40237B7-FDA0-4F09-8148-C483321AD2D9}">
          <dgm14:cNvPr xmlns:dgm14="http://schemas.microsoft.com/office/drawing/2010/diagram" id="0" name="" title="Task 3"/>
        </a:ext>
      </dgm:extLst>
    </dgm:pt>
    <dgm:pt modelId="{ACD6C842-5FC0-4417-8061-3CC992938BF7}" type="parTrans" cxnId="{7D4A13A2-020A-4616-B67A-3DE1B42E5B91}">
      <dgm:prSet/>
      <dgm:spPr/>
      <dgm:t>
        <a:bodyPr/>
        <a:lstStyle/>
        <a:p>
          <a:endParaRPr lang="en-IN"/>
        </a:p>
      </dgm:t>
    </dgm:pt>
    <dgm:pt modelId="{CC054B22-A238-432C-8CC2-2402A980540E}" type="sibTrans" cxnId="{7D4A13A2-020A-4616-B67A-3DE1B42E5B91}">
      <dgm:prSet/>
      <dgm:spPr/>
      <dgm:t>
        <a:bodyPr/>
        <a:lstStyle/>
        <a:p>
          <a:endParaRPr lang="en-IN"/>
        </a:p>
      </dgm:t>
    </dgm:pt>
    <dgm:pt modelId="{2B41584B-A776-4CD9-B3D8-FA1121938CCF}">
      <dgm:prSet phldrT="[Text]" custT="1"/>
      <dgm:spPr/>
      <dgm:t>
        <a:bodyPr/>
        <a:lstStyle/>
        <a:p>
          <a:r>
            <a:rPr lang="en-US" sz="1050" dirty="0"/>
            <a:t>Fund Raisers to support NGOs</a:t>
          </a:r>
        </a:p>
      </dgm:t>
      <dgm:extLst>
        <a:ext uri="{E40237B7-FDA0-4F09-8148-C483321AD2D9}">
          <dgm14:cNvPr xmlns:dgm14="http://schemas.microsoft.com/office/drawing/2010/diagram" id="0" name="" title="Task 3"/>
        </a:ext>
      </dgm:extLst>
    </dgm:pt>
    <dgm:pt modelId="{2B55C49E-E28A-4A08-94B3-0EE0210CA6F6}" type="parTrans" cxnId="{1DBF9A0D-6B9A-4429-9662-16D1CBCF846E}">
      <dgm:prSet/>
      <dgm:spPr/>
      <dgm:t>
        <a:bodyPr/>
        <a:lstStyle/>
        <a:p>
          <a:endParaRPr lang="en-IN"/>
        </a:p>
      </dgm:t>
    </dgm:pt>
    <dgm:pt modelId="{08F236D2-9132-42C1-8EB9-AC84EDD73A07}" type="sibTrans" cxnId="{1DBF9A0D-6B9A-4429-9662-16D1CBCF846E}">
      <dgm:prSet/>
      <dgm:spPr/>
      <dgm:t>
        <a:bodyPr/>
        <a:lstStyle/>
        <a:p>
          <a:endParaRPr lang="en-IN"/>
        </a:p>
      </dgm:t>
    </dgm:pt>
    <dgm:pt modelId="{061D020E-2B5D-4C0D-9DFD-684837CC0BCE}" type="pres">
      <dgm:prSet presAssocID="{D44E9E87-B9B9-4324-8110-FB781FB2AAAE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698F6F3C-42F1-48FA-9425-25042679391F}" type="pres">
      <dgm:prSet presAssocID="{170C0135-3A94-4623-AA81-735573228628}" presName="centerShape" presStyleLbl="node0" presStyleIdx="0" presStyleCnt="1" custLinFactNeighborX="813" custLinFactNeighborY="0"/>
      <dgm:spPr/>
    </dgm:pt>
    <dgm:pt modelId="{5E4B35E6-EA27-424E-89EC-46D0A40F2772}" type="pres">
      <dgm:prSet presAssocID="{B8E35523-DEC4-40C5-AD71-C446E3CF02A7}" presName="node" presStyleLbl="node1" presStyleIdx="0" presStyleCnt="6">
        <dgm:presLayoutVars>
          <dgm:bulletEnabled val="1"/>
        </dgm:presLayoutVars>
      </dgm:prSet>
      <dgm:spPr/>
    </dgm:pt>
    <dgm:pt modelId="{8B180F40-4EFD-493D-838A-C88D7BCC1034}" type="pres">
      <dgm:prSet presAssocID="{B8E35523-DEC4-40C5-AD71-C446E3CF02A7}" presName="dummy" presStyleCnt="0"/>
      <dgm:spPr/>
    </dgm:pt>
    <dgm:pt modelId="{98E28826-978E-4A6B-8422-B9CC30E49F37}" type="pres">
      <dgm:prSet presAssocID="{2EEF7558-FF6A-4D97-B16B-E787F09F42D0}" presName="sibTrans" presStyleLbl="sibTrans2D1" presStyleIdx="0" presStyleCnt="6"/>
      <dgm:spPr/>
    </dgm:pt>
    <dgm:pt modelId="{8FAC1D8D-CE9C-45FC-86D2-26F007C6DD34}" type="pres">
      <dgm:prSet presAssocID="{2551E4CB-EB09-450C-9132-37387398D945}" presName="node" presStyleLbl="node1" presStyleIdx="1" presStyleCnt="6">
        <dgm:presLayoutVars>
          <dgm:bulletEnabled val="1"/>
        </dgm:presLayoutVars>
      </dgm:prSet>
      <dgm:spPr/>
    </dgm:pt>
    <dgm:pt modelId="{582D627C-FAD1-4F2D-897E-C08848385BAA}" type="pres">
      <dgm:prSet presAssocID="{2551E4CB-EB09-450C-9132-37387398D945}" presName="dummy" presStyleCnt="0"/>
      <dgm:spPr/>
    </dgm:pt>
    <dgm:pt modelId="{7BB1C934-CD6E-4389-AB60-D55326BC8302}" type="pres">
      <dgm:prSet presAssocID="{B47B7453-52D0-4E8E-A0EE-5E0C42B9531D}" presName="sibTrans" presStyleLbl="sibTrans2D1" presStyleIdx="1" presStyleCnt="6"/>
      <dgm:spPr/>
    </dgm:pt>
    <dgm:pt modelId="{5D851138-FE51-4A19-A149-11A0DEA29AF5}" type="pres">
      <dgm:prSet presAssocID="{57FC35C8-C6CB-4C82-BE0F-B92E4ECAE64D}" presName="node" presStyleLbl="node1" presStyleIdx="2" presStyleCnt="6">
        <dgm:presLayoutVars>
          <dgm:bulletEnabled val="1"/>
        </dgm:presLayoutVars>
      </dgm:prSet>
      <dgm:spPr/>
    </dgm:pt>
    <dgm:pt modelId="{87F2D62F-9758-428E-A82A-F136F721FE64}" type="pres">
      <dgm:prSet presAssocID="{57FC35C8-C6CB-4C82-BE0F-B92E4ECAE64D}" presName="dummy" presStyleCnt="0"/>
      <dgm:spPr/>
    </dgm:pt>
    <dgm:pt modelId="{0162A7CA-7E03-4A22-95EF-970E5873DB72}" type="pres">
      <dgm:prSet presAssocID="{E3DD98F3-578A-483D-B82A-920BD328FE4E}" presName="sibTrans" presStyleLbl="sibTrans2D1" presStyleIdx="2" presStyleCnt="6"/>
      <dgm:spPr/>
    </dgm:pt>
    <dgm:pt modelId="{87D4D1DD-B7E3-458E-8483-1FF2D03A0F59}" type="pres">
      <dgm:prSet presAssocID="{7B1D9BBD-D6A7-4279-B9D0-E3939A5B8D55}" presName="node" presStyleLbl="node1" presStyleIdx="3" presStyleCnt="6">
        <dgm:presLayoutVars>
          <dgm:bulletEnabled val="1"/>
        </dgm:presLayoutVars>
      </dgm:prSet>
      <dgm:spPr/>
    </dgm:pt>
    <dgm:pt modelId="{95F4E744-1A2F-4004-8E47-21DFD7E152EF}" type="pres">
      <dgm:prSet presAssocID="{7B1D9BBD-D6A7-4279-B9D0-E3939A5B8D55}" presName="dummy" presStyleCnt="0"/>
      <dgm:spPr/>
    </dgm:pt>
    <dgm:pt modelId="{89BFD84B-64B2-4431-BE7C-7BE20CF66793}" type="pres">
      <dgm:prSet presAssocID="{D54F4558-954A-4519-852E-3CEBF309F6BD}" presName="sibTrans" presStyleLbl="sibTrans2D1" presStyleIdx="3" presStyleCnt="6"/>
      <dgm:spPr/>
    </dgm:pt>
    <dgm:pt modelId="{7CFCCEB1-60C0-407F-825C-8F24E80E5476}" type="pres">
      <dgm:prSet presAssocID="{876FD7A5-5E7F-4DB8-BC8F-587B95E7E011}" presName="node" presStyleLbl="node1" presStyleIdx="4" presStyleCnt="6">
        <dgm:presLayoutVars>
          <dgm:bulletEnabled val="1"/>
        </dgm:presLayoutVars>
      </dgm:prSet>
      <dgm:spPr/>
    </dgm:pt>
    <dgm:pt modelId="{9117C872-D596-4B6C-AAE3-FF5E2F1B60D9}" type="pres">
      <dgm:prSet presAssocID="{876FD7A5-5E7F-4DB8-BC8F-587B95E7E011}" presName="dummy" presStyleCnt="0"/>
      <dgm:spPr/>
    </dgm:pt>
    <dgm:pt modelId="{5B57C185-E2D2-4353-8CD5-A656753A2AC2}" type="pres">
      <dgm:prSet presAssocID="{CC054B22-A238-432C-8CC2-2402A980540E}" presName="sibTrans" presStyleLbl="sibTrans2D1" presStyleIdx="4" presStyleCnt="6"/>
      <dgm:spPr/>
    </dgm:pt>
    <dgm:pt modelId="{B367421A-0EB4-4694-B4AD-20F903019B94}" type="pres">
      <dgm:prSet presAssocID="{2B41584B-A776-4CD9-B3D8-FA1121938CCF}" presName="node" presStyleLbl="node1" presStyleIdx="5" presStyleCnt="6">
        <dgm:presLayoutVars>
          <dgm:bulletEnabled val="1"/>
        </dgm:presLayoutVars>
      </dgm:prSet>
      <dgm:spPr/>
    </dgm:pt>
    <dgm:pt modelId="{FA36E527-CF91-493B-B5AB-B3A3CADB854E}" type="pres">
      <dgm:prSet presAssocID="{2B41584B-A776-4CD9-B3D8-FA1121938CCF}" presName="dummy" presStyleCnt="0"/>
      <dgm:spPr/>
    </dgm:pt>
    <dgm:pt modelId="{493235D4-B647-4010-BD22-BDA4283BD71C}" type="pres">
      <dgm:prSet presAssocID="{08F236D2-9132-42C1-8EB9-AC84EDD73A07}" presName="sibTrans" presStyleLbl="sibTrans2D1" presStyleIdx="5" presStyleCnt="6"/>
      <dgm:spPr/>
    </dgm:pt>
  </dgm:ptLst>
  <dgm:cxnLst>
    <dgm:cxn modelId="{B410F203-BF34-4790-B774-CBB246AFFDF3}" srcId="{170C0135-3A94-4623-AA81-735573228628}" destId="{57FC35C8-C6CB-4C82-BE0F-B92E4ECAE64D}" srcOrd="2" destOrd="0" parTransId="{DCE6D27B-E846-4331-8F79-CDC1E8DDD09A}" sibTransId="{E3DD98F3-578A-483D-B82A-920BD328FE4E}"/>
    <dgm:cxn modelId="{B38E3406-90ED-4E80-A5DB-3FB954566CE5}" srcId="{170C0135-3A94-4623-AA81-735573228628}" destId="{7B1D9BBD-D6A7-4279-B9D0-E3939A5B8D55}" srcOrd="3" destOrd="0" parTransId="{882C892F-6D05-454E-9DF5-E226CA7C8521}" sibTransId="{D54F4558-954A-4519-852E-3CEBF309F6BD}"/>
    <dgm:cxn modelId="{1DBF9A0D-6B9A-4429-9662-16D1CBCF846E}" srcId="{170C0135-3A94-4623-AA81-735573228628}" destId="{2B41584B-A776-4CD9-B3D8-FA1121938CCF}" srcOrd="5" destOrd="0" parTransId="{2B55C49E-E28A-4A08-94B3-0EE0210CA6F6}" sibTransId="{08F236D2-9132-42C1-8EB9-AC84EDD73A07}"/>
    <dgm:cxn modelId="{74BF261D-E0A3-43A7-83EB-85FEEF0798DA}" srcId="{170C0135-3A94-4623-AA81-735573228628}" destId="{B8E35523-DEC4-40C5-AD71-C446E3CF02A7}" srcOrd="0" destOrd="0" parTransId="{E38275A8-6585-473D-8CD2-46E571691CE8}" sibTransId="{2EEF7558-FF6A-4D97-B16B-E787F09F42D0}"/>
    <dgm:cxn modelId="{6CDC671E-280C-428C-8CDE-020C21062DCD}" type="presOf" srcId="{B47B7453-52D0-4E8E-A0EE-5E0C42B9531D}" destId="{7BB1C934-CD6E-4389-AB60-D55326BC8302}" srcOrd="0" destOrd="0" presId="urn:microsoft.com/office/officeart/2005/8/layout/radial6"/>
    <dgm:cxn modelId="{B3242627-1817-4128-948A-586A1D28CAEC}" type="presOf" srcId="{B8E35523-DEC4-40C5-AD71-C446E3CF02A7}" destId="{5E4B35E6-EA27-424E-89EC-46D0A40F2772}" srcOrd="0" destOrd="0" presId="urn:microsoft.com/office/officeart/2005/8/layout/radial6"/>
    <dgm:cxn modelId="{8854DE2B-B2DC-403D-BBB5-9DAEAD86C05D}" type="presOf" srcId="{2551E4CB-EB09-450C-9132-37387398D945}" destId="{8FAC1D8D-CE9C-45FC-86D2-26F007C6DD34}" srcOrd="0" destOrd="0" presId="urn:microsoft.com/office/officeart/2005/8/layout/radial6"/>
    <dgm:cxn modelId="{399E7C2C-7182-44DB-95AC-C6734870D5D1}" type="presOf" srcId="{D54F4558-954A-4519-852E-3CEBF309F6BD}" destId="{89BFD84B-64B2-4431-BE7C-7BE20CF66793}" srcOrd="0" destOrd="0" presId="urn:microsoft.com/office/officeart/2005/8/layout/radial6"/>
    <dgm:cxn modelId="{6659EF34-3EF6-4AEC-872C-F63DB702B33C}" type="presOf" srcId="{170C0135-3A94-4623-AA81-735573228628}" destId="{698F6F3C-42F1-48FA-9425-25042679391F}" srcOrd="0" destOrd="0" presId="urn:microsoft.com/office/officeart/2005/8/layout/radial6"/>
    <dgm:cxn modelId="{12D27D35-EFB9-4862-B45A-F4ECD3DD2B5A}" type="presOf" srcId="{57FC35C8-C6CB-4C82-BE0F-B92E4ECAE64D}" destId="{5D851138-FE51-4A19-A149-11A0DEA29AF5}" srcOrd="0" destOrd="0" presId="urn:microsoft.com/office/officeart/2005/8/layout/radial6"/>
    <dgm:cxn modelId="{AC35BE37-19DB-4CD7-BE2E-6D0C18095769}" type="presOf" srcId="{2EEF7558-FF6A-4D97-B16B-E787F09F42D0}" destId="{98E28826-978E-4A6B-8422-B9CC30E49F37}" srcOrd="0" destOrd="0" presId="urn:microsoft.com/office/officeart/2005/8/layout/radial6"/>
    <dgm:cxn modelId="{F088744E-ED6D-4A8A-B51F-A6E270ECA225}" type="presOf" srcId="{2B41584B-A776-4CD9-B3D8-FA1121938CCF}" destId="{B367421A-0EB4-4694-B4AD-20F903019B94}" srcOrd="0" destOrd="0" presId="urn:microsoft.com/office/officeart/2005/8/layout/radial6"/>
    <dgm:cxn modelId="{61768550-6FA2-421B-BF53-22E629655CE4}" type="presOf" srcId="{D44E9E87-B9B9-4324-8110-FB781FB2AAAE}" destId="{061D020E-2B5D-4C0D-9DFD-684837CC0BCE}" srcOrd="0" destOrd="0" presId="urn:microsoft.com/office/officeart/2005/8/layout/radial6"/>
    <dgm:cxn modelId="{A8D24984-35C9-4A04-A15A-D4408AFDAB10}" type="presOf" srcId="{7B1D9BBD-D6A7-4279-B9D0-E3939A5B8D55}" destId="{87D4D1DD-B7E3-458E-8483-1FF2D03A0F59}" srcOrd="0" destOrd="0" presId="urn:microsoft.com/office/officeart/2005/8/layout/radial6"/>
    <dgm:cxn modelId="{7D4A13A2-020A-4616-B67A-3DE1B42E5B91}" srcId="{170C0135-3A94-4623-AA81-735573228628}" destId="{876FD7A5-5E7F-4DB8-BC8F-587B95E7E011}" srcOrd="4" destOrd="0" parTransId="{ACD6C842-5FC0-4417-8061-3CC992938BF7}" sibTransId="{CC054B22-A238-432C-8CC2-2402A980540E}"/>
    <dgm:cxn modelId="{DA17D2A3-4D81-4609-8C5F-554DC9C35ED2}" type="presOf" srcId="{08F236D2-9132-42C1-8EB9-AC84EDD73A07}" destId="{493235D4-B647-4010-BD22-BDA4283BD71C}" srcOrd="0" destOrd="0" presId="urn:microsoft.com/office/officeart/2005/8/layout/radial6"/>
    <dgm:cxn modelId="{22A430BA-B6E0-4052-AE0E-A81596E2528E}" srcId="{D44E9E87-B9B9-4324-8110-FB781FB2AAAE}" destId="{170C0135-3A94-4623-AA81-735573228628}" srcOrd="0" destOrd="0" parTransId="{7EDBC624-DFE3-497D-829C-08721ACED330}" sibTransId="{D38474F5-0992-4D39-B19C-1F963AEBACD2}"/>
    <dgm:cxn modelId="{51173CC8-36DE-4780-A234-53464D5D6F33}" type="presOf" srcId="{E3DD98F3-578A-483D-B82A-920BD328FE4E}" destId="{0162A7CA-7E03-4A22-95EF-970E5873DB72}" srcOrd="0" destOrd="0" presId="urn:microsoft.com/office/officeart/2005/8/layout/radial6"/>
    <dgm:cxn modelId="{1C13D7DA-244F-475B-A626-FFEF1E3983D1}" srcId="{170C0135-3A94-4623-AA81-735573228628}" destId="{2551E4CB-EB09-450C-9132-37387398D945}" srcOrd="1" destOrd="0" parTransId="{FDDC1A66-5C2F-4161-9EE0-50E6AE6B3566}" sibTransId="{B47B7453-52D0-4E8E-A0EE-5E0C42B9531D}"/>
    <dgm:cxn modelId="{3C4F49E2-D6D6-498C-B86E-27F9B27AC995}" type="presOf" srcId="{876FD7A5-5E7F-4DB8-BC8F-587B95E7E011}" destId="{7CFCCEB1-60C0-407F-825C-8F24E80E5476}" srcOrd="0" destOrd="0" presId="urn:microsoft.com/office/officeart/2005/8/layout/radial6"/>
    <dgm:cxn modelId="{DB69B0F4-EBB7-4CEE-9080-E9A4B6E467D1}" type="presOf" srcId="{CC054B22-A238-432C-8CC2-2402A980540E}" destId="{5B57C185-E2D2-4353-8CD5-A656753A2AC2}" srcOrd="0" destOrd="0" presId="urn:microsoft.com/office/officeart/2005/8/layout/radial6"/>
    <dgm:cxn modelId="{2006E8EE-D69C-49C4-9C1A-63E4C2D2FE70}" type="presParOf" srcId="{061D020E-2B5D-4C0D-9DFD-684837CC0BCE}" destId="{698F6F3C-42F1-48FA-9425-25042679391F}" srcOrd="0" destOrd="0" presId="urn:microsoft.com/office/officeart/2005/8/layout/radial6"/>
    <dgm:cxn modelId="{EE444B99-244F-42E7-AA40-8FD32874A39D}" type="presParOf" srcId="{061D020E-2B5D-4C0D-9DFD-684837CC0BCE}" destId="{5E4B35E6-EA27-424E-89EC-46D0A40F2772}" srcOrd="1" destOrd="0" presId="urn:microsoft.com/office/officeart/2005/8/layout/radial6"/>
    <dgm:cxn modelId="{99419F13-53BB-4729-8707-844D77FAB6C9}" type="presParOf" srcId="{061D020E-2B5D-4C0D-9DFD-684837CC0BCE}" destId="{8B180F40-4EFD-493D-838A-C88D7BCC1034}" srcOrd="2" destOrd="0" presId="urn:microsoft.com/office/officeart/2005/8/layout/radial6"/>
    <dgm:cxn modelId="{72F9C11E-349E-41A4-8872-970B174ACBCC}" type="presParOf" srcId="{061D020E-2B5D-4C0D-9DFD-684837CC0BCE}" destId="{98E28826-978E-4A6B-8422-B9CC30E49F37}" srcOrd="3" destOrd="0" presId="urn:microsoft.com/office/officeart/2005/8/layout/radial6"/>
    <dgm:cxn modelId="{C371A4E7-D97D-4C5F-A2DA-7F6E5149F6DF}" type="presParOf" srcId="{061D020E-2B5D-4C0D-9DFD-684837CC0BCE}" destId="{8FAC1D8D-CE9C-45FC-86D2-26F007C6DD34}" srcOrd="4" destOrd="0" presId="urn:microsoft.com/office/officeart/2005/8/layout/radial6"/>
    <dgm:cxn modelId="{B5A8D312-8F6F-4318-93AB-0CB2020E478A}" type="presParOf" srcId="{061D020E-2B5D-4C0D-9DFD-684837CC0BCE}" destId="{582D627C-FAD1-4F2D-897E-C08848385BAA}" srcOrd="5" destOrd="0" presId="urn:microsoft.com/office/officeart/2005/8/layout/radial6"/>
    <dgm:cxn modelId="{7E8E1789-B60B-4405-8CD8-D17C409DA86A}" type="presParOf" srcId="{061D020E-2B5D-4C0D-9DFD-684837CC0BCE}" destId="{7BB1C934-CD6E-4389-AB60-D55326BC8302}" srcOrd="6" destOrd="0" presId="urn:microsoft.com/office/officeart/2005/8/layout/radial6"/>
    <dgm:cxn modelId="{A0E89A57-7782-4D03-A9CB-2788C16E7736}" type="presParOf" srcId="{061D020E-2B5D-4C0D-9DFD-684837CC0BCE}" destId="{5D851138-FE51-4A19-A149-11A0DEA29AF5}" srcOrd="7" destOrd="0" presId="urn:microsoft.com/office/officeart/2005/8/layout/radial6"/>
    <dgm:cxn modelId="{AD4ADAE1-D633-4009-8B9D-2CEF29E3F76C}" type="presParOf" srcId="{061D020E-2B5D-4C0D-9DFD-684837CC0BCE}" destId="{87F2D62F-9758-428E-A82A-F136F721FE64}" srcOrd="8" destOrd="0" presId="urn:microsoft.com/office/officeart/2005/8/layout/radial6"/>
    <dgm:cxn modelId="{6143C6D3-B1F0-4A53-B4E2-F06938629FAC}" type="presParOf" srcId="{061D020E-2B5D-4C0D-9DFD-684837CC0BCE}" destId="{0162A7CA-7E03-4A22-95EF-970E5873DB72}" srcOrd="9" destOrd="0" presId="urn:microsoft.com/office/officeart/2005/8/layout/radial6"/>
    <dgm:cxn modelId="{D4FC462B-8CCB-412D-BA40-2844A5E2034B}" type="presParOf" srcId="{061D020E-2B5D-4C0D-9DFD-684837CC0BCE}" destId="{87D4D1DD-B7E3-458E-8483-1FF2D03A0F59}" srcOrd="10" destOrd="0" presId="urn:microsoft.com/office/officeart/2005/8/layout/radial6"/>
    <dgm:cxn modelId="{065DFC83-ED8F-461D-BCD4-685710958457}" type="presParOf" srcId="{061D020E-2B5D-4C0D-9DFD-684837CC0BCE}" destId="{95F4E744-1A2F-4004-8E47-21DFD7E152EF}" srcOrd="11" destOrd="0" presId="urn:microsoft.com/office/officeart/2005/8/layout/radial6"/>
    <dgm:cxn modelId="{40941F1A-9B2B-4286-B70A-74731FBCBEF5}" type="presParOf" srcId="{061D020E-2B5D-4C0D-9DFD-684837CC0BCE}" destId="{89BFD84B-64B2-4431-BE7C-7BE20CF66793}" srcOrd="12" destOrd="0" presId="urn:microsoft.com/office/officeart/2005/8/layout/radial6"/>
    <dgm:cxn modelId="{D275F431-1E8C-4B0D-965A-70B47C58E41B}" type="presParOf" srcId="{061D020E-2B5D-4C0D-9DFD-684837CC0BCE}" destId="{7CFCCEB1-60C0-407F-825C-8F24E80E5476}" srcOrd="13" destOrd="0" presId="urn:microsoft.com/office/officeart/2005/8/layout/radial6"/>
    <dgm:cxn modelId="{06DD1C67-1CC3-44E0-958D-EA4544C5782F}" type="presParOf" srcId="{061D020E-2B5D-4C0D-9DFD-684837CC0BCE}" destId="{9117C872-D596-4B6C-AAE3-FF5E2F1B60D9}" srcOrd="14" destOrd="0" presId="urn:microsoft.com/office/officeart/2005/8/layout/radial6"/>
    <dgm:cxn modelId="{B9A19512-A928-44C4-AE08-EE3DF7EDD5BF}" type="presParOf" srcId="{061D020E-2B5D-4C0D-9DFD-684837CC0BCE}" destId="{5B57C185-E2D2-4353-8CD5-A656753A2AC2}" srcOrd="15" destOrd="0" presId="urn:microsoft.com/office/officeart/2005/8/layout/radial6"/>
    <dgm:cxn modelId="{B0689196-3DF8-40B5-A11D-1A07DA29C41A}" type="presParOf" srcId="{061D020E-2B5D-4C0D-9DFD-684837CC0BCE}" destId="{B367421A-0EB4-4694-B4AD-20F903019B94}" srcOrd="16" destOrd="0" presId="urn:microsoft.com/office/officeart/2005/8/layout/radial6"/>
    <dgm:cxn modelId="{E62CD71D-588B-42C7-AAAB-F46591CE6BCB}" type="presParOf" srcId="{061D020E-2B5D-4C0D-9DFD-684837CC0BCE}" destId="{FA36E527-CF91-493B-B5AB-B3A3CADB854E}" srcOrd="17" destOrd="0" presId="urn:microsoft.com/office/officeart/2005/8/layout/radial6"/>
    <dgm:cxn modelId="{39842D8F-9B65-404F-A345-67BBEF068F47}" type="presParOf" srcId="{061D020E-2B5D-4C0D-9DFD-684837CC0BCE}" destId="{493235D4-B647-4010-BD22-BDA4283BD71C}" srcOrd="18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83397B9-1570-4450-A437-E277EC357EC9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FB0A836-EF37-40B3-9428-9213F303AC24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1800" dirty="0">
              <a:solidFill>
                <a:schemeClr val="tx1"/>
              </a:solidFill>
            </a:rPr>
            <a:t>                 </a:t>
          </a:r>
          <a:r>
            <a:rPr lang="en-US" sz="1800" dirty="0">
              <a:solidFill>
                <a:schemeClr val="bg1"/>
              </a:solidFill>
            </a:rPr>
            <a:t>Angular, Chatbot</a:t>
          </a:r>
          <a:r>
            <a:rPr lang="en-US" sz="2800" dirty="0">
              <a:solidFill>
                <a:schemeClr val="bg1"/>
              </a:solidFill>
            </a:rPr>
            <a:t> </a:t>
          </a:r>
          <a:endParaRPr lang="en-IN" sz="2800" dirty="0">
            <a:solidFill>
              <a:schemeClr val="bg1"/>
            </a:solidFill>
          </a:endParaRPr>
        </a:p>
      </dgm:t>
    </dgm:pt>
    <dgm:pt modelId="{CDC281D2-586E-449B-ACBF-D86D049E3F75}" type="parTrans" cxnId="{558EF5C2-749D-46A3-A48E-AEA92905433B}">
      <dgm:prSet/>
      <dgm:spPr/>
      <dgm:t>
        <a:bodyPr/>
        <a:lstStyle/>
        <a:p>
          <a:endParaRPr lang="en-IN"/>
        </a:p>
      </dgm:t>
    </dgm:pt>
    <dgm:pt modelId="{5CACB550-66E8-427A-BDE4-8D4DB698061D}" type="sibTrans" cxnId="{558EF5C2-749D-46A3-A48E-AEA92905433B}">
      <dgm:prSet/>
      <dgm:spPr/>
      <dgm:t>
        <a:bodyPr/>
        <a:lstStyle/>
        <a:p>
          <a:endParaRPr lang="en-IN"/>
        </a:p>
      </dgm:t>
    </dgm:pt>
    <dgm:pt modelId="{F22F51AA-8223-46C9-B47A-76C199632214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1800" dirty="0">
              <a:solidFill>
                <a:schemeClr val="tx1"/>
              </a:solidFill>
            </a:rPr>
            <a:t>           </a:t>
          </a:r>
          <a:r>
            <a:rPr lang="en-US" sz="1800" dirty="0">
              <a:solidFill>
                <a:schemeClr val="bg1"/>
              </a:solidFill>
            </a:rPr>
            <a:t>IBM Cloud: Functions, API, Watson</a:t>
          </a:r>
          <a:endParaRPr lang="en-IN" sz="1800" dirty="0">
            <a:solidFill>
              <a:schemeClr val="bg1"/>
            </a:solidFill>
          </a:endParaRPr>
        </a:p>
      </dgm:t>
    </dgm:pt>
    <dgm:pt modelId="{CFBE6365-93AB-4FCD-BC66-2606EE2DD016}" type="parTrans" cxnId="{9198D8BD-74A6-48FB-8821-18463A14CBAD}">
      <dgm:prSet/>
      <dgm:spPr/>
      <dgm:t>
        <a:bodyPr/>
        <a:lstStyle/>
        <a:p>
          <a:endParaRPr lang="en-IN"/>
        </a:p>
      </dgm:t>
    </dgm:pt>
    <dgm:pt modelId="{389205D7-C350-4213-91B9-665D769D94EC}" type="sibTrans" cxnId="{9198D8BD-74A6-48FB-8821-18463A14CBAD}">
      <dgm:prSet/>
      <dgm:spPr/>
      <dgm:t>
        <a:bodyPr/>
        <a:lstStyle/>
        <a:p>
          <a:endParaRPr lang="en-IN"/>
        </a:p>
      </dgm:t>
    </dgm:pt>
    <dgm:pt modelId="{8BD2AC78-7367-4E4B-A519-B763B64CFE33}">
      <dgm:prSet phldrT="[Text]"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sz="1800" dirty="0">
              <a:solidFill>
                <a:schemeClr val="tx1"/>
              </a:solidFill>
            </a:rPr>
            <a:t>            </a:t>
          </a:r>
          <a:r>
            <a:rPr lang="en-US" sz="1800" dirty="0">
              <a:solidFill>
                <a:schemeClr val="bg1"/>
              </a:solidFill>
            </a:rPr>
            <a:t>IBM </a:t>
          </a:r>
          <a:r>
            <a:rPr lang="en-US" sz="1800" dirty="0" err="1">
              <a:solidFill>
                <a:schemeClr val="bg1"/>
              </a:solidFill>
            </a:rPr>
            <a:t>Cloudant</a:t>
          </a:r>
          <a:r>
            <a:rPr lang="en-US" sz="1800" dirty="0">
              <a:solidFill>
                <a:schemeClr val="bg1"/>
              </a:solidFill>
            </a:rPr>
            <a:t> Database</a:t>
          </a:r>
          <a:endParaRPr lang="en-IN" sz="1800" dirty="0">
            <a:solidFill>
              <a:schemeClr val="bg1"/>
            </a:solidFill>
          </a:endParaRPr>
        </a:p>
      </dgm:t>
    </dgm:pt>
    <dgm:pt modelId="{B45B3999-7F1A-4F4E-B5C5-81D9853ABE20}" type="sibTrans" cxnId="{F6419961-4632-4B97-B001-57F75A1CFBB8}">
      <dgm:prSet/>
      <dgm:spPr/>
      <dgm:t>
        <a:bodyPr/>
        <a:lstStyle/>
        <a:p>
          <a:endParaRPr lang="en-IN"/>
        </a:p>
      </dgm:t>
    </dgm:pt>
    <dgm:pt modelId="{C8196458-425A-4940-9AAE-F84943B6066B}" type="parTrans" cxnId="{F6419961-4632-4B97-B001-57F75A1CFBB8}">
      <dgm:prSet/>
      <dgm:spPr/>
      <dgm:t>
        <a:bodyPr/>
        <a:lstStyle/>
        <a:p>
          <a:endParaRPr lang="en-IN"/>
        </a:p>
      </dgm:t>
    </dgm:pt>
    <dgm:pt modelId="{17BBCC04-4DD1-4186-B1A1-7FF748B2481D}" type="pres">
      <dgm:prSet presAssocID="{283397B9-1570-4450-A437-E277EC357EC9}" presName="linear" presStyleCnt="0">
        <dgm:presLayoutVars>
          <dgm:dir/>
          <dgm:resizeHandles val="exact"/>
        </dgm:presLayoutVars>
      </dgm:prSet>
      <dgm:spPr/>
    </dgm:pt>
    <dgm:pt modelId="{E6C028D5-A5FA-477F-997D-79A27C345E12}" type="pres">
      <dgm:prSet presAssocID="{5FB0A836-EF37-40B3-9428-9213F303AC24}" presName="comp" presStyleCnt="0"/>
      <dgm:spPr/>
    </dgm:pt>
    <dgm:pt modelId="{FE368F04-861F-4B62-B9C9-B326286BE468}" type="pres">
      <dgm:prSet presAssocID="{5FB0A836-EF37-40B3-9428-9213F303AC24}" presName="box" presStyleLbl="node1" presStyleIdx="0" presStyleCnt="3" custLinFactNeighborX="-10634"/>
      <dgm:spPr/>
    </dgm:pt>
    <dgm:pt modelId="{BECE895B-3404-4D92-8CF6-6534886E455B}" type="pres">
      <dgm:prSet presAssocID="{5FB0A836-EF37-40B3-9428-9213F303AC24}" presName="img" presStyleLbl="fgImgPlace1" presStyleIdx="0" presStyleCnt="3" custScaleX="141127" custLinFactNeighborX="21998" custLinFactNeighborY="-1017"/>
      <dgm:spPr>
        <a:solidFill>
          <a:schemeClr val="accent1"/>
        </a:solidFill>
      </dgm:spPr>
    </dgm:pt>
    <dgm:pt modelId="{E968A78F-74BA-496B-9589-4B9DED844B15}" type="pres">
      <dgm:prSet presAssocID="{5FB0A836-EF37-40B3-9428-9213F303AC24}" presName="text" presStyleLbl="node1" presStyleIdx="0" presStyleCnt="3">
        <dgm:presLayoutVars>
          <dgm:bulletEnabled val="1"/>
        </dgm:presLayoutVars>
      </dgm:prSet>
      <dgm:spPr/>
    </dgm:pt>
    <dgm:pt modelId="{1779F179-F8A1-4339-9469-246DA3AF7614}" type="pres">
      <dgm:prSet presAssocID="{5CACB550-66E8-427A-BDE4-8D4DB698061D}" presName="spacer" presStyleCnt="0"/>
      <dgm:spPr/>
    </dgm:pt>
    <dgm:pt modelId="{D3D5C655-09BB-4A6C-AE9D-83833EC5B044}" type="pres">
      <dgm:prSet presAssocID="{F22F51AA-8223-46C9-B47A-76C199632214}" presName="comp" presStyleCnt="0"/>
      <dgm:spPr/>
    </dgm:pt>
    <dgm:pt modelId="{73764ACA-C0FD-43C1-B0E3-873AA4708869}" type="pres">
      <dgm:prSet presAssocID="{F22F51AA-8223-46C9-B47A-76C199632214}" presName="box" presStyleLbl="node1" presStyleIdx="1" presStyleCnt="3" custScaleX="99831" custLinFactNeighborX="-7813" custLinFactNeighborY="-130"/>
      <dgm:spPr/>
    </dgm:pt>
    <dgm:pt modelId="{78E8733E-F732-4014-84E7-FBA7659554A8}" type="pres">
      <dgm:prSet presAssocID="{F22F51AA-8223-46C9-B47A-76C199632214}" presName="img" presStyleLbl="fgImgPlace1" presStyleIdx="1" presStyleCnt="3" custScaleX="138107" custLinFactNeighborX="23301" custLinFactNeighborY="-401"/>
      <dgm:spPr>
        <a:solidFill>
          <a:schemeClr val="accent2"/>
        </a:solidFill>
      </dgm:spPr>
    </dgm:pt>
    <dgm:pt modelId="{70600D88-6B54-40F1-B012-F40D50A8714F}" type="pres">
      <dgm:prSet presAssocID="{F22F51AA-8223-46C9-B47A-76C199632214}" presName="text" presStyleLbl="node1" presStyleIdx="1" presStyleCnt="3">
        <dgm:presLayoutVars>
          <dgm:bulletEnabled val="1"/>
        </dgm:presLayoutVars>
      </dgm:prSet>
      <dgm:spPr/>
    </dgm:pt>
    <dgm:pt modelId="{03D61290-6C70-4E24-9DE1-33360EC216E8}" type="pres">
      <dgm:prSet presAssocID="{389205D7-C350-4213-91B9-665D769D94EC}" presName="spacer" presStyleCnt="0"/>
      <dgm:spPr/>
    </dgm:pt>
    <dgm:pt modelId="{77850F1B-CAAA-41BF-8D16-50A7FB29F813}" type="pres">
      <dgm:prSet presAssocID="{8BD2AC78-7367-4E4B-A519-B763B64CFE33}" presName="comp" presStyleCnt="0"/>
      <dgm:spPr/>
    </dgm:pt>
    <dgm:pt modelId="{B8FAB2E0-61BF-4996-8ADB-001BF73D10BF}" type="pres">
      <dgm:prSet presAssocID="{8BD2AC78-7367-4E4B-A519-B763B64CFE33}" presName="box" presStyleLbl="node1" presStyleIdx="2" presStyleCnt="3" custLinFactNeighborX="-1501" custLinFactNeighborY="-3082"/>
      <dgm:spPr/>
    </dgm:pt>
    <dgm:pt modelId="{215390DD-B215-44D5-B642-E461E2D45595}" type="pres">
      <dgm:prSet presAssocID="{8BD2AC78-7367-4E4B-A519-B763B64CFE33}" presName="img" presStyleLbl="fgImgPlace1" presStyleIdx="2" presStyleCnt="3" custScaleX="134459" custLinFactNeighborX="23271" custLinFactNeighborY="-3852"/>
      <dgm:spPr>
        <a:solidFill>
          <a:schemeClr val="accent3"/>
        </a:solidFill>
      </dgm:spPr>
    </dgm:pt>
    <dgm:pt modelId="{D30A6090-299F-40F0-8381-FB8BAA47A863}" type="pres">
      <dgm:prSet presAssocID="{8BD2AC78-7367-4E4B-A519-B763B64CFE33}" presName="text" presStyleLbl="node1" presStyleIdx="2" presStyleCnt="3">
        <dgm:presLayoutVars>
          <dgm:bulletEnabled val="1"/>
        </dgm:presLayoutVars>
      </dgm:prSet>
      <dgm:spPr/>
    </dgm:pt>
  </dgm:ptLst>
  <dgm:cxnLst>
    <dgm:cxn modelId="{E708C806-DF8C-411A-BA2E-BB2BAB686A0E}" type="presOf" srcId="{5FB0A836-EF37-40B3-9428-9213F303AC24}" destId="{FE368F04-861F-4B62-B9C9-B326286BE468}" srcOrd="0" destOrd="0" presId="urn:microsoft.com/office/officeart/2005/8/layout/vList4"/>
    <dgm:cxn modelId="{04669639-6D76-4DA2-B50A-E508099C2A79}" type="presOf" srcId="{F22F51AA-8223-46C9-B47A-76C199632214}" destId="{73764ACA-C0FD-43C1-B0E3-873AA4708869}" srcOrd="0" destOrd="0" presId="urn:microsoft.com/office/officeart/2005/8/layout/vList4"/>
    <dgm:cxn modelId="{F6419961-4632-4B97-B001-57F75A1CFBB8}" srcId="{283397B9-1570-4450-A437-E277EC357EC9}" destId="{8BD2AC78-7367-4E4B-A519-B763B64CFE33}" srcOrd="2" destOrd="0" parTransId="{C8196458-425A-4940-9AAE-F84943B6066B}" sibTransId="{B45B3999-7F1A-4F4E-B5C5-81D9853ABE20}"/>
    <dgm:cxn modelId="{BCC35B5A-3495-41E5-A8C6-1E5F23BCB72A}" type="presOf" srcId="{8BD2AC78-7367-4E4B-A519-B763B64CFE33}" destId="{D30A6090-299F-40F0-8381-FB8BAA47A863}" srcOrd="1" destOrd="0" presId="urn:microsoft.com/office/officeart/2005/8/layout/vList4"/>
    <dgm:cxn modelId="{6E8B3795-3DC6-4837-9A34-D9C304793FF7}" type="presOf" srcId="{F22F51AA-8223-46C9-B47A-76C199632214}" destId="{70600D88-6B54-40F1-B012-F40D50A8714F}" srcOrd="1" destOrd="0" presId="urn:microsoft.com/office/officeart/2005/8/layout/vList4"/>
    <dgm:cxn modelId="{9198D8BD-74A6-48FB-8821-18463A14CBAD}" srcId="{283397B9-1570-4450-A437-E277EC357EC9}" destId="{F22F51AA-8223-46C9-B47A-76C199632214}" srcOrd="1" destOrd="0" parTransId="{CFBE6365-93AB-4FCD-BC66-2606EE2DD016}" sibTransId="{389205D7-C350-4213-91B9-665D769D94EC}"/>
    <dgm:cxn modelId="{558EF5C2-749D-46A3-A48E-AEA92905433B}" srcId="{283397B9-1570-4450-A437-E277EC357EC9}" destId="{5FB0A836-EF37-40B3-9428-9213F303AC24}" srcOrd="0" destOrd="0" parTransId="{CDC281D2-586E-449B-ACBF-D86D049E3F75}" sibTransId="{5CACB550-66E8-427A-BDE4-8D4DB698061D}"/>
    <dgm:cxn modelId="{4835A3C9-E267-4A2F-BC29-2B32468749E8}" type="presOf" srcId="{5FB0A836-EF37-40B3-9428-9213F303AC24}" destId="{E968A78F-74BA-496B-9589-4B9DED844B15}" srcOrd="1" destOrd="0" presId="urn:microsoft.com/office/officeart/2005/8/layout/vList4"/>
    <dgm:cxn modelId="{0572DDD3-13B2-4F10-A580-182B08040572}" type="presOf" srcId="{283397B9-1570-4450-A437-E277EC357EC9}" destId="{17BBCC04-4DD1-4186-B1A1-7FF748B2481D}" srcOrd="0" destOrd="0" presId="urn:microsoft.com/office/officeart/2005/8/layout/vList4"/>
    <dgm:cxn modelId="{30EC42D6-926B-4CCB-98B2-FA1FF516F8E1}" type="presOf" srcId="{8BD2AC78-7367-4E4B-A519-B763B64CFE33}" destId="{B8FAB2E0-61BF-4996-8ADB-001BF73D10BF}" srcOrd="0" destOrd="0" presId="urn:microsoft.com/office/officeart/2005/8/layout/vList4"/>
    <dgm:cxn modelId="{876A35AE-4313-42DB-8EC9-67FA7B7F1622}" type="presParOf" srcId="{17BBCC04-4DD1-4186-B1A1-7FF748B2481D}" destId="{E6C028D5-A5FA-477F-997D-79A27C345E12}" srcOrd="0" destOrd="0" presId="urn:microsoft.com/office/officeart/2005/8/layout/vList4"/>
    <dgm:cxn modelId="{FF5BE3A4-A9E6-4F42-BE64-E64390979FFE}" type="presParOf" srcId="{E6C028D5-A5FA-477F-997D-79A27C345E12}" destId="{FE368F04-861F-4B62-B9C9-B326286BE468}" srcOrd="0" destOrd="0" presId="urn:microsoft.com/office/officeart/2005/8/layout/vList4"/>
    <dgm:cxn modelId="{64028A81-61B9-4A3B-A066-5D883259B3CE}" type="presParOf" srcId="{E6C028D5-A5FA-477F-997D-79A27C345E12}" destId="{BECE895B-3404-4D92-8CF6-6534886E455B}" srcOrd="1" destOrd="0" presId="urn:microsoft.com/office/officeart/2005/8/layout/vList4"/>
    <dgm:cxn modelId="{55D275E8-87EE-4D24-8FE1-99B9AB29FE69}" type="presParOf" srcId="{E6C028D5-A5FA-477F-997D-79A27C345E12}" destId="{E968A78F-74BA-496B-9589-4B9DED844B15}" srcOrd="2" destOrd="0" presId="urn:microsoft.com/office/officeart/2005/8/layout/vList4"/>
    <dgm:cxn modelId="{C5ABDD08-7960-41B5-AD5F-41E5C03A817E}" type="presParOf" srcId="{17BBCC04-4DD1-4186-B1A1-7FF748B2481D}" destId="{1779F179-F8A1-4339-9469-246DA3AF7614}" srcOrd="1" destOrd="0" presId="urn:microsoft.com/office/officeart/2005/8/layout/vList4"/>
    <dgm:cxn modelId="{C563B601-F00B-4B97-9B25-823723A695DF}" type="presParOf" srcId="{17BBCC04-4DD1-4186-B1A1-7FF748B2481D}" destId="{D3D5C655-09BB-4A6C-AE9D-83833EC5B044}" srcOrd="2" destOrd="0" presId="urn:microsoft.com/office/officeart/2005/8/layout/vList4"/>
    <dgm:cxn modelId="{8BF56762-274D-48CA-9509-86D7CD935CBB}" type="presParOf" srcId="{D3D5C655-09BB-4A6C-AE9D-83833EC5B044}" destId="{73764ACA-C0FD-43C1-B0E3-873AA4708869}" srcOrd="0" destOrd="0" presId="urn:microsoft.com/office/officeart/2005/8/layout/vList4"/>
    <dgm:cxn modelId="{4B42B7C5-3DE6-40D8-9572-F408C484A59F}" type="presParOf" srcId="{D3D5C655-09BB-4A6C-AE9D-83833EC5B044}" destId="{78E8733E-F732-4014-84E7-FBA7659554A8}" srcOrd="1" destOrd="0" presId="urn:microsoft.com/office/officeart/2005/8/layout/vList4"/>
    <dgm:cxn modelId="{034BBAA7-11A0-4B2D-AD61-E148E0FBB5A1}" type="presParOf" srcId="{D3D5C655-09BB-4A6C-AE9D-83833EC5B044}" destId="{70600D88-6B54-40F1-B012-F40D50A8714F}" srcOrd="2" destOrd="0" presId="urn:microsoft.com/office/officeart/2005/8/layout/vList4"/>
    <dgm:cxn modelId="{E45CB602-994B-4FB4-9649-5C6B300A0981}" type="presParOf" srcId="{17BBCC04-4DD1-4186-B1A1-7FF748B2481D}" destId="{03D61290-6C70-4E24-9DE1-33360EC216E8}" srcOrd="3" destOrd="0" presId="urn:microsoft.com/office/officeart/2005/8/layout/vList4"/>
    <dgm:cxn modelId="{8886259E-0A5E-4A00-9B1F-0B0A0DDF628E}" type="presParOf" srcId="{17BBCC04-4DD1-4186-B1A1-7FF748B2481D}" destId="{77850F1B-CAAA-41BF-8D16-50A7FB29F813}" srcOrd="4" destOrd="0" presId="urn:microsoft.com/office/officeart/2005/8/layout/vList4"/>
    <dgm:cxn modelId="{0084391D-8B89-4EDB-BE2B-7E8504932547}" type="presParOf" srcId="{77850F1B-CAAA-41BF-8D16-50A7FB29F813}" destId="{B8FAB2E0-61BF-4996-8ADB-001BF73D10BF}" srcOrd="0" destOrd="0" presId="urn:microsoft.com/office/officeart/2005/8/layout/vList4"/>
    <dgm:cxn modelId="{E9D96E98-88F5-4927-A8F0-8EA330872F54}" type="presParOf" srcId="{77850F1B-CAAA-41BF-8D16-50A7FB29F813}" destId="{215390DD-B215-44D5-B642-E461E2D45595}" srcOrd="1" destOrd="0" presId="urn:microsoft.com/office/officeart/2005/8/layout/vList4"/>
    <dgm:cxn modelId="{8526A6AB-3C39-459A-B648-5FDFAE6ECB6A}" type="presParOf" srcId="{77850F1B-CAAA-41BF-8D16-50A7FB29F813}" destId="{D30A6090-299F-40F0-8381-FB8BAA47A863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3235D4-B647-4010-BD22-BDA4283BD71C}">
      <dsp:nvSpPr>
        <dsp:cNvPr id="0" name=""/>
        <dsp:cNvSpPr/>
      </dsp:nvSpPr>
      <dsp:spPr>
        <a:xfrm>
          <a:off x="749590" y="515310"/>
          <a:ext cx="3541378" cy="3541378"/>
        </a:xfrm>
        <a:prstGeom prst="blockArc">
          <a:avLst>
            <a:gd name="adj1" fmla="val 12600000"/>
            <a:gd name="adj2" fmla="val 16200000"/>
            <a:gd name="adj3" fmla="val 4512"/>
          </a:avLst>
        </a:prstGeom>
        <a:solidFill>
          <a:schemeClr val="accent2">
            <a:hueOff val="-774161"/>
            <a:satOff val="1976"/>
            <a:lumOff val="-549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57C185-E2D2-4353-8CD5-A656753A2AC2}">
      <dsp:nvSpPr>
        <dsp:cNvPr id="0" name=""/>
        <dsp:cNvSpPr/>
      </dsp:nvSpPr>
      <dsp:spPr>
        <a:xfrm>
          <a:off x="749590" y="515310"/>
          <a:ext cx="3541378" cy="3541378"/>
        </a:xfrm>
        <a:prstGeom prst="blockArc">
          <a:avLst>
            <a:gd name="adj1" fmla="val 9000000"/>
            <a:gd name="adj2" fmla="val 12600000"/>
            <a:gd name="adj3" fmla="val 4512"/>
          </a:avLst>
        </a:prstGeom>
        <a:solidFill>
          <a:schemeClr val="accent2">
            <a:hueOff val="-619329"/>
            <a:satOff val="1581"/>
            <a:lumOff val="-439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BFD84B-64B2-4431-BE7C-7BE20CF66793}">
      <dsp:nvSpPr>
        <dsp:cNvPr id="0" name=""/>
        <dsp:cNvSpPr/>
      </dsp:nvSpPr>
      <dsp:spPr>
        <a:xfrm>
          <a:off x="749590" y="515310"/>
          <a:ext cx="3541378" cy="3541378"/>
        </a:xfrm>
        <a:prstGeom prst="blockArc">
          <a:avLst>
            <a:gd name="adj1" fmla="val 5400000"/>
            <a:gd name="adj2" fmla="val 9000000"/>
            <a:gd name="adj3" fmla="val 4512"/>
          </a:avLst>
        </a:prstGeom>
        <a:solidFill>
          <a:schemeClr val="accent2">
            <a:hueOff val="-464497"/>
            <a:satOff val="1186"/>
            <a:lumOff val="-329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62A7CA-7E03-4A22-95EF-970E5873DB72}">
      <dsp:nvSpPr>
        <dsp:cNvPr id="0" name=""/>
        <dsp:cNvSpPr/>
      </dsp:nvSpPr>
      <dsp:spPr>
        <a:xfrm>
          <a:off x="749590" y="515310"/>
          <a:ext cx="3541378" cy="3541378"/>
        </a:xfrm>
        <a:prstGeom prst="blockArc">
          <a:avLst>
            <a:gd name="adj1" fmla="val 1800000"/>
            <a:gd name="adj2" fmla="val 5400000"/>
            <a:gd name="adj3" fmla="val 4512"/>
          </a:avLst>
        </a:prstGeom>
        <a:solidFill>
          <a:schemeClr val="accent2">
            <a:hueOff val="-309664"/>
            <a:satOff val="790"/>
            <a:lumOff val="-219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B1C934-CD6E-4389-AB60-D55326BC8302}">
      <dsp:nvSpPr>
        <dsp:cNvPr id="0" name=""/>
        <dsp:cNvSpPr/>
      </dsp:nvSpPr>
      <dsp:spPr>
        <a:xfrm>
          <a:off x="749590" y="515310"/>
          <a:ext cx="3541378" cy="3541378"/>
        </a:xfrm>
        <a:prstGeom prst="blockArc">
          <a:avLst>
            <a:gd name="adj1" fmla="val 19800000"/>
            <a:gd name="adj2" fmla="val 1800000"/>
            <a:gd name="adj3" fmla="val 4512"/>
          </a:avLst>
        </a:prstGeom>
        <a:solidFill>
          <a:schemeClr val="accent2">
            <a:hueOff val="-154832"/>
            <a:satOff val="395"/>
            <a:lumOff val="-109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E28826-978E-4A6B-8422-B9CC30E49F37}">
      <dsp:nvSpPr>
        <dsp:cNvPr id="0" name=""/>
        <dsp:cNvSpPr/>
      </dsp:nvSpPr>
      <dsp:spPr>
        <a:xfrm>
          <a:off x="749590" y="515310"/>
          <a:ext cx="3541378" cy="3541378"/>
        </a:xfrm>
        <a:prstGeom prst="blockArc">
          <a:avLst>
            <a:gd name="adj1" fmla="val 16200000"/>
            <a:gd name="adj2" fmla="val 19800000"/>
            <a:gd name="adj3" fmla="val 4512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8F6F3C-42F1-48FA-9425-25042679391F}">
      <dsp:nvSpPr>
        <dsp:cNvPr id="0" name=""/>
        <dsp:cNvSpPr/>
      </dsp:nvSpPr>
      <dsp:spPr>
        <a:xfrm>
          <a:off x="1755912" y="1493490"/>
          <a:ext cx="1585019" cy="158501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IncrEDIBLE</a:t>
          </a:r>
          <a:r>
            <a:rPr lang="en-US" sz="1600" kern="1200" dirty="0"/>
            <a:t> Bytes</a:t>
          </a:r>
        </a:p>
      </dsp:txBody>
      <dsp:txXfrm>
        <a:off x="1988033" y="1725611"/>
        <a:ext cx="1120777" cy="1120777"/>
      </dsp:txXfrm>
    </dsp:sp>
    <dsp:sp modelId="{5E4B35E6-EA27-424E-89EC-46D0A40F2772}">
      <dsp:nvSpPr>
        <dsp:cNvPr id="0" name=""/>
        <dsp:cNvSpPr/>
      </dsp:nvSpPr>
      <dsp:spPr>
        <a:xfrm>
          <a:off x="1965523" y="496"/>
          <a:ext cx="1109513" cy="110951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Post about surplus food and food waste</a:t>
          </a:r>
        </a:p>
      </dsp:txBody>
      <dsp:txXfrm>
        <a:off x="2128007" y="162980"/>
        <a:ext cx="784545" cy="784545"/>
      </dsp:txXfrm>
    </dsp:sp>
    <dsp:sp modelId="{8FAC1D8D-CE9C-45FC-86D2-26F007C6DD34}">
      <dsp:nvSpPr>
        <dsp:cNvPr id="0" name=""/>
        <dsp:cNvSpPr/>
      </dsp:nvSpPr>
      <dsp:spPr>
        <a:xfrm>
          <a:off x="3464393" y="865869"/>
          <a:ext cx="1109513" cy="1109513"/>
        </a:xfrm>
        <a:prstGeom prst="ellipse">
          <a:avLst/>
        </a:prstGeom>
        <a:solidFill>
          <a:schemeClr val="accent2">
            <a:hueOff val="-154832"/>
            <a:satOff val="395"/>
            <a:lumOff val="-1098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Connect with people/restaurants with surplus food and food waste</a:t>
          </a:r>
        </a:p>
      </dsp:txBody>
      <dsp:txXfrm>
        <a:off x="3626877" y="1028353"/>
        <a:ext cx="784545" cy="784545"/>
      </dsp:txXfrm>
    </dsp:sp>
    <dsp:sp modelId="{5D851138-FE51-4A19-A149-11A0DEA29AF5}">
      <dsp:nvSpPr>
        <dsp:cNvPr id="0" name=""/>
        <dsp:cNvSpPr/>
      </dsp:nvSpPr>
      <dsp:spPr>
        <a:xfrm>
          <a:off x="3464393" y="2596616"/>
          <a:ext cx="1109513" cy="1109513"/>
        </a:xfrm>
        <a:prstGeom prst="ellipse">
          <a:avLst/>
        </a:prstGeom>
        <a:solidFill>
          <a:schemeClr val="accent2">
            <a:hueOff val="-309664"/>
            <a:satOff val="790"/>
            <a:lumOff val="-2197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Collect food and distribute to deprived and famished</a:t>
          </a:r>
        </a:p>
      </dsp:txBody>
      <dsp:txXfrm>
        <a:off x="3626877" y="2759100"/>
        <a:ext cx="784545" cy="784545"/>
      </dsp:txXfrm>
    </dsp:sp>
    <dsp:sp modelId="{87D4D1DD-B7E3-458E-8483-1FF2D03A0F59}">
      <dsp:nvSpPr>
        <dsp:cNvPr id="0" name=""/>
        <dsp:cNvSpPr/>
      </dsp:nvSpPr>
      <dsp:spPr>
        <a:xfrm>
          <a:off x="1965523" y="3461990"/>
          <a:ext cx="1109513" cy="1109513"/>
        </a:xfrm>
        <a:prstGeom prst="ellipse">
          <a:avLst/>
        </a:prstGeom>
        <a:solidFill>
          <a:schemeClr val="accent2">
            <a:hueOff val="-464497"/>
            <a:satOff val="1186"/>
            <a:lumOff val="-3295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Collect food waste to produce Organic Fertilizer</a:t>
          </a:r>
        </a:p>
      </dsp:txBody>
      <dsp:txXfrm>
        <a:off x="2128007" y="3624474"/>
        <a:ext cx="784545" cy="784545"/>
      </dsp:txXfrm>
    </dsp:sp>
    <dsp:sp modelId="{7CFCCEB1-60C0-407F-825C-8F24E80E5476}">
      <dsp:nvSpPr>
        <dsp:cNvPr id="0" name=""/>
        <dsp:cNvSpPr/>
      </dsp:nvSpPr>
      <dsp:spPr>
        <a:xfrm>
          <a:off x="466652" y="2596616"/>
          <a:ext cx="1109513" cy="1109513"/>
        </a:xfrm>
        <a:prstGeom prst="ellipse">
          <a:avLst/>
        </a:prstGeom>
        <a:solidFill>
          <a:schemeClr val="accent2">
            <a:hueOff val="-619329"/>
            <a:satOff val="1581"/>
            <a:lumOff val="-4394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Promote Sustainable farming methods</a:t>
          </a:r>
        </a:p>
      </dsp:txBody>
      <dsp:txXfrm>
        <a:off x="629136" y="2759100"/>
        <a:ext cx="784545" cy="784545"/>
      </dsp:txXfrm>
    </dsp:sp>
    <dsp:sp modelId="{B367421A-0EB4-4694-B4AD-20F903019B94}">
      <dsp:nvSpPr>
        <dsp:cNvPr id="0" name=""/>
        <dsp:cNvSpPr/>
      </dsp:nvSpPr>
      <dsp:spPr>
        <a:xfrm>
          <a:off x="466652" y="865869"/>
          <a:ext cx="1109513" cy="1109513"/>
        </a:xfrm>
        <a:prstGeom prst="ellipse">
          <a:avLst/>
        </a:prstGeom>
        <a:solidFill>
          <a:schemeClr val="accent2">
            <a:hueOff val="-774161"/>
            <a:satOff val="1976"/>
            <a:lumOff val="-5492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Fund Raisers to support NGOs</a:t>
          </a:r>
        </a:p>
      </dsp:txBody>
      <dsp:txXfrm>
        <a:off x="629136" y="1028353"/>
        <a:ext cx="784545" cy="78454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368F04-861F-4B62-B9C9-B326286BE468}">
      <dsp:nvSpPr>
        <dsp:cNvPr id="0" name=""/>
        <dsp:cNvSpPr/>
      </dsp:nvSpPr>
      <dsp:spPr>
        <a:xfrm>
          <a:off x="0" y="0"/>
          <a:ext cx="5832647" cy="1057617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                 </a:t>
          </a:r>
          <a:r>
            <a:rPr lang="en-US" sz="1800" kern="1200" dirty="0">
              <a:solidFill>
                <a:schemeClr val="bg1"/>
              </a:solidFill>
            </a:rPr>
            <a:t>Angular, Chatbot</a:t>
          </a:r>
          <a:r>
            <a:rPr lang="en-US" sz="2800" kern="1200" dirty="0">
              <a:solidFill>
                <a:schemeClr val="bg1"/>
              </a:solidFill>
            </a:rPr>
            <a:t> </a:t>
          </a:r>
          <a:endParaRPr lang="en-IN" sz="2800" kern="1200" dirty="0">
            <a:solidFill>
              <a:schemeClr val="bg1"/>
            </a:solidFill>
          </a:endParaRPr>
        </a:p>
      </dsp:txBody>
      <dsp:txXfrm>
        <a:off x="1272291" y="0"/>
        <a:ext cx="4560355" cy="1057617"/>
      </dsp:txXfrm>
    </dsp:sp>
    <dsp:sp modelId="{BECE895B-3404-4D92-8CF6-6534886E455B}">
      <dsp:nvSpPr>
        <dsp:cNvPr id="0" name=""/>
        <dsp:cNvSpPr/>
      </dsp:nvSpPr>
      <dsp:spPr>
        <a:xfrm>
          <a:off x="189554" y="97156"/>
          <a:ext cx="1646287" cy="846094"/>
        </a:xfrm>
        <a:prstGeom prst="roundRect">
          <a:avLst>
            <a:gd name="adj" fmla="val 10000"/>
          </a:avLst>
        </a:prstGeom>
        <a:solidFill>
          <a:schemeClr val="accent1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764ACA-C0FD-43C1-B0E3-873AA4708869}">
      <dsp:nvSpPr>
        <dsp:cNvPr id="0" name=""/>
        <dsp:cNvSpPr/>
      </dsp:nvSpPr>
      <dsp:spPr>
        <a:xfrm>
          <a:off x="0" y="1162004"/>
          <a:ext cx="5822789" cy="1057617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           </a:t>
          </a:r>
          <a:r>
            <a:rPr lang="en-US" sz="1800" kern="1200" dirty="0">
              <a:solidFill>
                <a:schemeClr val="bg1"/>
              </a:solidFill>
            </a:rPr>
            <a:t>IBM Cloud: Functions, API, Watson</a:t>
          </a:r>
          <a:endParaRPr lang="en-IN" sz="1800" kern="1200" dirty="0">
            <a:solidFill>
              <a:schemeClr val="bg1"/>
            </a:solidFill>
          </a:endParaRPr>
        </a:p>
      </dsp:txBody>
      <dsp:txXfrm>
        <a:off x="1270140" y="1162004"/>
        <a:ext cx="4552648" cy="1057617"/>
      </dsp:txXfrm>
    </dsp:sp>
    <dsp:sp modelId="{78E8733E-F732-4014-84E7-FBA7659554A8}">
      <dsp:nvSpPr>
        <dsp:cNvPr id="0" name=""/>
        <dsp:cNvSpPr/>
      </dsp:nvSpPr>
      <dsp:spPr>
        <a:xfrm>
          <a:off x="216025" y="1265748"/>
          <a:ext cx="1611058" cy="846094"/>
        </a:xfrm>
        <a:prstGeom prst="roundRect">
          <a:avLst>
            <a:gd name="adj" fmla="val 10000"/>
          </a:avLst>
        </a:prstGeom>
        <a:solidFill>
          <a:schemeClr val="accent2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FAB2E0-61BF-4996-8ADB-001BF73D10BF}">
      <dsp:nvSpPr>
        <dsp:cNvPr id="0" name=""/>
        <dsp:cNvSpPr/>
      </dsp:nvSpPr>
      <dsp:spPr>
        <a:xfrm>
          <a:off x="0" y="2294162"/>
          <a:ext cx="5832647" cy="1057617"/>
        </a:xfrm>
        <a:prstGeom prst="roundRect">
          <a:avLst>
            <a:gd name="adj" fmla="val 10000"/>
          </a:avLst>
        </a:prstGeom>
        <a:solidFill>
          <a:schemeClr val="accent3">
            <a:lumMod val="60000"/>
            <a:lumOff val="40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            </a:t>
          </a:r>
          <a:r>
            <a:rPr lang="en-US" sz="1800" kern="1200" dirty="0">
              <a:solidFill>
                <a:schemeClr val="bg1"/>
              </a:solidFill>
            </a:rPr>
            <a:t>IBM </a:t>
          </a:r>
          <a:r>
            <a:rPr lang="en-US" sz="1800" kern="1200" dirty="0" err="1">
              <a:solidFill>
                <a:schemeClr val="bg1"/>
              </a:solidFill>
            </a:rPr>
            <a:t>Cloudant</a:t>
          </a:r>
          <a:r>
            <a:rPr lang="en-US" sz="1800" kern="1200" dirty="0">
              <a:solidFill>
                <a:schemeClr val="bg1"/>
              </a:solidFill>
            </a:rPr>
            <a:t> Database</a:t>
          </a:r>
          <a:endParaRPr lang="en-IN" sz="1800" kern="1200" dirty="0">
            <a:solidFill>
              <a:schemeClr val="bg1"/>
            </a:solidFill>
          </a:endParaRPr>
        </a:p>
      </dsp:txBody>
      <dsp:txXfrm>
        <a:off x="1272291" y="2294162"/>
        <a:ext cx="4560355" cy="1057617"/>
      </dsp:txXfrm>
    </dsp:sp>
    <dsp:sp modelId="{215390DD-B215-44D5-B642-E461E2D45595}">
      <dsp:nvSpPr>
        <dsp:cNvPr id="0" name=""/>
        <dsp:cNvSpPr/>
      </dsp:nvSpPr>
      <dsp:spPr>
        <a:xfrm>
          <a:off x="223850" y="2399928"/>
          <a:ext cx="1568503" cy="846094"/>
        </a:xfrm>
        <a:prstGeom prst="roundRect">
          <a:avLst>
            <a:gd name="adj" fmla="val 10000"/>
          </a:avLst>
        </a:prstGeom>
        <a:solidFill>
          <a:schemeClr val="accent3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E03B7-B591-4A2A-B695-014C5A39F13E}" type="datetimeFigureOut">
              <a:rPr lang="en-US"/>
              <a:t>6/18/2021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322BB-75AD-4A1E-9661-2724167329F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705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FBD7B-E4FB-4AA8-9540-FD148073ACB3}" type="datetimeFigureOut">
              <a:rPr lang="en-US"/>
              <a:t>6/18/2021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5B7DE-1198-4F2F-B574-CA8CAE34164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312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1135743"/>
            <a:ext cx="1622332" cy="799981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324" y="362396"/>
            <a:ext cx="9141619" cy="167640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2089595"/>
            <a:ext cx="9141619" cy="886344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09051-6E81-43E8-9099-FF6A0C3DCFE8}" type="datetime1">
              <a:rPr lang="en-US"/>
              <a:t>6/18/2021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751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EAB04-7709-4C1E-A61A-74684A0170FC}" type="datetime1">
              <a:rPr lang="en-US"/>
              <a:t>6/18/2021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082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 rot="5400000">
            <a:off x="9583007" y="233864"/>
            <a:ext cx="1063300" cy="524046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5" name="bottom graphic"/>
          <p:cNvGrpSpPr/>
          <p:nvPr/>
        </p:nvGrpSpPr>
        <p:grpSpPr>
          <a:xfrm>
            <a:off x="0" y="5395517"/>
            <a:ext cx="12188825" cy="1462483"/>
            <a:chOff x="0" y="4046638"/>
            <a:chExt cx="9144000" cy="1096862"/>
          </a:xfrm>
        </p:grpSpPr>
        <p:sp>
          <p:nvSpPr>
            <p:cNvPr id="16" name="Freeform 15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72"/>
            <p:cNvSpPr/>
            <p:nvPr/>
          </p:nvSpPr>
          <p:spPr bwMode="ltGray">
            <a:xfrm rot="5400000">
              <a:off x="4023569" y="23069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1060" y="1150514"/>
            <a:ext cx="1828324" cy="50216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1150514"/>
            <a:ext cx="8227457" cy="5021685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BD0D-E0B1-4CED-AC65-708AC79EB9CD}" type="datetime1">
              <a:rPr lang="en-US"/>
              <a:t>6/18/2021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164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3EA6D-DF0B-4D4B-B359-5F1D1D0E30A4}" type="datetime1">
              <a:rPr lang="en-US"/>
              <a:t>6/18/2021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515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3124415"/>
            <a:ext cx="1622332" cy="805061"/>
            <a:chOff x="0" y="2343311"/>
            <a:chExt cx="1217066" cy="603796"/>
          </a:xfrm>
        </p:grpSpPr>
        <p:sp>
          <p:nvSpPr>
            <p:cNvPr id="8" name="Rounded Rectangle 7"/>
            <p:cNvSpPr/>
            <p:nvPr/>
          </p:nvSpPr>
          <p:spPr>
            <a:xfrm>
              <a:off x="787514" y="2347123"/>
              <a:ext cx="429552" cy="599984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86370" y="2347123"/>
              <a:ext cx="429552" cy="59998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92604" y="2535915"/>
              <a:ext cx="599986" cy="214778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9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0" name="Freeform 19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324" y="1932518"/>
            <a:ext cx="9141619" cy="2105367"/>
          </a:xfrm>
        </p:spPr>
        <p:txBody>
          <a:bodyPr anchor="b">
            <a:normAutofit/>
          </a:bodyPr>
          <a:lstStyle>
            <a:lvl1pPr algn="l">
              <a:defRPr sz="60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324" y="4084264"/>
            <a:ext cx="9141619" cy="933297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DB99-15BC-4479-BAC5-1E502E66917A}" type="datetime1">
              <a:rPr lang="en-US"/>
              <a:t>6/18/2021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69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7C2A3-CD19-48AB-9F64-ECCF75182EDD}" type="datetime1">
              <a:rPr lang="en-US"/>
              <a:t>6/18/2021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779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412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E8C1-7C87-4705-AB97-8CD17D208E3F}" type="datetime1">
              <a:rPr lang="en-US"/>
              <a:t>6/18/2021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703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624E-DF92-4841-B9B9-DD11AA239B85}" type="datetime1">
              <a:rPr lang="en-US"/>
              <a:t>6/18/2021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90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9" name="Freeform 8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A3AE1-4360-4D5B-BDBC-656B872DD533}" type="datetime1">
              <a:rPr lang="en-US"/>
              <a:t>6/18/2021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539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5530" y="1600200"/>
            <a:ext cx="6094413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3" y="1600202"/>
            <a:ext cx="3453500" cy="4571999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0708-46A4-4851-883E-8DFB8939107E}" type="datetime1">
              <a:rPr lang="en-US"/>
              <a:t>6/18/2021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396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218887" y="1600200"/>
            <a:ext cx="6703850" cy="3657600"/>
          </a:xfrm>
          <a:prstGeom prst="roundRect">
            <a:avLst>
              <a:gd name="adj" fmla="val 3098"/>
            </a:avLst>
          </a:prstGeom>
        </p:spPr>
        <p:txBody>
          <a:bodyPr>
            <a:normAutofit/>
          </a:bodyPr>
          <a:lstStyle>
            <a:lvl1pPr marL="0" indent="0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600200"/>
            <a:ext cx="2844059" cy="3759200"/>
          </a:xfrm>
        </p:spPr>
        <p:txBody>
          <a:bodyPr anchor="b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EFFC-86AE-4294-A319-CAFC2651994B}" type="datetime1">
              <a:rPr lang="en-US"/>
              <a:t>6/18/2021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4298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1" name="Freeform 20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grpSp>
        <p:nvGrpSpPr>
          <p:cNvPr id="7" name="squares"/>
          <p:cNvGrpSpPr/>
          <p:nvPr/>
        </p:nvGrpSpPr>
        <p:grpSpPr>
          <a:xfrm>
            <a:off x="1" y="800551"/>
            <a:ext cx="1063023" cy="524183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600200"/>
            <a:ext cx="9751060" cy="4572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8883" y="6448425"/>
            <a:ext cx="8288401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47913" y="6448425"/>
            <a:ext cx="1422030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29E8617-6EA8-4B97-A5E8-E18E98765EE2}" type="datetime1">
              <a:rPr lang="en-US"/>
              <a:pPr/>
              <a:t>6/18/2021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4C99D79-8A4B-4031-B1E0-AF26F8EDF2B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268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55772" indent="-304747" algn="l" defTabSz="1218987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067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8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1088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5987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0108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619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129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15.pn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14.jpeg"/><Relationship Id="rId4" Type="http://schemas.openxmlformats.org/officeDocument/2006/relationships/diagramLayout" Target="../diagrams/layout1.xml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2.png"/><Relationship Id="rId12" Type="http://schemas.openxmlformats.org/officeDocument/2006/relationships/image" Target="../media/image22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11" Type="http://schemas.openxmlformats.org/officeDocument/2006/relationships/image" Target="../media/image21.png"/><Relationship Id="rId5" Type="http://schemas.openxmlformats.org/officeDocument/2006/relationships/diagramColors" Target="../diagrams/colors3.xml"/><Relationship Id="rId10" Type="http://schemas.openxmlformats.org/officeDocument/2006/relationships/image" Target="../media/image20.png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hyperlink" Target="https://github.com/rajput-tripti/incredibleBytes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IncrEDIBLE</a:t>
            </a:r>
            <a:r>
              <a:rPr lang="en-US" dirty="0"/>
              <a:t> Bytes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WiT</a:t>
            </a:r>
            <a:r>
              <a:rPr lang="en-US" dirty="0"/>
              <a:t> ACE HACKATHON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4FD192-F9D9-41E7-B187-0FC9526DE68C}"/>
              </a:ext>
            </a:extLst>
          </p:cNvPr>
          <p:cNvSpPr txBox="1"/>
          <p:nvPr/>
        </p:nvSpPr>
        <p:spPr>
          <a:xfrm>
            <a:off x="9766820" y="4934385"/>
            <a:ext cx="288692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  </a:t>
            </a:r>
            <a:r>
              <a:rPr lang="en-IN" sz="1400" dirty="0"/>
              <a:t>Submission By: </a:t>
            </a:r>
          </a:p>
          <a:p>
            <a:r>
              <a:rPr lang="en-IN" sz="1400" dirty="0"/>
              <a:t>  </a:t>
            </a:r>
            <a:r>
              <a:rPr lang="en-IN" sz="1400" i="1" dirty="0" err="1"/>
              <a:t>Yashasvi</a:t>
            </a:r>
            <a:r>
              <a:rPr lang="en-IN" sz="1400" i="1" dirty="0"/>
              <a:t> Wankhede(Lead)</a:t>
            </a:r>
          </a:p>
          <a:p>
            <a:r>
              <a:rPr lang="en-IN" sz="1400" i="1" dirty="0"/>
              <a:t>  </a:t>
            </a:r>
            <a:r>
              <a:rPr lang="en-IN" sz="1400" i="1" dirty="0" err="1"/>
              <a:t>Tripti</a:t>
            </a:r>
            <a:r>
              <a:rPr lang="en-IN" sz="1400" i="1" dirty="0"/>
              <a:t> Rajput</a:t>
            </a:r>
          </a:p>
          <a:p>
            <a:r>
              <a:rPr lang="en-IN" sz="1400" i="1" dirty="0"/>
              <a:t>  </a:t>
            </a:r>
            <a:r>
              <a:rPr lang="en-IN" sz="1400" i="1" dirty="0" err="1"/>
              <a:t>Shalaka</a:t>
            </a:r>
            <a:r>
              <a:rPr lang="en-IN" sz="1400" i="1" dirty="0"/>
              <a:t> Bhatt</a:t>
            </a:r>
          </a:p>
          <a:p>
            <a:r>
              <a:rPr lang="en-IN" sz="1400" i="1" dirty="0"/>
              <a:t>  </a:t>
            </a:r>
            <a:r>
              <a:rPr lang="en-IN" sz="1400" i="1" dirty="0" err="1"/>
              <a:t>Shrutika</a:t>
            </a:r>
            <a:r>
              <a:rPr lang="en-IN" sz="1400" i="1" dirty="0"/>
              <a:t> Birje</a:t>
            </a:r>
          </a:p>
          <a:p>
            <a:r>
              <a:rPr lang="en-IN" sz="1400" i="1" dirty="0"/>
              <a:t>  Rajni Saini</a:t>
            </a:r>
          </a:p>
          <a:p>
            <a:r>
              <a:rPr lang="en-IN" sz="1400" i="1" dirty="0"/>
              <a:t>  Amit Agarwal(Mentor)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0A929D-9573-48E6-A466-3AF0FDDC7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6820" y="0"/>
            <a:ext cx="2422005" cy="11967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E08280A-8414-4653-AC93-47682F5947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72910"/>
            <a:ext cx="1920627" cy="1468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835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Hunger and Food waste issues in India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sz="1800" dirty="0"/>
              <a:t>Hunger is a continuous disaster for large parts of our population. Our country is home to 25 percent of the world's hungry population.</a:t>
            </a:r>
          </a:p>
          <a:p>
            <a:pPr>
              <a:spcBef>
                <a:spcPts val="600"/>
              </a:spcBef>
            </a:pPr>
            <a:r>
              <a:rPr lang="en-IN" sz="1800" dirty="0"/>
              <a:t>As per the Global Hunger Index report 2020 India ranked 94 out of 107 countries - with the hunger level in the country categorized as "SERIOUS”. </a:t>
            </a:r>
          </a:p>
          <a:p>
            <a:pPr>
              <a:spcBef>
                <a:spcPts val="600"/>
              </a:spcBef>
            </a:pPr>
            <a:r>
              <a:rPr lang="en-IN" sz="1800" dirty="0"/>
              <a:t>Coronavirus exacerbates India's hunger problem as many people have lost their jobs, and those with low incomes complain about food insecurity.</a:t>
            </a:r>
          </a:p>
          <a:p>
            <a:pPr>
              <a:spcBef>
                <a:spcPts val="600"/>
              </a:spcBef>
            </a:pPr>
            <a:r>
              <a:rPr lang="en-US" sz="1800" dirty="0"/>
              <a:t>40% of the waste in our landfill is food and green organic waste.</a:t>
            </a:r>
          </a:p>
          <a:p>
            <a:pPr>
              <a:spcBef>
                <a:spcPts val="600"/>
              </a:spcBef>
            </a:pPr>
            <a:r>
              <a:rPr lang="en-US" sz="1800" dirty="0"/>
              <a:t> Food waste is nothing but the food we throw in the bins, in edible or inedible form.</a:t>
            </a:r>
          </a:p>
          <a:p>
            <a:pPr>
              <a:spcBef>
                <a:spcPts val="600"/>
              </a:spcBef>
            </a:pPr>
            <a:endParaRPr lang="en-US" sz="1600" dirty="0"/>
          </a:p>
          <a:p>
            <a:pPr marL="0" indent="0">
              <a:spcBef>
                <a:spcPts val="600"/>
              </a:spcBef>
              <a:buNone/>
            </a:pPr>
            <a:endParaRPr lang="en-US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1B9EFE-AEC7-4818-8143-6E55D2D7B3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668" y="4325815"/>
            <a:ext cx="3168352" cy="8304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7D5590E-BB0D-4C09-B04A-5C5DCD14B2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3198" y="4328162"/>
            <a:ext cx="3770707" cy="50471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A89A6B3-5FAD-4B11-A6AA-785A805443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92473">
            <a:off x="516451" y="5479074"/>
            <a:ext cx="3030819" cy="67509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2477FDF-26BC-4FAB-A14F-1E0E14C8E9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309659">
            <a:off x="4170178" y="4349395"/>
            <a:ext cx="3353217" cy="62759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E1E146E-397C-4A6B-A16A-C78EC3C0BE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151820">
            <a:off x="8187534" y="5335302"/>
            <a:ext cx="3569944" cy="60742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D040E0E-FB08-4579-99D0-8CB76DAC1C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11875" y="5485"/>
            <a:ext cx="2286000" cy="9906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436847E-D06B-43F2-A215-D0871A68F63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436843">
            <a:off x="4131044" y="5627777"/>
            <a:ext cx="3600405" cy="31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34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Where there is a will there’s a way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1025" lvl="1" indent="0">
              <a:spcBef>
                <a:spcPts val="600"/>
              </a:spcBef>
              <a:buNone/>
            </a:pPr>
            <a:r>
              <a:rPr lang="en-US" sz="1800" dirty="0"/>
              <a:t>Idea came up when we saw leftover food from restaurants getting dumped in landfills, especially when big chunk of our population is struggling to get a single meal.</a:t>
            </a:r>
          </a:p>
          <a:p>
            <a:pPr marL="0" indent="0">
              <a:spcBef>
                <a:spcPts val="600"/>
              </a:spcBef>
              <a:buNone/>
            </a:pPr>
            <a:endParaRPr lang="en-US" sz="1800" dirty="0"/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/>
              <a:t>  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/>
              <a:t>                             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/>
              <a:t>                                       Thought process started and we brought together a bunch of tech savvy    	                   people to device the solution to tackle these issues.</a:t>
            </a:r>
          </a:p>
          <a:p>
            <a:pPr>
              <a:spcBef>
                <a:spcPts val="600"/>
              </a:spcBef>
            </a:pPr>
            <a:endParaRPr lang="en-US" sz="1800" dirty="0"/>
          </a:p>
          <a:p>
            <a:pPr marL="0" indent="0">
              <a:spcBef>
                <a:spcPts val="600"/>
              </a:spcBef>
              <a:buNone/>
            </a:pPr>
            <a:endParaRPr lang="en-US" sz="1800" dirty="0"/>
          </a:p>
          <a:p>
            <a:pPr marL="0" indent="0">
              <a:spcBef>
                <a:spcPts val="600"/>
              </a:spcBef>
              <a:buNone/>
            </a:pPr>
            <a:endParaRPr lang="en-US" sz="1800" dirty="0"/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/>
              <a:t>        And the journey started for </a:t>
            </a:r>
            <a:r>
              <a:rPr lang="en-US" sz="1800" dirty="0" err="1"/>
              <a:t>IncrEDIBLE</a:t>
            </a:r>
            <a:r>
              <a:rPr lang="en-US" sz="1800" dirty="0"/>
              <a:t> Bytes. </a:t>
            </a:r>
          </a:p>
          <a:p>
            <a:pPr>
              <a:spcBef>
                <a:spcPts val="600"/>
              </a:spcBef>
            </a:pPr>
            <a:endParaRPr lang="en-US" sz="1800" dirty="0"/>
          </a:p>
          <a:p>
            <a:pPr>
              <a:spcBef>
                <a:spcPts val="600"/>
              </a:spcBef>
            </a:pPr>
            <a:endParaRPr lang="en-US" sz="1600" dirty="0"/>
          </a:p>
          <a:p>
            <a:pPr marL="0" indent="0">
              <a:spcBef>
                <a:spcPts val="600"/>
              </a:spcBef>
              <a:buNone/>
            </a:pPr>
            <a:endParaRPr lang="en-US" sz="16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D040E0E-FB08-4579-99D0-8CB76DAC1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1875" y="5485"/>
            <a:ext cx="2286000" cy="9906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5EBB36B-8F2F-47B4-94A8-7D38FB1C99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900" y="2431332"/>
            <a:ext cx="2023887" cy="162123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C93A3BC-3BAD-4B99-B002-3466E410B7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2444" y="4052563"/>
            <a:ext cx="1512168" cy="1612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130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Team Incredible Bytes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endParaRPr lang="en-US" sz="1600" dirty="0"/>
          </a:p>
          <a:p>
            <a:pPr marL="0" indent="0">
              <a:spcBef>
                <a:spcPts val="600"/>
              </a:spcBef>
              <a:buNone/>
            </a:pPr>
            <a:endParaRPr lang="en-US" sz="16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D040E0E-FB08-4579-99D0-8CB76DAC1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1875" y="5485"/>
            <a:ext cx="2286000" cy="990600"/>
          </a:xfrm>
          <a:prstGeom prst="rect">
            <a:avLst/>
          </a:prstGeom>
        </p:spPr>
      </p:pic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BB5736DC-3B2B-4CD8-99F3-57BEEC8207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14986466"/>
              </p:ext>
            </p:extLst>
          </p:nvPr>
        </p:nvGraphicFramePr>
        <p:xfrm>
          <a:off x="6779257" y="884824"/>
          <a:ext cx="11737304" cy="47248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4" name="Oval 33">
            <a:extLst>
              <a:ext uri="{FF2B5EF4-FFF2-40B4-BE49-F238E27FC236}">
                <a16:creationId xmlns:a16="http://schemas.microsoft.com/office/drawing/2014/main" id="{1074B2B7-0C8E-4269-8542-483064759785}"/>
              </a:ext>
            </a:extLst>
          </p:cNvPr>
          <p:cNvSpPr/>
          <p:nvPr/>
        </p:nvSpPr>
        <p:spPr>
          <a:xfrm>
            <a:off x="23654" y="1780169"/>
            <a:ext cx="1365887" cy="1295399"/>
          </a:xfrm>
          <a:prstGeom prst="ellipse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B09E584-833C-41B8-B36C-F98B05D5D4E1}"/>
              </a:ext>
            </a:extLst>
          </p:cNvPr>
          <p:cNvSpPr/>
          <p:nvPr/>
        </p:nvSpPr>
        <p:spPr>
          <a:xfrm>
            <a:off x="1413892" y="1657606"/>
            <a:ext cx="4415793" cy="1590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b="1" dirty="0" err="1">
                <a:solidFill>
                  <a:schemeClr val="bg1"/>
                </a:solidFill>
              </a:rPr>
              <a:t>Yashasvi</a:t>
            </a:r>
            <a:r>
              <a:rPr lang="en-IN" sz="1400" b="1" dirty="0">
                <a:solidFill>
                  <a:schemeClr val="bg1"/>
                </a:solidFill>
              </a:rPr>
              <a:t> Wankhede(Lead)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</a:p>
          <a:p>
            <a:r>
              <a:rPr lang="en-US" sz="1400" dirty="0">
                <a:solidFill>
                  <a:schemeClr val="bg1"/>
                </a:solidFill>
              </a:rPr>
              <a:t>Data engineer with forward looking view on upcoming technology trends.</a:t>
            </a:r>
          </a:p>
          <a:p>
            <a:r>
              <a:rPr lang="en-US" sz="1400" dirty="0">
                <a:solidFill>
                  <a:schemeClr val="bg1"/>
                </a:solidFill>
              </a:rPr>
              <a:t>Competitive coding enthusiast and passionate about working for social issues and upliftment of the underprivileged.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37BA16D4-7B44-4382-9A5E-0FC7FFAB0ED0}"/>
              </a:ext>
            </a:extLst>
          </p:cNvPr>
          <p:cNvSpPr/>
          <p:nvPr/>
        </p:nvSpPr>
        <p:spPr>
          <a:xfrm>
            <a:off x="-3561" y="3418731"/>
            <a:ext cx="1389890" cy="1295399"/>
          </a:xfrm>
          <a:prstGeom prst="ellipse">
            <a:avLst/>
          </a:prstGeom>
          <a:blipFill dpi="0"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3B72AAE-F1DD-4324-A70C-9136F7A0B6FF}"/>
              </a:ext>
            </a:extLst>
          </p:cNvPr>
          <p:cNvSpPr/>
          <p:nvPr/>
        </p:nvSpPr>
        <p:spPr>
          <a:xfrm>
            <a:off x="1401510" y="3373557"/>
            <a:ext cx="4415793" cy="1441139"/>
          </a:xfrm>
          <a:prstGeom prst="rect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50" b="1" dirty="0" err="1">
                <a:solidFill>
                  <a:srgbClr val="0070C0"/>
                </a:solidFill>
              </a:rPr>
              <a:t>Tripti</a:t>
            </a:r>
            <a:r>
              <a:rPr lang="en-US" sz="1350" b="1" dirty="0">
                <a:solidFill>
                  <a:srgbClr val="0070C0"/>
                </a:solidFill>
              </a:rPr>
              <a:t> Rajput</a:t>
            </a:r>
          </a:p>
          <a:p>
            <a:r>
              <a:rPr lang="en-US" sz="1350" b="1" dirty="0">
                <a:solidFill>
                  <a:srgbClr val="0070C0"/>
                </a:solidFill>
              </a:rPr>
              <a:t> </a:t>
            </a:r>
            <a:r>
              <a:rPr lang="en-US" sz="1350" dirty="0">
                <a:solidFill>
                  <a:srgbClr val="0070C0"/>
                </a:solidFill>
              </a:rPr>
              <a:t>Full stack developer with multi-year experience developing end-to-end technology solutions for business stakeholders. </a:t>
            </a:r>
          </a:p>
          <a:p>
            <a:r>
              <a:rPr lang="en-US" sz="1350" dirty="0">
                <a:solidFill>
                  <a:srgbClr val="0070C0"/>
                </a:solidFill>
              </a:rPr>
              <a:t>Firm believer in technology being the bridge between the needy &amp; the resourceful, and loves contributing to projects striving towards this cause.</a:t>
            </a:r>
            <a:endParaRPr lang="en-IN" sz="1350" dirty="0">
              <a:solidFill>
                <a:srgbClr val="0070C0"/>
              </a:solidFill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E546782C-DA41-4496-AD78-1F73DC449455}"/>
              </a:ext>
            </a:extLst>
          </p:cNvPr>
          <p:cNvSpPr/>
          <p:nvPr/>
        </p:nvSpPr>
        <p:spPr>
          <a:xfrm>
            <a:off x="1252" y="5037505"/>
            <a:ext cx="1389890" cy="1332147"/>
          </a:xfrm>
          <a:prstGeom prst="ellipse">
            <a:avLst/>
          </a:prstGeom>
          <a:blipFill dpi="0"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38B2874-9E40-4C9C-9E81-3D933B0A85D3}"/>
              </a:ext>
            </a:extLst>
          </p:cNvPr>
          <p:cNvSpPr/>
          <p:nvPr/>
        </p:nvSpPr>
        <p:spPr>
          <a:xfrm>
            <a:off x="1396881" y="4918717"/>
            <a:ext cx="4428109" cy="1496728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50" b="1" dirty="0" err="1">
                <a:solidFill>
                  <a:schemeClr val="bg1"/>
                </a:solidFill>
              </a:rPr>
              <a:t>Shalaka</a:t>
            </a:r>
            <a:r>
              <a:rPr lang="en-US" sz="1350" b="1" dirty="0">
                <a:solidFill>
                  <a:schemeClr val="bg1"/>
                </a:solidFill>
              </a:rPr>
              <a:t> Bhatt</a:t>
            </a:r>
          </a:p>
          <a:p>
            <a:r>
              <a:rPr lang="en-US" sz="1350" b="1" dirty="0">
                <a:solidFill>
                  <a:schemeClr val="bg1"/>
                </a:solidFill>
              </a:rPr>
              <a:t> </a:t>
            </a:r>
            <a:r>
              <a:rPr lang="en-US" sz="1350" dirty="0">
                <a:solidFill>
                  <a:schemeClr val="bg1"/>
                </a:solidFill>
              </a:rPr>
              <a:t>Big data expert with rich experience implementing financial domain business solutions.</a:t>
            </a:r>
          </a:p>
          <a:p>
            <a:r>
              <a:rPr lang="en-US" sz="1350" dirty="0">
                <a:solidFill>
                  <a:schemeClr val="bg1"/>
                </a:solidFill>
              </a:rPr>
              <a:t>Loves contributing to solve real life problems around women empowerment, and child education using her technology expertise.</a:t>
            </a:r>
            <a:endParaRPr lang="en-IN" sz="1350" dirty="0">
              <a:solidFill>
                <a:schemeClr val="bg1"/>
              </a:solidFill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30117AB2-6F86-4481-BE5C-590602E892ED}"/>
              </a:ext>
            </a:extLst>
          </p:cNvPr>
          <p:cNvSpPr/>
          <p:nvPr/>
        </p:nvSpPr>
        <p:spPr>
          <a:xfrm>
            <a:off x="5824990" y="1732604"/>
            <a:ext cx="1391797" cy="1393152"/>
          </a:xfrm>
          <a:prstGeom prst="ellipse">
            <a:avLst/>
          </a:prstGeom>
          <a:blipFill dpi="0"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49CE0DE-0254-4367-AB01-F74840F32BBA}"/>
              </a:ext>
            </a:extLst>
          </p:cNvPr>
          <p:cNvSpPr/>
          <p:nvPr/>
        </p:nvSpPr>
        <p:spPr>
          <a:xfrm>
            <a:off x="7238129" y="1657605"/>
            <a:ext cx="4632683" cy="1540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bg1"/>
                </a:solidFill>
              </a:rPr>
              <a:t>Shruti Birje</a:t>
            </a:r>
          </a:p>
          <a:p>
            <a:r>
              <a:rPr lang="en-US" sz="1400" dirty="0">
                <a:solidFill>
                  <a:schemeClr val="bg1"/>
                </a:solidFill>
              </a:rPr>
              <a:t>Data engineer with a passion for competitive coding.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Passionate about initiatives involving Animal care, &amp; Women &amp; Children welfare.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7811DD3-D28A-4D45-AC0A-6538F848CADF}"/>
              </a:ext>
            </a:extLst>
          </p:cNvPr>
          <p:cNvSpPr/>
          <p:nvPr/>
        </p:nvSpPr>
        <p:spPr>
          <a:xfrm>
            <a:off x="5824990" y="3395587"/>
            <a:ext cx="1413139" cy="1324368"/>
          </a:xfrm>
          <a:prstGeom prst="ellipse">
            <a:avLst/>
          </a:prstGeom>
          <a:blipFill dpi="0"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8D008EB-863A-430C-AFBC-72ED4332ACCE}"/>
              </a:ext>
            </a:extLst>
          </p:cNvPr>
          <p:cNvSpPr/>
          <p:nvPr/>
        </p:nvSpPr>
        <p:spPr>
          <a:xfrm>
            <a:off x="7246143" y="3324495"/>
            <a:ext cx="4624669" cy="148145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50" b="1" dirty="0">
                <a:solidFill>
                  <a:srgbClr val="0070C0"/>
                </a:solidFill>
              </a:rPr>
              <a:t>Rajni Saini </a:t>
            </a:r>
          </a:p>
          <a:p>
            <a:r>
              <a:rPr lang="en-US" sz="1350" dirty="0">
                <a:solidFill>
                  <a:srgbClr val="0070C0"/>
                </a:solidFill>
              </a:rPr>
              <a:t>Technologist with rich experience delivering multi-domain business solutions for banking &amp; telecom projects.</a:t>
            </a:r>
          </a:p>
          <a:p>
            <a:endParaRPr lang="en-US" sz="1350" dirty="0">
              <a:solidFill>
                <a:srgbClr val="0070C0"/>
              </a:solidFill>
            </a:endParaRPr>
          </a:p>
          <a:p>
            <a:r>
              <a:rPr lang="en-US" sz="1350" dirty="0">
                <a:solidFill>
                  <a:srgbClr val="0070C0"/>
                </a:solidFill>
              </a:rPr>
              <a:t>Passionate about upliftment of society by effective use of technology.</a:t>
            </a:r>
            <a:endParaRPr lang="en-IN" sz="1350" dirty="0">
              <a:solidFill>
                <a:srgbClr val="0070C0"/>
              </a:solidFill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AB42D01-9D8F-4F4F-B143-C9153253344D}"/>
              </a:ext>
            </a:extLst>
          </p:cNvPr>
          <p:cNvSpPr/>
          <p:nvPr/>
        </p:nvSpPr>
        <p:spPr>
          <a:xfrm>
            <a:off x="5837306" y="4989786"/>
            <a:ext cx="1392275" cy="1392219"/>
          </a:xfrm>
          <a:prstGeom prst="ellipse">
            <a:avLst/>
          </a:prstGeom>
          <a:blipFill dpi="0"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DB614FD-044D-4437-8C21-8736CD2C972B}"/>
              </a:ext>
            </a:extLst>
          </p:cNvPr>
          <p:cNvSpPr/>
          <p:nvPr/>
        </p:nvSpPr>
        <p:spPr>
          <a:xfrm>
            <a:off x="7238129" y="4902216"/>
            <a:ext cx="4624670" cy="152973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bg1"/>
                </a:solidFill>
              </a:rPr>
              <a:t>Amit Agarwal(Mentor)</a:t>
            </a:r>
          </a:p>
          <a:p>
            <a:r>
              <a:rPr lang="en-US" sz="1400" dirty="0">
                <a:solidFill>
                  <a:schemeClr val="bg1"/>
                </a:solidFill>
              </a:rPr>
              <a:t>Software delivery expert with a passion for learning new technologies, and a rich experience designing &amp; delivering multiple enterprise level software projects.</a:t>
            </a:r>
          </a:p>
          <a:p>
            <a:r>
              <a:rPr lang="en-US" sz="1400" dirty="0">
                <a:solidFill>
                  <a:schemeClr val="bg1"/>
                </a:solidFill>
              </a:rPr>
              <a:t>Believes in social responsibility and giving back to the society, and is committed to solving social issues using technology solutions.  </a:t>
            </a:r>
            <a:endParaRPr lang="en-IN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9339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Feed two birds with one scone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9161" y="1600200"/>
            <a:ext cx="5451275" cy="4572000"/>
          </a:xfrm>
        </p:spPr>
        <p:txBody>
          <a:bodyPr>
            <a:normAutofit/>
          </a:bodyPr>
          <a:lstStyle/>
          <a:p>
            <a:r>
              <a:rPr lang="en-US" sz="1800" dirty="0"/>
              <a:t>A platform for restaurants, banquet halls and Individuals to post about the excess food</a:t>
            </a:r>
          </a:p>
          <a:p>
            <a:r>
              <a:rPr lang="en-US" sz="1800" dirty="0"/>
              <a:t>A platform for NGOs to connect with such restaurants and Individuals and collect the food</a:t>
            </a:r>
          </a:p>
          <a:p>
            <a:r>
              <a:rPr lang="en-US" sz="1800" dirty="0"/>
              <a:t>NGOs can supply the collected food to the people in need</a:t>
            </a:r>
          </a:p>
          <a:p>
            <a:r>
              <a:rPr lang="en-US" sz="1800" dirty="0"/>
              <a:t>People can use this stage to post about the non edible food waste</a:t>
            </a:r>
          </a:p>
          <a:p>
            <a:r>
              <a:rPr lang="en-US" sz="1800" dirty="0"/>
              <a:t>Agri communities can connect and collect the food waste to convert it into organic compost.</a:t>
            </a:r>
          </a:p>
          <a:p>
            <a:r>
              <a:rPr lang="en-US" sz="1800" dirty="0"/>
              <a:t>Those who want to help by donations can do that by using Fund Raiser option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graphicFrame>
        <p:nvGraphicFramePr>
          <p:cNvPr id="5" name="Content Placeholder 4" descr="Radial cycle shows the relationship between 3 tasks to a group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98223066"/>
              </p:ext>
            </p:extLst>
          </p:nvPr>
        </p:nvGraphicFramePr>
        <p:xfrm>
          <a:off x="6454452" y="1143000"/>
          <a:ext cx="504056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ED980B14-ADB3-4D1D-B906-50D5C47D21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02825" y="0"/>
            <a:ext cx="22860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6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Technical Implementation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4C94721F-367D-4D3C-BDED-784E55A602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61113334"/>
              </p:ext>
            </p:extLst>
          </p:nvPr>
        </p:nvGraphicFramePr>
        <p:xfrm>
          <a:off x="765821" y="1988840"/>
          <a:ext cx="5832647" cy="3384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13F8C84-CBF1-4558-A491-AAAC60EDAC1A}"/>
              </a:ext>
            </a:extLst>
          </p:cNvPr>
          <p:cNvSpPr txBox="1"/>
          <p:nvPr/>
        </p:nvSpPr>
        <p:spPr>
          <a:xfrm>
            <a:off x="989673" y="2170491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User Interface</a:t>
            </a:r>
            <a:endParaRPr lang="en-IN" sz="18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4C6D63-726B-42DE-BDCA-1BA8D9B29688}"/>
              </a:ext>
            </a:extLst>
          </p:cNvPr>
          <p:cNvSpPr txBox="1"/>
          <p:nvPr/>
        </p:nvSpPr>
        <p:spPr>
          <a:xfrm>
            <a:off x="990539" y="3357862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Middle Layer Services</a:t>
            </a:r>
            <a:endParaRPr lang="en-IN" sz="18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232A3E-CEF5-4B83-B11B-B96BCF322123}"/>
              </a:ext>
            </a:extLst>
          </p:cNvPr>
          <p:cNvSpPr txBox="1"/>
          <p:nvPr/>
        </p:nvSpPr>
        <p:spPr>
          <a:xfrm>
            <a:off x="981844" y="462714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Database</a:t>
            </a:r>
            <a:endParaRPr lang="en-IN" sz="1800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99A2336-5180-4319-B49C-DBFF1112E2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02825" y="0"/>
            <a:ext cx="2286000" cy="10287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78CBAAE-A4E5-44E8-B7BB-A8BA5D76BD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15809" y="4392322"/>
            <a:ext cx="2641968" cy="107210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E5D31EA-5B04-4F80-BE11-8FD59A1FCA0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61630" y="3242650"/>
            <a:ext cx="2459536" cy="10287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62967A7-B2BE-4861-AD89-28ABE211515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780326" y="4339515"/>
            <a:ext cx="1340840" cy="112491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1E14A85-2E91-4A42-BC58-3E70865F816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057602" y="1843319"/>
            <a:ext cx="1400175" cy="110426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C9BE267-DD6E-4CA8-9391-3DEA64DB8AA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012978" y="3242650"/>
            <a:ext cx="1234141" cy="941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665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Solution Road map</a:t>
            </a:r>
          </a:p>
        </p:txBody>
      </p:sp>
      <p:graphicFrame>
        <p:nvGraphicFramePr>
          <p:cNvPr id="10" name="Content Placeholder 9" descr="Clustered column chart showing the values of 3 series for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7329357"/>
              </p:ext>
            </p:extLst>
          </p:nvPr>
        </p:nvGraphicFramePr>
        <p:xfrm>
          <a:off x="1219200" y="1600200"/>
          <a:ext cx="9750425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32FB893F-12A7-409F-B1D9-69987AE725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2825" y="0"/>
            <a:ext cx="2286000" cy="10287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7FB3AB8-3552-41CB-A1BD-341FD0F9F38A}"/>
              </a:ext>
            </a:extLst>
          </p:cNvPr>
          <p:cNvSpPr/>
          <p:nvPr/>
        </p:nvSpPr>
        <p:spPr>
          <a:xfrm>
            <a:off x="299832" y="1600199"/>
            <a:ext cx="10837199" cy="457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FD6F5AF-E747-4245-AFB8-6FDC6D28B1A5}"/>
              </a:ext>
            </a:extLst>
          </p:cNvPr>
          <p:cNvCxnSpPr>
            <a:cxnSpLocks/>
          </p:cNvCxnSpPr>
          <p:nvPr/>
        </p:nvCxnSpPr>
        <p:spPr>
          <a:xfrm>
            <a:off x="1125860" y="1616970"/>
            <a:ext cx="0" cy="457908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2B27EBD-914F-4C06-932B-4F87587E9FE6}"/>
              </a:ext>
            </a:extLst>
          </p:cNvPr>
          <p:cNvCxnSpPr>
            <a:cxnSpLocks/>
          </p:cNvCxnSpPr>
          <p:nvPr/>
        </p:nvCxnSpPr>
        <p:spPr>
          <a:xfrm>
            <a:off x="1989956" y="1616970"/>
            <a:ext cx="0" cy="457908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E459A25-B67D-4649-9A78-C7092D409690}"/>
              </a:ext>
            </a:extLst>
          </p:cNvPr>
          <p:cNvCxnSpPr>
            <a:cxnSpLocks/>
          </p:cNvCxnSpPr>
          <p:nvPr/>
        </p:nvCxnSpPr>
        <p:spPr>
          <a:xfrm>
            <a:off x="2926060" y="1649892"/>
            <a:ext cx="0" cy="452230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51C531A-6068-4812-9CCE-129A54C37D24}"/>
              </a:ext>
            </a:extLst>
          </p:cNvPr>
          <p:cNvCxnSpPr>
            <a:cxnSpLocks/>
          </p:cNvCxnSpPr>
          <p:nvPr/>
        </p:nvCxnSpPr>
        <p:spPr>
          <a:xfrm>
            <a:off x="3862164" y="1649892"/>
            <a:ext cx="0" cy="452230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65C2527-1119-4AE8-BB1A-CB0EFEDE64F0}"/>
              </a:ext>
            </a:extLst>
          </p:cNvPr>
          <p:cNvCxnSpPr>
            <a:cxnSpLocks/>
          </p:cNvCxnSpPr>
          <p:nvPr/>
        </p:nvCxnSpPr>
        <p:spPr>
          <a:xfrm>
            <a:off x="4798268" y="1638674"/>
            <a:ext cx="0" cy="4533526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2639DD7-6931-4AC3-94BE-8C2EF79E1496}"/>
              </a:ext>
            </a:extLst>
          </p:cNvPr>
          <p:cNvCxnSpPr>
            <a:cxnSpLocks/>
          </p:cNvCxnSpPr>
          <p:nvPr/>
        </p:nvCxnSpPr>
        <p:spPr>
          <a:xfrm flipH="1">
            <a:off x="5649082" y="1616970"/>
            <a:ext cx="13282" cy="457908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22A5B4E-194E-46E8-AA40-54FD239F7D4A}"/>
              </a:ext>
            </a:extLst>
          </p:cNvPr>
          <p:cNvCxnSpPr>
            <a:cxnSpLocks/>
          </p:cNvCxnSpPr>
          <p:nvPr/>
        </p:nvCxnSpPr>
        <p:spPr>
          <a:xfrm>
            <a:off x="6526460" y="1638674"/>
            <a:ext cx="0" cy="458531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6ABB1D5-B8DF-4CE4-9930-52C5E2D2742D}"/>
              </a:ext>
            </a:extLst>
          </p:cNvPr>
          <p:cNvCxnSpPr>
            <a:cxnSpLocks/>
          </p:cNvCxnSpPr>
          <p:nvPr/>
        </p:nvCxnSpPr>
        <p:spPr>
          <a:xfrm>
            <a:off x="7390556" y="1660378"/>
            <a:ext cx="0" cy="4535673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D3E9C49-24B1-4B23-98ED-8A89232F0CEA}"/>
              </a:ext>
            </a:extLst>
          </p:cNvPr>
          <p:cNvCxnSpPr>
            <a:cxnSpLocks/>
          </p:cNvCxnSpPr>
          <p:nvPr/>
        </p:nvCxnSpPr>
        <p:spPr>
          <a:xfrm>
            <a:off x="8398668" y="1660378"/>
            <a:ext cx="0" cy="4535673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930756C-2E3E-454D-89DA-0D16FFEFA551}"/>
              </a:ext>
            </a:extLst>
          </p:cNvPr>
          <p:cNvCxnSpPr>
            <a:cxnSpLocks/>
          </p:cNvCxnSpPr>
          <p:nvPr/>
        </p:nvCxnSpPr>
        <p:spPr>
          <a:xfrm>
            <a:off x="9262764" y="1660378"/>
            <a:ext cx="0" cy="452082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47FAC6E-0738-4270-BB17-03D69140D955}"/>
              </a:ext>
            </a:extLst>
          </p:cNvPr>
          <p:cNvCxnSpPr>
            <a:cxnSpLocks/>
          </p:cNvCxnSpPr>
          <p:nvPr/>
        </p:nvCxnSpPr>
        <p:spPr>
          <a:xfrm>
            <a:off x="10198868" y="1660378"/>
            <a:ext cx="0" cy="452082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BA041D54-659C-45BD-AACB-0E9DB3682E99}"/>
              </a:ext>
            </a:extLst>
          </p:cNvPr>
          <p:cNvSpPr txBox="1"/>
          <p:nvPr/>
        </p:nvSpPr>
        <p:spPr>
          <a:xfrm>
            <a:off x="1143640" y="6256388"/>
            <a:ext cx="828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Jul 21</a:t>
            </a:r>
            <a:endParaRPr lang="en-IN" sz="14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A0FAE16-08EB-4FC3-8EDA-7264FB05A0A4}"/>
              </a:ext>
            </a:extLst>
          </p:cNvPr>
          <p:cNvSpPr txBox="1"/>
          <p:nvPr/>
        </p:nvSpPr>
        <p:spPr>
          <a:xfrm>
            <a:off x="1970874" y="6256387"/>
            <a:ext cx="8084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Aug 21</a:t>
            </a:r>
            <a:endParaRPr lang="en-IN" sz="1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92DF4D3-1C7D-466B-B848-69D239E93F50}"/>
              </a:ext>
            </a:extLst>
          </p:cNvPr>
          <p:cNvSpPr txBox="1"/>
          <p:nvPr/>
        </p:nvSpPr>
        <p:spPr>
          <a:xfrm>
            <a:off x="3783548" y="6237623"/>
            <a:ext cx="828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Oct 21</a:t>
            </a:r>
            <a:endParaRPr lang="en-IN" sz="14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9A64E76-6A28-447D-8858-05A0A15AEDA5}"/>
              </a:ext>
            </a:extLst>
          </p:cNvPr>
          <p:cNvSpPr txBox="1"/>
          <p:nvPr/>
        </p:nvSpPr>
        <p:spPr>
          <a:xfrm>
            <a:off x="2860223" y="6253771"/>
            <a:ext cx="828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Sep 21</a:t>
            </a:r>
            <a:endParaRPr lang="en-IN" sz="14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882A070-F97E-47C3-AAD2-6C2FA9CE87CD}"/>
              </a:ext>
            </a:extLst>
          </p:cNvPr>
          <p:cNvSpPr txBox="1"/>
          <p:nvPr/>
        </p:nvSpPr>
        <p:spPr>
          <a:xfrm>
            <a:off x="4694706" y="6232377"/>
            <a:ext cx="828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Nov 21</a:t>
            </a:r>
            <a:endParaRPr lang="en-IN" sz="14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1FD4111-493A-484F-9816-498D654B8872}"/>
              </a:ext>
            </a:extLst>
          </p:cNvPr>
          <p:cNvSpPr txBox="1"/>
          <p:nvPr/>
        </p:nvSpPr>
        <p:spPr>
          <a:xfrm>
            <a:off x="5597078" y="6262775"/>
            <a:ext cx="828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Dec 21</a:t>
            </a:r>
            <a:endParaRPr lang="en-IN" sz="14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3FC8E5A-5369-44A8-92A7-3BCE8D4DA414}"/>
              </a:ext>
            </a:extLst>
          </p:cNvPr>
          <p:cNvSpPr txBox="1"/>
          <p:nvPr/>
        </p:nvSpPr>
        <p:spPr>
          <a:xfrm>
            <a:off x="6477174" y="6253772"/>
            <a:ext cx="828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Jan 22</a:t>
            </a:r>
            <a:endParaRPr lang="en-IN" sz="14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3166747-027A-4849-BA22-A668482939B0}"/>
              </a:ext>
            </a:extLst>
          </p:cNvPr>
          <p:cNvSpPr txBox="1"/>
          <p:nvPr/>
        </p:nvSpPr>
        <p:spPr>
          <a:xfrm>
            <a:off x="7336328" y="6253772"/>
            <a:ext cx="828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Feb 22</a:t>
            </a:r>
            <a:endParaRPr lang="en-IN" sz="14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12AC11B-638C-484F-A2CE-A7FD2B4EF07D}"/>
              </a:ext>
            </a:extLst>
          </p:cNvPr>
          <p:cNvSpPr txBox="1"/>
          <p:nvPr/>
        </p:nvSpPr>
        <p:spPr>
          <a:xfrm>
            <a:off x="8226698" y="6232378"/>
            <a:ext cx="828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Mar 22</a:t>
            </a:r>
            <a:endParaRPr lang="en-IN" sz="14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813B396-7804-4938-86CD-645E32C964A0}"/>
              </a:ext>
            </a:extLst>
          </p:cNvPr>
          <p:cNvSpPr txBox="1"/>
          <p:nvPr/>
        </p:nvSpPr>
        <p:spPr>
          <a:xfrm>
            <a:off x="9213478" y="6223989"/>
            <a:ext cx="828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Apr 22</a:t>
            </a:r>
            <a:endParaRPr lang="en-IN" sz="14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9B69BCE-2D93-46A8-B2B1-B2FAAA045DF1}"/>
              </a:ext>
            </a:extLst>
          </p:cNvPr>
          <p:cNvSpPr txBox="1"/>
          <p:nvPr/>
        </p:nvSpPr>
        <p:spPr>
          <a:xfrm>
            <a:off x="10129517" y="6203410"/>
            <a:ext cx="828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May 22</a:t>
            </a:r>
            <a:endParaRPr lang="en-IN" sz="14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61E7FCA-D568-401C-A92D-F2B2DA9F330F}"/>
              </a:ext>
            </a:extLst>
          </p:cNvPr>
          <p:cNvSpPr txBox="1"/>
          <p:nvPr/>
        </p:nvSpPr>
        <p:spPr>
          <a:xfrm>
            <a:off x="300876" y="6232378"/>
            <a:ext cx="828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Jun 21</a:t>
            </a:r>
            <a:endParaRPr lang="en-IN" sz="1400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5B965F2-0819-4DFE-BF82-268EA218408D}"/>
              </a:ext>
            </a:extLst>
          </p:cNvPr>
          <p:cNvSpPr/>
          <p:nvPr/>
        </p:nvSpPr>
        <p:spPr>
          <a:xfrm>
            <a:off x="297768" y="1772816"/>
            <a:ext cx="2196239" cy="5092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Build </a:t>
            </a:r>
            <a:r>
              <a:rPr lang="en-US" sz="1200" dirty="0" err="1"/>
              <a:t>IncrEDIBLE</a:t>
            </a:r>
            <a:r>
              <a:rPr lang="en-US" sz="1200" dirty="0"/>
              <a:t> Bytes with basic functionality for Restaurants in Pune </a:t>
            </a:r>
            <a:endParaRPr lang="en-IN" sz="1200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384C111-1FF3-45F1-869B-065869D99B44}"/>
              </a:ext>
            </a:extLst>
          </p:cNvPr>
          <p:cNvSpPr/>
          <p:nvPr/>
        </p:nvSpPr>
        <p:spPr>
          <a:xfrm>
            <a:off x="297768" y="2417923"/>
            <a:ext cx="10837195" cy="4320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Promote </a:t>
            </a:r>
            <a:r>
              <a:rPr lang="en-US" sz="1200" dirty="0" err="1"/>
              <a:t>IncrEDIBLE</a:t>
            </a:r>
            <a:r>
              <a:rPr lang="en-US" sz="1200" dirty="0"/>
              <a:t> Bytes to local NGOs, Restaurants, Banquet halls and Individuals with enormous supply of food and waste  </a:t>
            </a:r>
            <a:endParaRPr lang="en-IN" sz="120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FE2B1DC-6F34-41D7-AE1F-9858E3C3F9DE}"/>
              </a:ext>
            </a:extLst>
          </p:cNvPr>
          <p:cNvSpPr/>
          <p:nvPr/>
        </p:nvSpPr>
        <p:spPr>
          <a:xfrm>
            <a:off x="1990335" y="2985819"/>
            <a:ext cx="2808312" cy="4320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Enhance functionality for individuals and banquet halls  </a:t>
            </a:r>
            <a:endParaRPr lang="en-IN" sz="1200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A2B110B-D22D-4661-9B01-9DBFAE1C801B}"/>
              </a:ext>
            </a:extLst>
          </p:cNvPr>
          <p:cNvSpPr/>
          <p:nvPr/>
        </p:nvSpPr>
        <p:spPr>
          <a:xfrm>
            <a:off x="1143640" y="3525879"/>
            <a:ext cx="4505442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Train </a:t>
            </a:r>
            <a:r>
              <a:rPr lang="en-US" sz="1200" dirty="0" err="1"/>
              <a:t>Mili</a:t>
            </a:r>
            <a:r>
              <a:rPr lang="en-US" sz="1200" dirty="0"/>
              <a:t> (chatbot) with advance knowledge  </a:t>
            </a:r>
            <a:endParaRPr lang="en-IN" sz="1200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B1CE539-7FAD-49CA-84C6-9D1DE1FF20AD}"/>
              </a:ext>
            </a:extLst>
          </p:cNvPr>
          <p:cNvSpPr/>
          <p:nvPr/>
        </p:nvSpPr>
        <p:spPr>
          <a:xfrm>
            <a:off x="4798268" y="4070703"/>
            <a:ext cx="2592283" cy="4320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Enhance functionality for waste management</a:t>
            </a:r>
            <a:endParaRPr lang="en-IN" sz="1200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3478BAD-AB35-437E-A26B-DCE36A3FFCF2}"/>
              </a:ext>
            </a:extLst>
          </p:cNvPr>
          <p:cNvSpPr/>
          <p:nvPr/>
        </p:nvSpPr>
        <p:spPr>
          <a:xfrm>
            <a:off x="4797892" y="4594546"/>
            <a:ext cx="6337066" cy="4320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Get in touch with major industries for CSR alignment, Encourage donations and advertisement for Website maintenance and other infrastructure </a:t>
            </a:r>
            <a:endParaRPr lang="en-IN" sz="120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23CE98D-50B7-4436-A3CA-93E90282F6AA}"/>
              </a:ext>
            </a:extLst>
          </p:cNvPr>
          <p:cNvSpPr/>
          <p:nvPr/>
        </p:nvSpPr>
        <p:spPr>
          <a:xfrm>
            <a:off x="9262764" y="5691961"/>
            <a:ext cx="1872194" cy="4320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Expansion in other cities outside Pune</a:t>
            </a:r>
            <a:endParaRPr lang="en-IN" sz="1200" dirty="0"/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0610AD3A-FE44-48A5-829B-13312C0B929E}"/>
              </a:ext>
            </a:extLst>
          </p:cNvPr>
          <p:cNvSpPr/>
          <p:nvPr/>
        </p:nvSpPr>
        <p:spPr>
          <a:xfrm>
            <a:off x="7390552" y="5127422"/>
            <a:ext cx="2808314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Build mobile App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424641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References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821A7E-DC12-4350-A2E9-A7A5D5CF3E99}"/>
              </a:ext>
            </a:extLst>
          </p:cNvPr>
          <p:cNvSpPr txBox="1"/>
          <p:nvPr/>
        </p:nvSpPr>
        <p:spPr>
          <a:xfrm>
            <a:off x="81744" y="1410047"/>
            <a:ext cx="12025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GitHub Link: </a:t>
            </a:r>
            <a:r>
              <a:rPr lang="en-IN" sz="1800" dirty="0">
                <a:hlinkClick r:id="rId2"/>
              </a:rPr>
              <a:t>https://github.com/rajput-tripti/incredibleBytes</a:t>
            </a:r>
            <a:endParaRPr lang="en-US" sz="1800" dirty="0"/>
          </a:p>
          <a:p>
            <a:endParaRPr lang="en-IN" sz="1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3BC1852-EA46-48AA-943E-15606E4022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752" y="2169769"/>
            <a:ext cx="5472608" cy="18111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A68382A-BD80-490A-BBBD-23819359CD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009" y="4203254"/>
            <a:ext cx="4621634" cy="188052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BC67E75-C99C-4AA0-8795-3422139131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5801" y="1408341"/>
            <a:ext cx="2956915" cy="229388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BE8326A-0001-4543-881A-A582A664F6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19710" y="2598296"/>
            <a:ext cx="2075481" cy="390775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8351EE3-9DA7-4381-B252-5ECF1CA94DA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68199" y="4057347"/>
            <a:ext cx="3456384" cy="193331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7377B17-156A-4EC9-AB17-0539C1129A14}"/>
              </a:ext>
            </a:extLst>
          </p:cNvPr>
          <p:cNvSpPr txBox="1"/>
          <p:nvPr/>
        </p:nvSpPr>
        <p:spPr>
          <a:xfrm>
            <a:off x="81744" y="1714484"/>
            <a:ext cx="5544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3"/>
                </a:solidFill>
              </a:rPr>
              <a:t>Few glimpse of </a:t>
            </a:r>
            <a:r>
              <a:rPr lang="en-US" sz="1800" dirty="0" err="1">
                <a:solidFill>
                  <a:schemeClr val="accent3"/>
                </a:solidFill>
              </a:rPr>
              <a:t>IncrEDIBLE</a:t>
            </a:r>
            <a:r>
              <a:rPr lang="en-US" sz="1800" dirty="0">
                <a:solidFill>
                  <a:schemeClr val="accent3"/>
                </a:solidFill>
              </a:rPr>
              <a:t> Bytes</a:t>
            </a:r>
            <a:endParaRPr lang="en-IN" sz="1800" dirty="0">
              <a:solidFill>
                <a:schemeClr val="accent3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0DB4446-B437-4749-9200-12028758389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02825" y="0"/>
            <a:ext cx="22860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839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oking 16x9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esh food presentation (widescreen).potx" id="{63DD3034-9CB5-4B6F-BCA0-530A5E267AB2}" vid="{9783A5E3-1DF2-4F3C-8902-0C2EB8A188D6}"/>
    </a:ext>
  </a:extLst>
</a:theme>
</file>

<file path=ppt/theme/theme2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E700CCB-20BA-4760-AB9F-AC3B63ED32E0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40262f94-9f35-4ac3-9a90-690165a166b7"/>
    <ds:schemaRef ds:uri="a4f35948-e619-41b3-aa29-22878b09cfd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FB14945D-DABB-422F-9B28-D299995C92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08942AA-0721-4324-BC2C-A3CB43F24E7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Fresh food presentation (widescreen)</Template>
  <TotalTime>1492</TotalTime>
  <Words>721</Words>
  <Application>Microsoft Office PowerPoint</Application>
  <PresentationFormat>Custom</PresentationFormat>
  <Paragraphs>93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Constantia</vt:lpstr>
      <vt:lpstr>Cooking 16x9</vt:lpstr>
      <vt:lpstr>IncrEDIBLE Bytes</vt:lpstr>
      <vt:lpstr>Hunger and Food waste issues in India</vt:lpstr>
      <vt:lpstr>Where there is a will there’s a way</vt:lpstr>
      <vt:lpstr>Team Incredible Bytes</vt:lpstr>
      <vt:lpstr>Feed two birds with one scone</vt:lpstr>
      <vt:lpstr>Technical Implementation</vt:lpstr>
      <vt:lpstr>Solution Road map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Rajni Saini</dc:creator>
  <cp:lastModifiedBy>Rajni Saini</cp:lastModifiedBy>
  <cp:revision>78</cp:revision>
  <dcterms:created xsi:type="dcterms:W3CDTF">2021-06-17T10:34:45Z</dcterms:created>
  <dcterms:modified xsi:type="dcterms:W3CDTF">2021-06-18T11:51:28Z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