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1A42"/>
    <a:srgbClr val="EB3B5A"/>
    <a:srgbClr val="68BD45"/>
    <a:srgbClr val="004134"/>
    <a:srgbClr val="2C3A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FA543-081A-412A-B4F7-9650C81523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AB3D1C-AF39-439F-A56B-A328F0486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2E625-D223-4AF2-A6D5-D47516405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5AAC0-D4AE-4527-B9EF-858C07FA3D4E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829EB-00DA-491B-AE80-3B6CED9F5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046A9-73FE-4A8A-899D-661F6D452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5CDB0-D31C-45D2-A515-B5B88F087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569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81FC5-A003-403B-8A72-9E821A4BC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E8E5F8-3EBA-4687-8A13-7DDB2DAFC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63126-8AA7-4462-A0E8-4523F2DD5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5AAC0-D4AE-4527-B9EF-858C07FA3D4E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7242A-55FC-4DE0-B135-A97CB439F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86452-08E3-433D-96C0-550D71E36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5CDB0-D31C-45D2-A515-B5B88F087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20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54B6AC-3705-431B-87C1-C3E3B88440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F05B01-85BC-4DB1-9580-A695341251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FCFBC-FA72-4E25-8082-E7DF8B588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5AAC0-D4AE-4527-B9EF-858C07FA3D4E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E65F0-58A3-4CC4-B5A4-702B529C0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5A8E2-A6A4-43DA-85A2-05728FE84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5CDB0-D31C-45D2-A515-B5B88F087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429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E1B15-0807-4AA4-9CB3-FC05D648B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9B703-E8C1-4443-847E-35520D8E9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699BA-0DAE-4903-9E78-AF15D0F05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5AAC0-D4AE-4527-B9EF-858C07FA3D4E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0FCCC-397E-4ED7-9F5E-ED4C80B55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0FF96-A07C-42BE-8E5B-CCAEADADF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5CDB0-D31C-45D2-A515-B5B88F087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26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C5ED2-12CB-454B-BF80-4D6A2F659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E537F-8522-440A-8610-EB4F594E3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F0D20-269D-4D5A-A496-EA4364823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5AAC0-D4AE-4527-B9EF-858C07FA3D4E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F3E78-68A9-43B2-B45A-BEA696E28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8FAF1-7DD0-4263-892D-069541630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5CDB0-D31C-45D2-A515-B5B88F087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70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8C13-4B85-4318-AC80-2F1458D34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F1603-1ADE-4104-A2C6-995A96FA02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B4C661-8ECF-4E89-BBEC-ABD36863A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CF447-DBEE-46DA-87B0-044025982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5AAC0-D4AE-4527-B9EF-858C07FA3D4E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8E4C43-4472-4B2E-A926-65E479DDB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AA5EED-86DF-4760-A65B-BAF70DF61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5CDB0-D31C-45D2-A515-B5B88F087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46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CB84A-9C8F-4BB5-BA06-1CE4EF931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FA010C-0DE5-4623-B5DB-B5B6B9D14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91DC6A-38E7-45E4-81C8-C356EC214E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1A4323-70F2-4F22-A2EC-D510B44923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07087E-967F-447A-A0AC-3326724EEC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400306-B2C3-4E68-B7C1-AC4BAEC61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5AAC0-D4AE-4527-B9EF-858C07FA3D4E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B2B387-AD1A-4170-B8A4-193661664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753569-4459-45C8-B302-B5B46BF2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5CDB0-D31C-45D2-A515-B5B88F087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08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0F281-4D5A-4387-A33C-9DD4D2817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0086E6-AED7-4BEE-A78F-695C0EEAE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5AAC0-D4AE-4527-B9EF-858C07FA3D4E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D9CC2C-4CBE-4492-9914-1D040C14D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A51CF9-CD04-4DA3-899A-6038ADC5F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5CDB0-D31C-45D2-A515-B5B88F087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67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F9B9D-3696-46E8-9426-8C72C6EEE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5AAC0-D4AE-4527-B9EF-858C07FA3D4E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798C1F-CC21-4221-A417-0C180E2DD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52C0AA-5906-4EC6-ADAB-80C1D03B1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5CDB0-D31C-45D2-A515-B5B88F087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721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E28DD-BB2A-45BD-A40D-205428F6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946F3-CB4D-4E31-9774-5C5F6039B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D5D8E-6C55-4D09-ABAD-FBE5CCF7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73F30-9127-49E6-81CC-A05182533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5AAC0-D4AE-4527-B9EF-858C07FA3D4E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F3A1F-F0F6-415C-8526-02DC36772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3AACD-E36A-4315-AABF-C8A268E1A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5CDB0-D31C-45D2-A515-B5B88F087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5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A4608-15E0-4554-B928-EC13260A4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55EF6A-CAE9-4AF8-9164-B444B1C743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CFF5F8-21FD-4F02-B2F0-DA628113D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38D30E-D411-4AC0-960C-317AB371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5AAC0-D4AE-4527-B9EF-858C07FA3D4E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134D4-D8C4-4052-AAF8-3C8A60E38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5B486-3081-450A-AA47-056133CAC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5CDB0-D31C-45D2-A515-B5B88F087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19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FA2047-7E53-4366-AA41-13E5C08A5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2FCEE-6CFD-4185-8377-7C2E31067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3F495-0EB2-4088-944F-22EF432281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5AAC0-D4AE-4527-B9EF-858C07FA3D4E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B820A-49C6-4ED7-9CF7-DA9263D412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597D8-6360-4AB6-98A3-BC34B1C1A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5CDB0-D31C-45D2-A515-B5B88F087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85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10" Type="http://schemas.openxmlformats.org/officeDocument/2006/relationships/image" Target="../media/image10.sv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A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4D7FD8-ED04-4449-B482-D9A320157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607" y="0"/>
            <a:ext cx="4577395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B5F4A5-4884-4B1B-B7BC-5398690B518D}"/>
              </a:ext>
            </a:extLst>
          </p:cNvPr>
          <p:cNvSpPr txBox="1"/>
          <p:nvPr/>
        </p:nvSpPr>
        <p:spPr>
          <a:xfrm>
            <a:off x="561975" y="2967335"/>
            <a:ext cx="70526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Project Manager App</a:t>
            </a:r>
          </a:p>
        </p:txBody>
      </p:sp>
    </p:spTree>
    <p:extLst>
      <p:ext uri="{BB962C8B-B14F-4D97-AF65-F5344CB8AC3E}">
        <p14:creationId xmlns:p14="http://schemas.microsoft.com/office/powerpoint/2010/main" val="2852439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A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Statistics">
            <a:extLst>
              <a:ext uri="{FF2B5EF4-FFF2-40B4-BE49-F238E27FC236}">
                <a16:creationId xmlns:a16="http://schemas.microsoft.com/office/drawing/2014/main" id="{D777BAF8-763D-4466-9A72-80566806E5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081" y="1132840"/>
            <a:ext cx="2296160" cy="2296160"/>
          </a:xfrm>
          <a:prstGeom prst="rect">
            <a:avLst/>
          </a:prstGeom>
        </p:spPr>
      </p:pic>
      <p:pic>
        <p:nvPicPr>
          <p:cNvPr id="11" name="Graphic 10" descr="Gears">
            <a:extLst>
              <a:ext uri="{FF2B5EF4-FFF2-40B4-BE49-F238E27FC236}">
                <a16:creationId xmlns:a16="http://schemas.microsoft.com/office/drawing/2014/main" id="{97784B4D-3FE1-498B-83E7-66F635A6E1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7760" y="1132840"/>
            <a:ext cx="2296160" cy="22961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E931DC1-201C-42DC-9B6F-BAA500499E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834" y="0"/>
            <a:ext cx="8162166" cy="92354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7680235-CAB3-4E22-A746-AB12767888F7}"/>
              </a:ext>
            </a:extLst>
          </p:cNvPr>
          <p:cNvSpPr/>
          <p:nvPr/>
        </p:nvSpPr>
        <p:spPr>
          <a:xfrm>
            <a:off x="0" y="0"/>
            <a:ext cx="4029834" cy="923544"/>
          </a:xfrm>
          <a:prstGeom prst="rect">
            <a:avLst/>
          </a:prstGeom>
          <a:solidFill>
            <a:srgbClr val="081A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B2C18E-B340-4F07-B493-0D883E0FC43E}"/>
              </a:ext>
            </a:extLst>
          </p:cNvPr>
          <p:cNvSpPr txBox="1"/>
          <p:nvPr/>
        </p:nvSpPr>
        <p:spPr>
          <a:xfrm>
            <a:off x="2560320" y="3312160"/>
            <a:ext cx="2296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C4CD68-55C4-4730-9908-F73545C1A059}"/>
              </a:ext>
            </a:extLst>
          </p:cNvPr>
          <p:cNvSpPr txBox="1"/>
          <p:nvPr/>
        </p:nvSpPr>
        <p:spPr>
          <a:xfrm>
            <a:off x="7772399" y="3312160"/>
            <a:ext cx="2296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MANAGE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927FC9-C176-4DBC-963C-8D29D92C5CBF}"/>
              </a:ext>
            </a:extLst>
          </p:cNvPr>
          <p:cNvSpPr txBox="1"/>
          <p:nvPr/>
        </p:nvSpPr>
        <p:spPr>
          <a:xfrm>
            <a:off x="2489200" y="5962386"/>
            <a:ext cx="2296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ANALYSE</a:t>
            </a:r>
          </a:p>
        </p:txBody>
      </p:sp>
      <p:pic>
        <p:nvPicPr>
          <p:cNvPr id="18" name="Graphic 17" descr="Research">
            <a:extLst>
              <a:ext uri="{FF2B5EF4-FFF2-40B4-BE49-F238E27FC236}">
                <a16:creationId xmlns:a16="http://schemas.microsoft.com/office/drawing/2014/main" id="{E1907BCB-9F92-4589-AA1C-1728FB6E01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60322" y="4283879"/>
            <a:ext cx="2153921" cy="1587102"/>
          </a:xfrm>
          <a:prstGeom prst="rect">
            <a:avLst/>
          </a:prstGeom>
        </p:spPr>
      </p:pic>
      <p:pic>
        <p:nvPicPr>
          <p:cNvPr id="20" name="Graphic 19" descr="Database">
            <a:extLst>
              <a:ext uri="{FF2B5EF4-FFF2-40B4-BE49-F238E27FC236}">
                <a16:creationId xmlns:a16="http://schemas.microsoft.com/office/drawing/2014/main" id="{84E3370E-0B09-44D9-8DF6-653AB22F508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874000" y="4283879"/>
            <a:ext cx="1749920" cy="170795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85C2760-549F-408C-82E3-87986B75997F}"/>
              </a:ext>
            </a:extLst>
          </p:cNvPr>
          <p:cNvSpPr txBox="1"/>
          <p:nvPr/>
        </p:nvSpPr>
        <p:spPr>
          <a:xfrm>
            <a:off x="7772399" y="5962386"/>
            <a:ext cx="2296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SUBMIT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FF0B24-06A1-43CF-877E-FF82176CC480}"/>
              </a:ext>
            </a:extLst>
          </p:cNvPr>
          <p:cNvSpPr txBox="1"/>
          <p:nvPr/>
        </p:nvSpPr>
        <p:spPr>
          <a:xfrm>
            <a:off x="-1" y="214"/>
            <a:ext cx="3038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834792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A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4D7FD8-ED04-4449-B482-D9A320157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607" y="0"/>
            <a:ext cx="4577395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B5F4A5-4884-4B1B-B7BC-5398690B518D}"/>
              </a:ext>
            </a:extLst>
          </p:cNvPr>
          <p:cNvSpPr txBox="1"/>
          <p:nvPr/>
        </p:nvSpPr>
        <p:spPr>
          <a:xfrm>
            <a:off x="561977" y="117693"/>
            <a:ext cx="705263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FEATURES</a:t>
            </a:r>
          </a:p>
          <a:p>
            <a:endParaRPr lang="en-US" sz="32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Create/View/Edit/Delete Project</a:t>
            </a: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Create/View/Edit/Delete Tasks</a:t>
            </a: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Add/Remove employees</a:t>
            </a: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View Project info and Team members</a:t>
            </a: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View Reports and Statistics</a:t>
            </a: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 events to specific date</a:t>
            </a: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Internationalization</a:t>
            </a:r>
          </a:p>
          <a:p>
            <a:pPr marL="514350" indent="-514350">
              <a:buAutoNum type="arabicPeriod"/>
            </a:pPr>
            <a:endParaRPr lang="en-US" sz="32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320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8E5B31-173F-4DBF-8A1A-CDDEEABE1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834" y="0"/>
            <a:ext cx="8162166" cy="9235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5EE5C01-EA00-48C1-9571-BC5E4DAF20A0}"/>
              </a:ext>
            </a:extLst>
          </p:cNvPr>
          <p:cNvSpPr/>
          <p:nvPr/>
        </p:nvSpPr>
        <p:spPr>
          <a:xfrm>
            <a:off x="0" y="0"/>
            <a:ext cx="4029834" cy="923544"/>
          </a:xfrm>
          <a:prstGeom prst="rect">
            <a:avLst/>
          </a:prstGeom>
          <a:solidFill>
            <a:srgbClr val="081A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05913D-753F-48C0-A8C6-D10CBA76D249}"/>
              </a:ext>
            </a:extLst>
          </p:cNvPr>
          <p:cNvSpPr/>
          <p:nvPr/>
        </p:nvSpPr>
        <p:spPr>
          <a:xfrm>
            <a:off x="639270" y="1666959"/>
            <a:ext cx="11160000" cy="273600"/>
          </a:xfrm>
          <a:prstGeom prst="rect">
            <a:avLst/>
          </a:prstGeom>
          <a:solidFill>
            <a:srgbClr val="F0AD4E"/>
          </a:solidFill>
          <a:ln w="1587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457200"/>
            <a:endParaRPr lang="en-US" kern="0" dirty="0">
              <a:solidFill>
                <a:prstClr val="white"/>
              </a:solidFill>
              <a:latin typeface="Rockwell" panose="02060603020205020403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4067FD-31E8-4816-BD6A-734E63315208}"/>
              </a:ext>
            </a:extLst>
          </p:cNvPr>
          <p:cNvSpPr/>
          <p:nvPr/>
        </p:nvSpPr>
        <p:spPr>
          <a:xfrm>
            <a:off x="639270" y="6439574"/>
            <a:ext cx="11160000" cy="274321"/>
          </a:xfrm>
          <a:prstGeom prst="rect">
            <a:avLst/>
          </a:prstGeom>
          <a:solidFill>
            <a:srgbClr val="50C49F">
              <a:lumMod val="75000"/>
            </a:srgbClr>
          </a:solidFill>
          <a:ln w="1587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457200"/>
            <a:endParaRPr lang="en-US" kern="0" dirty="0">
              <a:solidFill>
                <a:prstClr val="white"/>
              </a:solidFill>
              <a:latin typeface="Rockwell" panose="02060603020205020403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8D24205-4969-4F57-B04D-FAC3558D3156}"/>
              </a:ext>
            </a:extLst>
          </p:cNvPr>
          <p:cNvCxnSpPr>
            <a:cxnSpLocks/>
          </p:cNvCxnSpPr>
          <p:nvPr/>
        </p:nvCxnSpPr>
        <p:spPr>
          <a:xfrm flipH="1">
            <a:off x="4360768" y="1491193"/>
            <a:ext cx="17949" cy="5361790"/>
          </a:xfrm>
          <a:prstGeom prst="line">
            <a:avLst/>
          </a:prstGeom>
          <a:noFill/>
          <a:ln w="28575" cap="flat" cmpd="sng" algn="ctr">
            <a:solidFill>
              <a:srgbClr val="081A42"/>
            </a:solidFill>
            <a:prstDash val="sys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D0EE036-6552-4428-A6FD-EC23D33E6E11}"/>
              </a:ext>
            </a:extLst>
          </p:cNvPr>
          <p:cNvCxnSpPr>
            <a:cxnSpLocks/>
          </p:cNvCxnSpPr>
          <p:nvPr/>
        </p:nvCxnSpPr>
        <p:spPr>
          <a:xfrm>
            <a:off x="7467532" y="1491193"/>
            <a:ext cx="0" cy="5361790"/>
          </a:xfrm>
          <a:prstGeom prst="line">
            <a:avLst/>
          </a:prstGeom>
          <a:noFill/>
          <a:ln w="28575" cap="flat" cmpd="sng" algn="ctr">
            <a:solidFill>
              <a:srgbClr val="081A42"/>
            </a:solidFill>
            <a:prstDash val="sys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9C9C307-9F29-436B-A759-DDE5284DAAE7}"/>
              </a:ext>
            </a:extLst>
          </p:cNvPr>
          <p:cNvSpPr/>
          <p:nvPr/>
        </p:nvSpPr>
        <p:spPr>
          <a:xfrm>
            <a:off x="136456" y="2047451"/>
            <a:ext cx="2751292" cy="4285950"/>
          </a:xfrm>
          <a:prstGeom prst="rect">
            <a:avLst/>
          </a:prstGeom>
          <a:solidFill>
            <a:srgbClr val="2C3A47"/>
          </a:solidFill>
          <a:ln w="1587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457200">
              <a:lnSpc>
                <a:spcPct val="150000"/>
              </a:lnSpc>
            </a:pPr>
            <a:endParaRPr lang="en-US" sz="2400" kern="0" dirty="0">
              <a:solidFill>
                <a:prstClr val="whit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5382A7A-FE54-4C14-8A82-9C9A9283B5D6}"/>
              </a:ext>
            </a:extLst>
          </p:cNvPr>
          <p:cNvCxnSpPr>
            <a:cxnSpLocks/>
          </p:cNvCxnSpPr>
          <p:nvPr/>
        </p:nvCxnSpPr>
        <p:spPr>
          <a:xfrm>
            <a:off x="11197019" y="1505403"/>
            <a:ext cx="0" cy="5361790"/>
          </a:xfrm>
          <a:prstGeom prst="line">
            <a:avLst/>
          </a:prstGeom>
          <a:noFill/>
          <a:ln w="28575" cap="flat" cmpd="sng" algn="ctr">
            <a:solidFill>
              <a:srgbClr val="081A42"/>
            </a:solidFill>
            <a:prstDash val="sys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4D93A971-FD30-46F3-8BC6-E8F2F8807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332" y="547442"/>
            <a:ext cx="1286770" cy="128677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A974462E-26B2-4F8E-BE25-CCEC9435F4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19560" y="547442"/>
            <a:ext cx="1286770" cy="128677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8A17CB8-3766-4F95-B04B-F6C65591F7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7046" y="516723"/>
            <a:ext cx="1105102" cy="115942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BBA7D74-041B-4834-A063-8F55A1BBD379}"/>
              </a:ext>
            </a:extLst>
          </p:cNvPr>
          <p:cNvSpPr txBox="1"/>
          <p:nvPr/>
        </p:nvSpPr>
        <p:spPr>
          <a:xfrm>
            <a:off x="295275" y="2419350"/>
            <a:ext cx="2409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ANGULAR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F3F3A1-B659-4392-84D5-ED9C78A18D46}"/>
              </a:ext>
            </a:extLst>
          </p:cNvPr>
          <p:cNvSpPr txBox="1"/>
          <p:nvPr/>
        </p:nvSpPr>
        <p:spPr>
          <a:xfrm>
            <a:off x="266666" y="3436254"/>
            <a:ext cx="2409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SPRING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F22129-F929-427B-B29C-06FDBB80A71C}"/>
              </a:ext>
            </a:extLst>
          </p:cNvPr>
          <p:cNvSpPr txBox="1"/>
          <p:nvPr/>
        </p:nvSpPr>
        <p:spPr>
          <a:xfrm>
            <a:off x="307189" y="5348277"/>
            <a:ext cx="2409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SQL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D27CE01-2DE8-43D4-B70B-4490784F5FB3}"/>
              </a:ext>
            </a:extLst>
          </p:cNvPr>
          <p:cNvCxnSpPr/>
          <p:nvPr/>
        </p:nvCxnSpPr>
        <p:spPr>
          <a:xfrm>
            <a:off x="4378717" y="2942570"/>
            <a:ext cx="30842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1EA3222-F51E-4397-AE93-02A1A3A4EDF0}"/>
              </a:ext>
            </a:extLst>
          </p:cNvPr>
          <p:cNvCxnSpPr>
            <a:cxnSpLocks/>
          </p:cNvCxnSpPr>
          <p:nvPr/>
        </p:nvCxnSpPr>
        <p:spPr>
          <a:xfrm>
            <a:off x="8214444" y="3704570"/>
            <a:ext cx="112005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47908A5-BCE4-4270-A815-EE800BFB39DF}"/>
              </a:ext>
            </a:extLst>
          </p:cNvPr>
          <p:cNvCxnSpPr>
            <a:cxnSpLocks/>
          </p:cNvCxnSpPr>
          <p:nvPr/>
        </p:nvCxnSpPr>
        <p:spPr>
          <a:xfrm flipH="1">
            <a:off x="9886950" y="4927439"/>
            <a:ext cx="13100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332528F-BDA2-4EC6-BF48-5B62161C0870}"/>
              </a:ext>
            </a:extLst>
          </p:cNvPr>
          <p:cNvCxnSpPr>
            <a:cxnSpLocks/>
          </p:cNvCxnSpPr>
          <p:nvPr/>
        </p:nvCxnSpPr>
        <p:spPr>
          <a:xfrm flipH="1">
            <a:off x="4360768" y="5904845"/>
            <a:ext cx="309320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2843161-36BB-4D52-8570-03D4E0CD0C17}"/>
              </a:ext>
            </a:extLst>
          </p:cNvPr>
          <p:cNvCxnSpPr>
            <a:cxnSpLocks/>
          </p:cNvCxnSpPr>
          <p:nvPr/>
        </p:nvCxnSpPr>
        <p:spPr>
          <a:xfrm>
            <a:off x="3438525" y="923544"/>
            <a:ext cx="0" cy="5929439"/>
          </a:xfrm>
          <a:prstGeom prst="line">
            <a:avLst/>
          </a:prstGeom>
          <a:ln w="3175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6AE058E-9404-487B-9D06-37B79176631B}"/>
              </a:ext>
            </a:extLst>
          </p:cNvPr>
          <p:cNvCxnSpPr/>
          <p:nvPr/>
        </p:nvCxnSpPr>
        <p:spPr>
          <a:xfrm flipH="1">
            <a:off x="3609975" y="3704570"/>
            <a:ext cx="75079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50909FB-6D40-4EF5-BBE1-9754DF1D0CE4}"/>
              </a:ext>
            </a:extLst>
          </p:cNvPr>
          <p:cNvCxnSpPr/>
          <p:nvPr/>
        </p:nvCxnSpPr>
        <p:spPr>
          <a:xfrm flipH="1">
            <a:off x="3627924" y="4717763"/>
            <a:ext cx="75079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BDAF372-FBD8-4845-BC44-C6FD3AAAC0C6}"/>
              </a:ext>
            </a:extLst>
          </p:cNvPr>
          <p:cNvCxnSpPr/>
          <p:nvPr/>
        </p:nvCxnSpPr>
        <p:spPr>
          <a:xfrm flipH="1">
            <a:off x="3609975" y="4161908"/>
            <a:ext cx="75079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08DE1FD-D055-444F-9293-EC9B7BA6D5B5}"/>
              </a:ext>
            </a:extLst>
          </p:cNvPr>
          <p:cNvSpPr txBox="1"/>
          <p:nvPr/>
        </p:nvSpPr>
        <p:spPr>
          <a:xfrm>
            <a:off x="3535721" y="3438524"/>
            <a:ext cx="79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&lt;div&gt;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3C39A60-EDFD-4964-8CC0-1D08D4D97794}"/>
              </a:ext>
            </a:extLst>
          </p:cNvPr>
          <p:cNvSpPr txBox="1"/>
          <p:nvPr/>
        </p:nvSpPr>
        <p:spPr>
          <a:xfrm>
            <a:off x="3620592" y="4384549"/>
            <a:ext cx="714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</a:t>
            </a:r>
            <a:r>
              <a:rPr lang="en-US" b="1" dirty="0" err="1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js</a:t>
            </a:r>
            <a:r>
              <a:rPr lang="en-US" b="1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&gt;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CB3E2EB-9FDC-4872-AC00-F3B58B5C0832}"/>
              </a:ext>
            </a:extLst>
          </p:cNvPr>
          <p:cNvSpPr txBox="1"/>
          <p:nvPr/>
        </p:nvSpPr>
        <p:spPr>
          <a:xfrm>
            <a:off x="3625775" y="3837688"/>
            <a:ext cx="714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css</a:t>
            </a:r>
            <a:endParaRPr lang="en-US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71F85E9-9501-4821-9456-CB44E3AA6CB3}"/>
              </a:ext>
            </a:extLst>
          </p:cNvPr>
          <p:cNvSpPr txBox="1"/>
          <p:nvPr/>
        </p:nvSpPr>
        <p:spPr>
          <a:xfrm>
            <a:off x="0" y="214"/>
            <a:ext cx="3037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Architecture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7D6D73-2C04-490B-A82B-D63E66DABBB0}"/>
              </a:ext>
            </a:extLst>
          </p:cNvPr>
          <p:cNvSpPr txBox="1"/>
          <p:nvPr/>
        </p:nvSpPr>
        <p:spPr>
          <a:xfrm>
            <a:off x="6572375" y="2510204"/>
            <a:ext cx="1534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92D050"/>
                </a:solidFill>
                <a:latin typeface="Roboto" panose="02000000000000000000"/>
              </a:rPr>
              <a:t>Spring Boot</a:t>
            </a:r>
            <a:endParaRPr lang="en-IN" sz="2000" dirty="0">
              <a:solidFill>
                <a:srgbClr val="92D050"/>
              </a:solidFill>
              <a:latin typeface="Roboto" panose="0200000000000000000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4BF19A-8EC0-4733-9FB3-CD5690CC3F15}"/>
              </a:ext>
            </a:extLst>
          </p:cNvPr>
          <p:cNvSpPr txBox="1"/>
          <p:nvPr/>
        </p:nvSpPr>
        <p:spPr>
          <a:xfrm>
            <a:off x="6572375" y="2940380"/>
            <a:ext cx="1642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92D050"/>
                </a:solidFill>
                <a:latin typeface="Roboto" panose="02000000000000000000"/>
              </a:rPr>
              <a:t>Spring MVC</a:t>
            </a:r>
            <a:endParaRPr lang="en-IN" sz="2000" dirty="0">
              <a:solidFill>
                <a:srgbClr val="92D050"/>
              </a:solidFill>
              <a:latin typeface="Roboto" panose="0200000000000000000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6C62AB3-4430-4293-8200-3F1B3FF51129}"/>
              </a:ext>
            </a:extLst>
          </p:cNvPr>
          <p:cNvCxnSpPr>
            <a:cxnSpLocks/>
          </p:cNvCxnSpPr>
          <p:nvPr/>
        </p:nvCxnSpPr>
        <p:spPr>
          <a:xfrm>
            <a:off x="9610725" y="913384"/>
            <a:ext cx="0" cy="5944616"/>
          </a:xfrm>
          <a:prstGeom prst="line">
            <a:avLst/>
          </a:prstGeom>
          <a:ln w="317500">
            <a:solidFill>
              <a:schemeClr val="accent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CB2153D-F72B-43CC-BC98-5F2AB45D12D7}"/>
              </a:ext>
            </a:extLst>
          </p:cNvPr>
          <p:cNvCxnSpPr>
            <a:cxnSpLocks/>
          </p:cNvCxnSpPr>
          <p:nvPr/>
        </p:nvCxnSpPr>
        <p:spPr>
          <a:xfrm flipH="1">
            <a:off x="8214445" y="5171185"/>
            <a:ext cx="1120055" cy="0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EB1485E-590B-4351-9F24-61E030FABCBA}"/>
              </a:ext>
            </a:extLst>
          </p:cNvPr>
          <p:cNvCxnSpPr/>
          <p:nvPr/>
        </p:nvCxnSpPr>
        <p:spPr>
          <a:xfrm>
            <a:off x="9886950" y="913384"/>
            <a:ext cx="0" cy="593959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AE56BBB-2DB5-425B-8CFE-040CC42A8DE2}"/>
              </a:ext>
            </a:extLst>
          </p:cNvPr>
          <p:cNvCxnSpPr/>
          <p:nvPr/>
        </p:nvCxnSpPr>
        <p:spPr>
          <a:xfrm>
            <a:off x="9334500" y="927594"/>
            <a:ext cx="0" cy="593959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07F3026-44FA-4EED-AA95-E4BA3C1111EC}"/>
              </a:ext>
            </a:extLst>
          </p:cNvPr>
          <p:cNvCxnSpPr>
            <a:cxnSpLocks/>
          </p:cNvCxnSpPr>
          <p:nvPr/>
        </p:nvCxnSpPr>
        <p:spPr>
          <a:xfrm>
            <a:off x="9886950" y="4028420"/>
            <a:ext cx="131006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aphic 19" descr="Server">
            <a:extLst>
              <a:ext uri="{FF2B5EF4-FFF2-40B4-BE49-F238E27FC236}">
                <a16:creationId xmlns:a16="http://schemas.microsoft.com/office/drawing/2014/main" id="{701DA2C1-4A0F-440A-A313-DC4001EC50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251973" y="3525081"/>
            <a:ext cx="914400" cy="914400"/>
          </a:xfrm>
          <a:prstGeom prst="rect">
            <a:avLst/>
          </a:prstGeom>
        </p:spPr>
      </p:pic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51EF2DC-75F9-42BC-934B-17DA8FBACB96}"/>
              </a:ext>
            </a:extLst>
          </p:cNvPr>
          <p:cNvSpPr/>
          <p:nvPr/>
        </p:nvSpPr>
        <p:spPr>
          <a:xfrm>
            <a:off x="6683979" y="3440830"/>
            <a:ext cx="1576006" cy="1981840"/>
          </a:xfrm>
          <a:prstGeom prst="roundRect">
            <a:avLst/>
          </a:prstGeom>
          <a:solidFill>
            <a:srgbClr val="68BD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6828FB7-371C-492E-8DF3-A03705CDC9CE}"/>
              </a:ext>
            </a:extLst>
          </p:cNvPr>
          <p:cNvSpPr txBox="1"/>
          <p:nvPr/>
        </p:nvSpPr>
        <p:spPr>
          <a:xfrm>
            <a:off x="6367298" y="4087606"/>
            <a:ext cx="231207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EB3B5A"/>
                </a:solidFill>
              </a:rPr>
              <a:t>ZUUL PROXY</a:t>
            </a:r>
            <a:endParaRPr lang="en-IN" sz="3200" dirty="0">
              <a:solidFill>
                <a:srgbClr val="EB3B5A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B0B0B8C-8BCC-4EF3-AF73-5399879708B8}"/>
              </a:ext>
            </a:extLst>
          </p:cNvPr>
          <p:cNvSpPr txBox="1"/>
          <p:nvPr/>
        </p:nvSpPr>
        <p:spPr>
          <a:xfrm>
            <a:off x="6844317" y="3486169"/>
            <a:ext cx="1286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Roboto" panose="02000000000000000000"/>
              </a:rPr>
              <a:t>localhost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67B3A4-DDE9-4DE3-AEE7-2B5496A757A6}"/>
              </a:ext>
            </a:extLst>
          </p:cNvPr>
          <p:cNvSpPr txBox="1"/>
          <p:nvPr/>
        </p:nvSpPr>
        <p:spPr>
          <a:xfrm>
            <a:off x="124433" y="4446010"/>
            <a:ext cx="2751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MICROSERVICES</a:t>
            </a:r>
          </a:p>
        </p:txBody>
      </p:sp>
    </p:spTree>
    <p:extLst>
      <p:ext uri="{BB962C8B-B14F-4D97-AF65-F5344CB8AC3E}">
        <p14:creationId xmlns:p14="http://schemas.microsoft.com/office/powerpoint/2010/main" val="213728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47" grpId="0"/>
      <p:bldP spid="48" grpId="0"/>
      <p:bldP spid="49" grpId="0"/>
      <p:bldP spid="2" grpId="0"/>
      <p:bldP spid="30" grpId="0"/>
      <p:bldP spid="37" grpId="0" animBg="1"/>
      <p:bldP spid="51" grpId="0" animBg="1"/>
      <p:bldP spid="43" grpId="0"/>
      <p:bldP spid="5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A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F0831F-7A39-4544-A960-3F7D36F3C1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834" y="0"/>
            <a:ext cx="8162166" cy="9235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A09BD0F-33C6-4D42-913F-164BE5F50E76}"/>
              </a:ext>
            </a:extLst>
          </p:cNvPr>
          <p:cNvSpPr/>
          <p:nvPr/>
        </p:nvSpPr>
        <p:spPr>
          <a:xfrm>
            <a:off x="0" y="0"/>
            <a:ext cx="4029834" cy="923544"/>
          </a:xfrm>
          <a:prstGeom prst="rect">
            <a:avLst/>
          </a:prstGeom>
          <a:solidFill>
            <a:srgbClr val="081A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F86F184-5DBA-4718-951F-90BCB4C0F4C9}"/>
              </a:ext>
            </a:extLst>
          </p:cNvPr>
          <p:cNvCxnSpPr/>
          <p:nvPr/>
        </p:nvCxnSpPr>
        <p:spPr>
          <a:xfrm>
            <a:off x="6508115" y="1286510"/>
            <a:ext cx="0" cy="4972050"/>
          </a:xfrm>
          <a:prstGeom prst="line">
            <a:avLst/>
          </a:prstGeom>
          <a:ln w="571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292A50B-D489-4DC7-A37D-A60FA2810824}"/>
              </a:ext>
            </a:extLst>
          </p:cNvPr>
          <p:cNvCxnSpPr/>
          <p:nvPr/>
        </p:nvCxnSpPr>
        <p:spPr>
          <a:xfrm flipV="1">
            <a:off x="6508115" y="2777172"/>
            <a:ext cx="876300" cy="714375"/>
          </a:xfrm>
          <a:prstGeom prst="line">
            <a:avLst/>
          </a:prstGeom>
          <a:ln w="571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0AA293C-7A03-44B9-ADE5-C9DA7C239D71}"/>
              </a:ext>
            </a:extLst>
          </p:cNvPr>
          <p:cNvCxnSpPr/>
          <p:nvPr/>
        </p:nvCxnSpPr>
        <p:spPr>
          <a:xfrm flipV="1">
            <a:off x="7384415" y="1553210"/>
            <a:ext cx="0" cy="1219200"/>
          </a:xfrm>
          <a:prstGeom prst="line">
            <a:avLst/>
          </a:prstGeom>
          <a:ln w="571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0FEA86A-4AFB-4D92-97DD-12893F25325F}"/>
              </a:ext>
            </a:extLst>
          </p:cNvPr>
          <p:cNvCxnSpPr/>
          <p:nvPr/>
        </p:nvCxnSpPr>
        <p:spPr>
          <a:xfrm flipH="1" flipV="1">
            <a:off x="5317490" y="4677410"/>
            <a:ext cx="1190625" cy="800100"/>
          </a:xfrm>
          <a:prstGeom prst="line">
            <a:avLst/>
          </a:prstGeom>
          <a:ln w="571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DBB866B-BF9E-45D3-8662-4A8E6632D66F}"/>
              </a:ext>
            </a:extLst>
          </p:cNvPr>
          <p:cNvCxnSpPr/>
          <p:nvPr/>
        </p:nvCxnSpPr>
        <p:spPr>
          <a:xfrm flipV="1">
            <a:off x="5327015" y="2772410"/>
            <a:ext cx="0" cy="1895475"/>
          </a:xfrm>
          <a:prstGeom prst="line">
            <a:avLst/>
          </a:prstGeom>
          <a:ln w="571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6817D567-89B4-4E32-85F7-2DD0DAF6FFC7}"/>
              </a:ext>
            </a:extLst>
          </p:cNvPr>
          <p:cNvSpPr/>
          <p:nvPr/>
        </p:nvSpPr>
        <p:spPr>
          <a:xfrm>
            <a:off x="6408111" y="3346291"/>
            <a:ext cx="200005" cy="2000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170590-75DB-4474-9891-66BC90A20A8D}"/>
              </a:ext>
            </a:extLst>
          </p:cNvPr>
          <p:cNvSpPr/>
          <p:nvPr/>
        </p:nvSpPr>
        <p:spPr>
          <a:xfrm>
            <a:off x="6408111" y="5354874"/>
            <a:ext cx="200005" cy="2000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C05FE8D-DDFE-43AE-A52B-2CD6E6F90A78}"/>
              </a:ext>
            </a:extLst>
          </p:cNvPr>
          <p:cNvSpPr/>
          <p:nvPr/>
        </p:nvSpPr>
        <p:spPr>
          <a:xfrm>
            <a:off x="5236520" y="4579778"/>
            <a:ext cx="200005" cy="2000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FAF19CD-477B-4697-B8BD-6EAF102C4EC1}"/>
              </a:ext>
            </a:extLst>
          </p:cNvPr>
          <p:cNvSpPr/>
          <p:nvPr/>
        </p:nvSpPr>
        <p:spPr>
          <a:xfrm>
            <a:off x="5236520" y="2725785"/>
            <a:ext cx="200005" cy="2000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25B2447-33F9-4FEE-8245-90119C56BDD1}"/>
              </a:ext>
            </a:extLst>
          </p:cNvPr>
          <p:cNvSpPr/>
          <p:nvPr/>
        </p:nvSpPr>
        <p:spPr>
          <a:xfrm>
            <a:off x="5217487" y="3653972"/>
            <a:ext cx="200005" cy="2000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52D3CAC-4D2E-414F-9155-0962FDBA536A}"/>
              </a:ext>
            </a:extLst>
          </p:cNvPr>
          <p:cNvSpPr/>
          <p:nvPr/>
        </p:nvSpPr>
        <p:spPr>
          <a:xfrm>
            <a:off x="7274906" y="2622390"/>
            <a:ext cx="200005" cy="2000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E0CDB58-EC16-49E3-8C52-EC93BB61EAEE}"/>
              </a:ext>
            </a:extLst>
          </p:cNvPr>
          <p:cNvSpPr/>
          <p:nvPr/>
        </p:nvSpPr>
        <p:spPr>
          <a:xfrm>
            <a:off x="7293954" y="1498441"/>
            <a:ext cx="200005" cy="2000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A4E3015-334B-49E9-9B94-46C319BF445F}"/>
              </a:ext>
            </a:extLst>
          </p:cNvPr>
          <p:cNvSpPr/>
          <p:nvPr/>
        </p:nvSpPr>
        <p:spPr>
          <a:xfrm>
            <a:off x="6408110" y="1258148"/>
            <a:ext cx="200005" cy="2000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E42D214-7E97-40F7-B52C-367F48DF46E1}"/>
              </a:ext>
            </a:extLst>
          </p:cNvPr>
          <p:cNvSpPr/>
          <p:nvPr/>
        </p:nvSpPr>
        <p:spPr>
          <a:xfrm>
            <a:off x="6408109" y="2270466"/>
            <a:ext cx="200005" cy="2000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3982654-A590-4018-8E04-3937ACBCBBFC}"/>
              </a:ext>
            </a:extLst>
          </p:cNvPr>
          <p:cNvSpPr/>
          <p:nvPr/>
        </p:nvSpPr>
        <p:spPr>
          <a:xfrm>
            <a:off x="6408108" y="4386896"/>
            <a:ext cx="200005" cy="2000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0ABB966-C450-4ACB-8740-2210ECF473DD}"/>
              </a:ext>
            </a:extLst>
          </p:cNvPr>
          <p:cNvSpPr/>
          <p:nvPr/>
        </p:nvSpPr>
        <p:spPr>
          <a:xfrm>
            <a:off x="6408107" y="6137116"/>
            <a:ext cx="200005" cy="2000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8951D4-3AE9-4A97-92E9-C4085291315A}"/>
              </a:ext>
            </a:extLst>
          </p:cNvPr>
          <p:cNvSpPr txBox="1"/>
          <p:nvPr/>
        </p:nvSpPr>
        <p:spPr>
          <a:xfrm>
            <a:off x="788810" y="2157017"/>
            <a:ext cx="3241024" cy="2543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  <a:latin typeface="Roboto" panose="02000000000000000000"/>
              </a:rPr>
              <a:t>Git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  <a:latin typeface="Roboto" panose="02000000000000000000"/>
              </a:rPr>
              <a:t>Netflix OSS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  <a:latin typeface="Roboto" panose="02000000000000000000"/>
              </a:rPr>
              <a:t>AWS</a:t>
            </a:r>
          </a:p>
        </p:txBody>
      </p:sp>
      <p:pic>
        <p:nvPicPr>
          <p:cNvPr id="1032" name="Picture 8" descr="Image result for white github logo png">
            <a:extLst>
              <a:ext uri="{FF2B5EF4-FFF2-40B4-BE49-F238E27FC236}">
                <a16:creationId xmlns:a16="http://schemas.microsoft.com/office/drawing/2014/main" id="{6CEBF3E5-8D73-4151-9F5D-30C163AE9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7897" y="2881350"/>
            <a:ext cx="1945293" cy="194529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8" name="Graphic 37" descr="Heart">
            <a:extLst>
              <a:ext uri="{FF2B5EF4-FFF2-40B4-BE49-F238E27FC236}">
                <a16:creationId xmlns:a16="http://schemas.microsoft.com/office/drawing/2014/main" id="{56ACFEFB-E7D8-45EF-9C41-37DE792D1B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24432" y="4224959"/>
            <a:ext cx="723924" cy="72392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4E0F980-3062-4FF9-B273-3BE5597EFED6}"/>
              </a:ext>
            </a:extLst>
          </p:cNvPr>
          <p:cNvSpPr txBox="1"/>
          <p:nvPr/>
        </p:nvSpPr>
        <p:spPr>
          <a:xfrm>
            <a:off x="409575" y="543139"/>
            <a:ext cx="3037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Tools Used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0E1868-9D2F-4C5F-A514-956AF716A8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425" y="1167584"/>
            <a:ext cx="2107566" cy="15425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6C94DF-1FE8-4D7D-8DE8-784236DC94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425" y="5354874"/>
            <a:ext cx="1992244" cy="119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132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A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4D7FD8-ED04-4449-B482-D9A320157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607" y="0"/>
            <a:ext cx="4577395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B5F4A5-4884-4B1B-B7BC-5398690B518D}"/>
              </a:ext>
            </a:extLst>
          </p:cNvPr>
          <p:cNvSpPr txBox="1"/>
          <p:nvPr/>
        </p:nvSpPr>
        <p:spPr>
          <a:xfrm>
            <a:off x="180975" y="1843385"/>
            <a:ext cx="70526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3967378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282</TotalTime>
  <Words>72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Roboto</vt:lpstr>
      <vt:lpstr>Rockwell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Shubham .</cp:lastModifiedBy>
  <cp:revision>29</cp:revision>
  <dcterms:created xsi:type="dcterms:W3CDTF">2019-11-25T15:38:13Z</dcterms:created>
  <dcterms:modified xsi:type="dcterms:W3CDTF">2019-11-26T09:13:43Z</dcterms:modified>
</cp:coreProperties>
</file>