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Montserrat"/>
      <p:regular r:id="rId16"/>
    </p:embeddedFont>
    <p:embeddedFont>
      <p:font typeface="Montserrat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491" y="2741176"/>
            <a:ext cx="4869299" cy="274712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3798" y="2688550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Superstore Sales Dashboard</a:t>
            </a:r>
            <a:endParaRPr lang="en-US" sz="4400" dirty="0"/>
          </a:p>
        </p:txBody>
      </p:sp>
      <p:sp>
        <p:nvSpPr>
          <p:cNvPr id="5" name="Text 1"/>
          <p:cNvSpPr/>
          <p:nvPr/>
        </p:nvSpPr>
        <p:spPr>
          <a:xfrm>
            <a:off x="863798" y="4461272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Analysis of sales data for superstore performance insights.</a:t>
            </a:r>
            <a:endParaRPr lang="en-US" sz="1900" dirty="0"/>
          </a:p>
        </p:txBody>
      </p:sp>
      <p:sp>
        <p:nvSpPr>
          <p:cNvPr id="6" name="Shape 2"/>
          <p:cNvSpPr/>
          <p:nvPr/>
        </p:nvSpPr>
        <p:spPr>
          <a:xfrm>
            <a:off x="863798" y="5127546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3C3838"/>
            </a:solidFill>
            <a:prstDash val="solid"/>
          </a:ln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418" y="5135166"/>
            <a:ext cx="379690" cy="37969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382078" y="5109091"/>
            <a:ext cx="2111693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E2E6E9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Ayush rajput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9748" y="659844"/>
            <a:ext cx="12324398" cy="691086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5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4255413"/>
            <a:ext cx="605551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Dashboard Overview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5326856"/>
            <a:ext cx="4136350" cy="1732598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1110615" y="557367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Sales Trends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110615" y="6072307"/>
            <a:ext cx="36427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Analyze sales patterns over time.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246965" y="5326856"/>
            <a:ext cx="4136350" cy="1732598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5493782" y="557367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Regional Data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93782" y="6072307"/>
            <a:ext cx="36427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Visualize sales by geographic area.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9630132" y="5326856"/>
            <a:ext cx="4136350" cy="1732598"/>
          </a:xfrm>
          <a:prstGeom prst="roundRect">
            <a:avLst>
              <a:gd name="adj" fmla="val 2137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9876949" y="557367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Product Insights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6949" y="6072307"/>
            <a:ext cx="364271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Understand product performance metrics.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90667" y="1129665"/>
            <a:ext cx="7484864" cy="652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100" b="1" spc="-41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Key Performance Indicators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6290667" y="2242066"/>
            <a:ext cx="3595330" cy="758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950"/>
              </a:lnSpc>
              <a:buNone/>
            </a:pPr>
            <a:r>
              <a:rPr lang="en-US" sz="5950" b="1" spc="-6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12%</a:t>
            </a:r>
            <a:endParaRPr lang="en-US" sz="5950" dirty="0"/>
          </a:p>
        </p:txBody>
      </p:sp>
      <p:sp>
        <p:nvSpPr>
          <p:cNvPr id="5" name="Text 2"/>
          <p:cNvSpPr/>
          <p:nvPr/>
        </p:nvSpPr>
        <p:spPr>
          <a:xfrm>
            <a:off x="6782633" y="3287554"/>
            <a:ext cx="2611398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50" b="1" spc="-21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Sales Growth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290667" y="3751778"/>
            <a:ext cx="3595330" cy="689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Year-over-year increase in sales revenue.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10230683" y="2242066"/>
            <a:ext cx="3595449" cy="758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950"/>
              </a:lnSpc>
              <a:buNone/>
            </a:pPr>
            <a:r>
              <a:rPr lang="en-US" sz="5950" b="1" spc="-6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8%</a:t>
            </a:r>
            <a:endParaRPr lang="en-US" sz="5950" dirty="0"/>
          </a:p>
        </p:txBody>
      </p:sp>
      <p:sp>
        <p:nvSpPr>
          <p:cNvPr id="8" name="Text 5"/>
          <p:cNvSpPr/>
          <p:nvPr/>
        </p:nvSpPr>
        <p:spPr>
          <a:xfrm>
            <a:off x="10722650" y="3287554"/>
            <a:ext cx="2611398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50" b="1" spc="-21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Profit Margin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10230683" y="3751778"/>
            <a:ext cx="3595449" cy="6893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Percentage of revenue retained as profit.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8260675" y="5245418"/>
            <a:ext cx="3595330" cy="758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950"/>
              </a:lnSpc>
              <a:buNone/>
            </a:pPr>
            <a:r>
              <a:rPr lang="en-US" sz="5950" b="1" spc="-60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5%</a:t>
            </a:r>
            <a:endParaRPr lang="en-US" sz="5950" dirty="0"/>
          </a:p>
        </p:txBody>
      </p:sp>
      <p:sp>
        <p:nvSpPr>
          <p:cNvPr id="11" name="Text 8"/>
          <p:cNvSpPr/>
          <p:nvPr/>
        </p:nvSpPr>
        <p:spPr>
          <a:xfrm>
            <a:off x="8604409" y="6290905"/>
            <a:ext cx="2907744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50" b="1" spc="-21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Customer Acquisition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8260675" y="6755130"/>
            <a:ext cx="3595330" cy="3446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 customers gained this quarter.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860834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Sales by Region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417909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East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77654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Strong sales performance in Q1.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417909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West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23929" y="4776549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Growth driven by new product line.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1749" y="519946"/>
            <a:ext cx="5855018" cy="537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350" b="1" spc="-3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Product Category Analysis</a:t>
            </a:r>
            <a:endParaRPr lang="en-US" sz="33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749" y="1435298"/>
            <a:ext cx="13306901" cy="74517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59324"/>
            <a:ext cx="7094934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Customer Segmentation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758672" y="427779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Loyal Customers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776430"/>
            <a:ext cx="369974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 purchase frequency.</a:t>
            </a:r>
            <a:endParaRPr lang="en-US" sz="19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49860" y="4481274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50"/>
              </a:lnSpc>
              <a:buNone/>
            </a:pPr>
            <a:r>
              <a:rPr lang="en-US" sz="2900" b="1" spc="-19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900" dirty="0"/>
          </a:p>
        </p:txBody>
      </p:sp>
      <p:sp>
        <p:nvSpPr>
          <p:cNvPr id="7" name="Text 4"/>
          <p:cNvSpPr/>
          <p:nvPr/>
        </p:nvSpPr>
        <p:spPr>
          <a:xfrm>
            <a:off x="9943267" y="305621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New Customers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43267" y="3554849"/>
            <a:ext cx="382333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Recently acquired.</a:t>
            </a:r>
            <a:endParaRPr lang="en-US" sz="190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20752" y="3112413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50"/>
              </a:lnSpc>
              <a:buNone/>
            </a:pPr>
            <a:r>
              <a:rPr lang="en-US" sz="2900" b="1" spc="-19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900" dirty="0"/>
          </a:p>
        </p:txBody>
      </p:sp>
      <p:sp>
        <p:nvSpPr>
          <p:cNvPr id="11" name="Text 7"/>
          <p:cNvSpPr/>
          <p:nvPr/>
        </p:nvSpPr>
        <p:spPr>
          <a:xfrm>
            <a:off x="9943267" y="5499259"/>
            <a:ext cx="294691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Potential Customers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43267" y="5997893"/>
            <a:ext cx="382333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Opportunity for growth.</a:t>
            </a:r>
            <a:endParaRPr lang="en-US" sz="190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20752" y="5850136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50"/>
              </a:lnSpc>
              <a:buNone/>
            </a:pPr>
            <a:r>
              <a:rPr lang="en-US" sz="2900" b="1" spc="-19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288613"/>
            <a:ext cx="673989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Sales Trends Over Time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1141452" y="2360057"/>
            <a:ext cx="30480" cy="4580930"/>
          </a:xfrm>
          <a:prstGeom prst="roundRect">
            <a:avLst>
              <a:gd name="adj" fmla="val 121472"/>
            </a:avLst>
          </a:prstGeom>
          <a:solidFill>
            <a:srgbClr val="494A4B"/>
          </a:solidFill>
          <a:ln/>
        </p:spPr>
      </p:sp>
      <p:sp>
        <p:nvSpPr>
          <p:cNvPr id="5" name="Shape 2"/>
          <p:cNvSpPr/>
          <p:nvPr/>
        </p:nvSpPr>
        <p:spPr>
          <a:xfrm>
            <a:off x="1388626" y="2900124"/>
            <a:ext cx="740450" cy="30480"/>
          </a:xfrm>
          <a:prstGeom prst="roundRect">
            <a:avLst>
              <a:gd name="adj" fmla="val 121472"/>
            </a:avLst>
          </a:prstGeom>
          <a:solidFill>
            <a:srgbClr val="494A4B"/>
          </a:solidFill>
          <a:ln/>
        </p:spPr>
      </p:sp>
      <p:sp>
        <p:nvSpPr>
          <p:cNvPr id="6" name="Shape 3"/>
          <p:cNvSpPr/>
          <p:nvPr/>
        </p:nvSpPr>
        <p:spPr>
          <a:xfrm>
            <a:off x="863798" y="2637711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7" name="Text 4"/>
          <p:cNvSpPr/>
          <p:nvPr/>
        </p:nvSpPr>
        <p:spPr>
          <a:xfrm>
            <a:off x="973217" y="2705040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27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75535" y="260687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Q1 2024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75535" y="3105507"/>
            <a:ext cx="590466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Initial growth phase.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1388626" y="4509373"/>
            <a:ext cx="740450" cy="30480"/>
          </a:xfrm>
          <a:prstGeom prst="roundRect">
            <a:avLst>
              <a:gd name="adj" fmla="val 121472"/>
            </a:avLst>
          </a:prstGeom>
          <a:solidFill>
            <a:srgbClr val="494A4B"/>
          </a:solidFill>
          <a:ln/>
        </p:spPr>
      </p:sp>
      <p:sp>
        <p:nvSpPr>
          <p:cNvPr id="11" name="Shape 8"/>
          <p:cNvSpPr/>
          <p:nvPr/>
        </p:nvSpPr>
        <p:spPr>
          <a:xfrm>
            <a:off x="863798" y="424695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2" name="Text 9"/>
          <p:cNvSpPr/>
          <p:nvPr/>
        </p:nvSpPr>
        <p:spPr>
          <a:xfrm>
            <a:off x="973217" y="4314289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27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75535" y="421612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Q2 2024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75535" y="4714756"/>
            <a:ext cx="590466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Significant sales increase.</a:t>
            </a:r>
            <a:endParaRPr lang="en-US" sz="1900" dirty="0"/>
          </a:p>
        </p:txBody>
      </p:sp>
      <p:sp>
        <p:nvSpPr>
          <p:cNvPr id="15" name="Shape 12"/>
          <p:cNvSpPr/>
          <p:nvPr/>
        </p:nvSpPr>
        <p:spPr>
          <a:xfrm>
            <a:off x="1388626" y="6118622"/>
            <a:ext cx="740450" cy="30480"/>
          </a:xfrm>
          <a:prstGeom prst="roundRect">
            <a:avLst>
              <a:gd name="adj" fmla="val 121472"/>
            </a:avLst>
          </a:prstGeom>
          <a:solidFill>
            <a:srgbClr val="494A4B"/>
          </a:solidFill>
          <a:ln/>
        </p:spPr>
      </p:sp>
      <p:sp>
        <p:nvSpPr>
          <p:cNvPr id="16" name="Shape 13"/>
          <p:cNvSpPr/>
          <p:nvPr/>
        </p:nvSpPr>
        <p:spPr>
          <a:xfrm>
            <a:off x="863798" y="5856208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7" name="Text 14"/>
          <p:cNvSpPr/>
          <p:nvPr/>
        </p:nvSpPr>
        <p:spPr>
          <a:xfrm>
            <a:off x="973217" y="5923538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27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375535" y="582537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Q3 2024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375535" y="6324005"/>
            <a:ext cx="590466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Steady performance.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5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4363403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Key Takeaways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63798" y="5712500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973217" y="5779830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27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65923" y="571250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Growth Areas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65923" y="6211133"/>
            <a:ext cx="3334226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Identify key growth opportunities.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5246965" y="5712500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9" name="Text 6"/>
          <p:cNvSpPr/>
          <p:nvPr/>
        </p:nvSpPr>
        <p:spPr>
          <a:xfrm>
            <a:off x="5356384" y="5779830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27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6049089" y="571250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Regional Focus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6049089" y="6211133"/>
            <a:ext cx="3334226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Target high-potential regions.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9630132" y="5712500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sp>
        <p:nvSpPr>
          <p:cNvPr id="13" name="Text 10"/>
          <p:cNvSpPr/>
          <p:nvPr/>
        </p:nvSpPr>
        <p:spPr>
          <a:xfrm>
            <a:off x="9739551" y="5779830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spc="-27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432256" y="571250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Customer Insights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432256" y="6211133"/>
            <a:ext cx="3334226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Leverage customer data.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2025-04-11T09:48:44Z</dcterms:created>
  <dcterms:modified xsi:type="dcterms:W3CDTF">2025-04-11T09:48:44Z</dcterms:modified>
</cp:coreProperties>
</file>