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9" r:id="rId5"/>
    <p:sldId id="258" r:id="rId6"/>
    <p:sldId id="260" r:id="rId7"/>
    <p:sldId id="263" r:id="rId8"/>
    <p:sldId id="262" r:id="rId9"/>
    <p:sldId id="273" r:id="rId10"/>
    <p:sldId id="264" r:id="rId11"/>
    <p:sldId id="265" r:id="rId12"/>
    <p:sldId id="266" r:id="rId13"/>
    <p:sldId id="270" r:id="rId14"/>
    <p:sldId id="267" r:id="rId15"/>
    <p:sldId id="26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14a31f3-fd53-4394-9ec2-2e33be117572}">
          <p14:sldIdLst>
            <p14:sldId id="256"/>
            <p14:sldId id="257"/>
            <p14:sldId id="259"/>
            <p14:sldId id="258"/>
            <p14:sldId id="260"/>
            <p14:sldId id="263"/>
          </p14:sldIdLst>
        </p14:section>
        <p14:section name="Untitled Section" id="{22d60f9c-9feb-4222-b9a9-29ef2344e2b1}">
          <p14:sldIdLst>
            <p14:sldId id="262"/>
            <p14:sldId id="273"/>
            <p14:sldId id="264"/>
            <p14:sldId id="265"/>
            <p14:sldId id="266"/>
            <p14:sldId id="270"/>
            <p14:sldId id="267"/>
            <p14:sldId id="268"/>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1.jpeg"/><Relationship Id="rId1" Type="http://schemas.openxmlformats.org/officeDocument/2006/relationships/image" Target="../media/image10.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2.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br>
              <a:rPr lang="en-US" dirty="0"/>
            </a:br>
            <a:r>
              <a:rPr lang="en-IN" altLang="en-US" dirty="0"/>
              <a:t> </a:t>
            </a:r>
            <a:r>
              <a:rPr lang="en-IN" altLang="en-US" dirty="0">
                <a:latin typeface="Bell MT" panose="02020503060305020303" charset="0"/>
                <a:cs typeface="Bell MT" panose="02020503060305020303" charset="0"/>
              </a:rPr>
              <a:t>Pet Haven</a:t>
            </a:r>
            <a:r>
              <a:rPr lang="en-US" dirty="0">
                <a:latin typeface="Bell MT" panose="02020503060305020303" charset="0"/>
                <a:cs typeface="Bell MT" panose="02020503060305020303" charset="0"/>
              </a:rPr>
              <a:t> </a:t>
            </a:r>
            <a:br>
              <a:rPr lang="en-US" dirty="0">
                <a:latin typeface="Bell MT" panose="02020503060305020303" charset="0"/>
                <a:cs typeface="Bell MT" panose="02020503060305020303" charset="0"/>
              </a:rPr>
            </a:br>
            <a:br>
              <a:rPr lang="en-US" dirty="0"/>
            </a:br>
            <a:endParaRPr lang="en-US" dirty="0"/>
          </a:p>
        </p:txBody>
      </p:sp>
      <p:sp>
        <p:nvSpPr>
          <p:cNvPr id="3" name="Subtitle 2"/>
          <p:cNvSpPr>
            <a:spLocks noGrp="1"/>
          </p:cNvSpPr>
          <p:nvPr>
            <p:ph type="subTitle" idx="1"/>
          </p:nvPr>
        </p:nvSpPr>
        <p:spPr>
          <a:xfrm>
            <a:off x="1524000" y="2249805"/>
            <a:ext cx="9267825" cy="2712085"/>
          </a:xfrm>
        </p:spPr>
        <p:txBody>
          <a:bodyPr>
            <a:normAutofit/>
          </a:bodyPr>
          <a:lstStyle/>
          <a:p>
            <a:endParaRPr lang="en-US" sz="4000" dirty="0">
              <a:latin typeface="Tempus Sans ITC" panose="04020404030D07020202" charset="0"/>
              <a:cs typeface="Tempus Sans ITC" panose="04020404030D07020202" charset="0"/>
              <a:sym typeface="+mn-ea"/>
            </a:endParaRPr>
          </a:p>
          <a:p>
            <a:r>
              <a:rPr lang="en-US" sz="4000" dirty="0">
                <a:latin typeface="Tempus Sans ITC" panose="04020404030D07020202" charset="0"/>
                <a:cs typeface="Tempus Sans ITC" panose="04020404030D07020202" charset="0"/>
                <a:sym typeface="+mn-ea"/>
              </a:rPr>
              <a:t>About us</a:t>
            </a:r>
            <a:br>
              <a:rPr lang="en-US" sz="4000" dirty="0">
                <a:latin typeface="Tempus Sans ITC" panose="04020404030D07020202" charset="0"/>
                <a:cs typeface="Tempus Sans ITC" panose="04020404030D07020202" charset="0"/>
                <a:sym typeface="+mn-ea"/>
              </a:rPr>
            </a:br>
            <a:r>
              <a:rPr lang="en-US" dirty="0">
                <a:sym typeface="+mn-ea"/>
              </a:rPr>
              <a:t>The online pet adoption community where people who want to adopt a pet connect with people who need to rehome a dog or cat.</a:t>
            </a:r>
            <a:br>
              <a:rPr lang="en-US" dirty="0">
                <a:sym typeface="+mn-ea"/>
              </a:rPr>
            </a:br>
            <a:r>
              <a:rPr lang="en-US" dirty="0">
                <a:sym typeface="+mn-ea"/>
              </a:rPr>
              <a:t> </a:t>
            </a:r>
            <a:br>
              <a:rPr lang="en-US" dirty="0">
                <a:sym typeface="+mn-ea"/>
              </a:rPr>
            </a:br>
            <a:endParaRPr lang="en-US"/>
          </a:p>
        </p:txBody>
      </p:sp>
      <p:pic>
        <p:nvPicPr>
          <p:cNvPr id="4" name="Picture 3" descr="images (1)"/>
          <p:cNvPicPr>
            <a:picLocks noChangeAspect="1"/>
          </p:cNvPicPr>
          <p:nvPr/>
        </p:nvPicPr>
        <p:blipFill>
          <a:blip r:embed="rId1"/>
          <a:stretch>
            <a:fillRect/>
          </a:stretch>
        </p:blipFill>
        <p:spPr>
          <a:xfrm>
            <a:off x="5114925" y="4481195"/>
            <a:ext cx="2085975" cy="2190750"/>
          </a:xfrm>
          <a:prstGeom prst="rect">
            <a:avLst/>
          </a:prstGeom>
        </p:spPr>
      </p:pic>
      <p:sp>
        <p:nvSpPr>
          <p:cNvPr id="5" name="Text Box 4"/>
          <p:cNvSpPr txBox="1"/>
          <p:nvPr/>
        </p:nvSpPr>
        <p:spPr>
          <a:xfrm>
            <a:off x="1468120" y="680085"/>
            <a:ext cx="1612265" cy="368300"/>
          </a:xfrm>
          <a:prstGeom prst="rect">
            <a:avLst/>
          </a:prstGeom>
          <a:noFill/>
        </p:spPr>
        <p:txBody>
          <a:bodyPr wrap="square" rtlCol="0">
            <a:spAutoFit/>
          </a:bodyPr>
          <a:p>
            <a:r>
              <a:rPr lang="en-IN" altLang="en-US"/>
              <a:t>#Home page</a:t>
            </a:r>
            <a:endParaRPr lang="en-IN" altLang="en-US"/>
          </a:p>
        </p:txBody>
      </p:sp>
      <p:sp>
        <p:nvSpPr>
          <p:cNvPr id="6" name="Text Box 5"/>
          <p:cNvSpPr txBox="1"/>
          <p:nvPr/>
        </p:nvSpPr>
        <p:spPr>
          <a:xfrm>
            <a:off x="9370695" y="438785"/>
            <a:ext cx="1941830" cy="368300"/>
          </a:xfrm>
          <a:prstGeom prst="rect">
            <a:avLst/>
          </a:prstGeom>
          <a:noFill/>
        </p:spPr>
        <p:txBody>
          <a:bodyPr wrap="square" rtlCol="0">
            <a:spAutoFit/>
          </a:bodyPr>
          <a:p>
            <a:r>
              <a:rPr lang="en-IN" altLang="en-US"/>
              <a:t> Sign Up</a:t>
            </a:r>
            <a:endParaRPr lang="en-IN" altLang="en-US"/>
          </a:p>
        </p:txBody>
      </p:sp>
      <p:sp>
        <p:nvSpPr>
          <p:cNvPr id="7" name="Text Box 6"/>
          <p:cNvSpPr txBox="1"/>
          <p:nvPr/>
        </p:nvSpPr>
        <p:spPr>
          <a:xfrm>
            <a:off x="6438900" y="1814195"/>
            <a:ext cx="4067175" cy="368300"/>
          </a:xfrm>
          <a:prstGeom prst="rect">
            <a:avLst/>
          </a:prstGeom>
          <a:noFill/>
        </p:spPr>
        <p:txBody>
          <a:bodyPr wrap="square" rtlCol="0">
            <a:spAutoFit/>
          </a:bodyPr>
          <a:p>
            <a:r>
              <a:rPr lang="en-US">
                <a:latin typeface="Bahnschrift Condensed" panose="020B0502040204020203" charset="0"/>
                <a:cs typeface="Bahnschrift Condensed" panose="020B0502040204020203" charset="0"/>
              </a:rPr>
              <a:t>Make your house a home, adopt a pet</a:t>
            </a:r>
            <a:endParaRPr lang="en-US">
              <a:latin typeface="Bahnschrift Condensed" panose="020B0502040204020203" charset="0"/>
              <a:cs typeface="Bahnschrift Condensed" panose="020B0502040204020203"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Box 4"/>
          <p:cNvSpPr txBox="1"/>
          <p:nvPr/>
        </p:nvSpPr>
        <p:spPr>
          <a:xfrm>
            <a:off x="953770" y="248920"/>
            <a:ext cx="4956175" cy="337185"/>
          </a:xfrm>
          <a:prstGeom prst="rect">
            <a:avLst/>
          </a:prstGeom>
          <a:noFill/>
        </p:spPr>
        <p:txBody>
          <a:bodyPr wrap="square" rtlCol="0">
            <a:spAutoFit/>
          </a:bodyPr>
          <a:p>
            <a:r>
              <a:rPr lang="en-IN" altLang="en-US" sz="1600"/>
              <a:t>After Enter the Filter ...result shows on display</a:t>
            </a:r>
            <a:endParaRPr lang="en-IN" altLang="en-US" sz="1600"/>
          </a:p>
        </p:txBody>
      </p:sp>
      <p:sp>
        <p:nvSpPr>
          <p:cNvPr id="6" name="Text Box 5"/>
          <p:cNvSpPr txBox="1"/>
          <p:nvPr/>
        </p:nvSpPr>
        <p:spPr>
          <a:xfrm>
            <a:off x="3973195" y="1009015"/>
            <a:ext cx="4615180" cy="368300"/>
          </a:xfrm>
          <a:prstGeom prst="rect">
            <a:avLst/>
          </a:prstGeom>
          <a:noFill/>
        </p:spPr>
        <p:txBody>
          <a:bodyPr wrap="square" rtlCol="0">
            <a:spAutoFit/>
          </a:bodyPr>
          <a:p>
            <a:pPr algn="ctr"/>
            <a:r>
              <a:rPr lang="en-IN" altLang="en-US">
                <a:latin typeface="Algerian" panose="04020705040A02060702" charset="0"/>
                <a:cs typeface="Algerian" panose="04020705040A02060702" charset="0"/>
              </a:rPr>
              <a:t>Available Dogs For Adoption</a:t>
            </a:r>
            <a:endParaRPr lang="en-IN" altLang="en-US">
              <a:latin typeface="Algerian" panose="04020705040A02060702" charset="0"/>
              <a:cs typeface="Algerian" panose="04020705040A02060702" charset="0"/>
            </a:endParaRPr>
          </a:p>
        </p:txBody>
      </p:sp>
      <p:pic>
        <p:nvPicPr>
          <p:cNvPr id="7" name="Content Placeholder 6" descr="83015266_2498334260434906_4774954205137862656_n"/>
          <p:cNvPicPr>
            <a:picLocks noChangeAspect="1"/>
          </p:cNvPicPr>
          <p:nvPr>
            <p:ph sz="half" idx="1"/>
          </p:nvPr>
        </p:nvPicPr>
        <p:blipFill>
          <a:blip r:embed="rId1"/>
          <a:stretch>
            <a:fillRect/>
          </a:stretch>
        </p:blipFill>
        <p:spPr>
          <a:xfrm>
            <a:off x="1374140" y="2244725"/>
            <a:ext cx="2327275" cy="1550670"/>
          </a:xfrm>
          <a:prstGeom prst="roundRect">
            <a:avLst/>
          </a:prstGeom>
        </p:spPr>
      </p:pic>
      <p:sp>
        <p:nvSpPr>
          <p:cNvPr id="10" name="Text Box 9"/>
          <p:cNvSpPr txBox="1"/>
          <p:nvPr/>
        </p:nvSpPr>
        <p:spPr>
          <a:xfrm>
            <a:off x="1440815" y="4056380"/>
            <a:ext cx="2921000" cy="1476375"/>
          </a:xfrm>
          <a:prstGeom prst="rect">
            <a:avLst/>
          </a:prstGeom>
          <a:noFill/>
        </p:spPr>
        <p:txBody>
          <a:bodyPr wrap="square" rtlCol="0">
            <a:spAutoFit/>
          </a:bodyPr>
          <a:p>
            <a:r>
              <a:rPr lang="en-IN" altLang="en-US"/>
              <a:t>Dog Name : Max</a:t>
            </a:r>
            <a:endParaRPr lang="en-IN" altLang="en-US"/>
          </a:p>
          <a:p>
            <a:r>
              <a:rPr lang="en-IN" altLang="en-US"/>
              <a:t>Dog Age     : 6month</a:t>
            </a:r>
            <a:endParaRPr lang="en-IN" altLang="en-US"/>
          </a:p>
          <a:p>
            <a:r>
              <a:rPr lang="en-IN" altLang="en-US"/>
              <a:t>Gender       : Male</a:t>
            </a:r>
            <a:endParaRPr lang="en-IN" altLang="en-US"/>
          </a:p>
          <a:p>
            <a:r>
              <a:rPr lang="en-IN" altLang="en-US"/>
              <a:t>Pet ID          :A12</a:t>
            </a:r>
            <a:endParaRPr lang="en-IN" altLang="en-US"/>
          </a:p>
          <a:p>
            <a:r>
              <a:rPr lang="en-IN" altLang="en-US"/>
              <a:t>Vaccination :Yes Or No </a:t>
            </a:r>
            <a:endParaRPr lang="en-IN" altLang="en-US"/>
          </a:p>
        </p:txBody>
      </p:sp>
      <p:pic>
        <p:nvPicPr>
          <p:cNvPr id="15" name="Content Placeholder 14" descr="24852570_1966931486908522_7824405154526411778_n"/>
          <p:cNvPicPr>
            <a:picLocks noChangeAspect="1"/>
          </p:cNvPicPr>
          <p:nvPr>
            <p:ph sz="half" idx="2"/>
          </p:nvPr>
        </p:nvPicPr>
        <p:blipFill>
          <a:blip r:embed="rId2"/>
          <a:srcRect l="-22294"/>
          <a:stretch>
            <a:fillRect/>
          </a:stretch>
        </p:blipFill>
        <p:spPr>
          <a:xfrm>
            <a:off x="7653020" y="2030095"/>
            <a:ext cx="2776220" cy="1980565"/>
          </a:xfrm>
          <a:prstGeom prst="rect">
            <a:avLst/>
          </a:prstGeom>
        </p:spPr>
      </p:pic>
      <p:sp>
        <p:nvSpPr>
          <p:cNvPr id="17" name="Text Box 16"/>
          <p:cNvSpPr txBox="1"/>
          <p:nvPr/>
        </p:nvSpPr>
        <p:spPr>
          <a:xfrm>
            <a:off x="8023225" y="4173220"/>
            <a:ext cx="2638425" cy="1476375"/>
          </a:xfrm>
          <a:prstGeom prst="rect">
            <a:avLst/>
          </a:prstGeom>
          <a:noFill/>
        </p:spPr>
        <p:txBody>
          <a:bodyPr wrap="square" rtlCol="0">
            <a:spAutoFit/>
          </a:bodyPr>
          <a:p>
            <a:r>
              <a:rPr lang="en-IN" altLang="en-US"/>
              <a:t>Dog Name : Rocky</a:t>
            </a:r>
            <a:endParaRPr lang="en-IN" altLang="en-US"/>
          </a:p>
          <a:p>
            <a:r>
              <a:rPr lang="en-IN" altLang="en-US"/>
              <a:t>Dog Age     : 3Month</a:t>
            </a:r>
            <a:endParaRPr lang="en-IN" altLang="en-US"/>
          </a:p>
          <a:p>
            <a:r>
              <a:rPr lang="en-IN" altLang="en-US"/>
              <a:t>Gender       :Male</a:t>
            </a:r>
            <a:endParaRPr lang="en-IN" altLang="en-US"/>
          </a:p>
          <a:p>
            <a:r>
              <a:rPr lang="en-IN" altLang="en-US"/>
              <a:t>Pet ID          :B12</a:t>
            </a:r>
            <a:endParaRPr lang="en-IN" altLang="en-US"/>
          </a:p>
          <a:p>
            <a:r>
              <a:rPr lang="en-IN" altLang="en-US"/>
              <a:t>Vaccination : Yes Or No</a:t>
            </a:r>
            <a:endParaRPr lang="en-IN" altLang="en-US"/>
          </a:p>
        </p:txBody>
      </p:sp>
      <p:sp>
        <p:nvSpPr>
          <p:cNvPr id="18" name="Text Box 17"/>
          <p:cNvSpPr txBox="1"/>
          <p:nvPr/>
        </p:nvSpPr>
        <p:spPr>
          <a:xfrm>
            <a:off x="1605915" y="5532755"/>
            <a:ext cx="1470660" cy="368300"/>
          </a:xfrm>
          <a:prstGeom prst="rect">
            <a:avLst/>
          </a:prstGeom>
          <a:noFill/>
        </p:spPr>
        <p:txBody>
          <a:bodyPr wrap="square" rtlCol="0">
            <a:spAutoFit/>
          </a:bodyPr>
          <a:p>
            <a:r>
              <a:rPr lang="en-IN" altLang="en-US">
                <a:solidFill>
                  <a:schemeClr val="accent1"/>
                </a:solidFill>
                <a:effectLst>
                  <a:outerShdw blurRad="38100" dist="25400" dir="5400000" algn="ctr" rotWithShape="0">
                    <a:srgbClr val="6E747A">
                      <a:alpha val="43000"/>
                    </a:srgbClr>
                  </a:outerShdw>
                </a:effectLst>
              </a:rPr>
              <a:t>Click Here</a:t>
            </a:r>
            <a:endParaRPr lang="en-IN" altLang="en-US">
              <a:solidFill>
                <a:schemeClr val="accent1"/>
              </a:solidFill>
              <a:effectLst>
                <a:outerShdw blurRad="38100" dist="25400" dir="5400000" algn="ctr" rotWithShape="0">
                  <a:srgbClr val="6E747A">
                    <a:alpha val="43000"/>
                  </a:srgbClr>
                </a:outerShdw>
              </a:effectLst>
            </a:endParaRPr>
          </a:p>
        </p:txBody>
      </p:sp>
      <p:sp>
        <p:nvSpPr>
          <p:cNvPr id="19" name="Text Box 18"/>
          <p:cNvSpPr txBox="1"/>
          <p:nvPr/>
        </p:nvSpPr>
        <p:spPr>
          <a:xfrm>
            <a:off x="8383905" y="5711825"/>
            <a:ext cx="1353185" cy="368300"/>
          </a:xfrm>
          <a:prstGeom prst="rect">
            <a:avLst/>
          </a:prstGeom>
          <a:noFill/>
        </p:spPr>
        <p:txBody>
          <a:bodyPr wrap="square" rtlCol="0">
            <a:spAutoFit/>
            <a:scene3d>
              <a:camera prst="orthographicFront"/>
              <a:lightRig rig="threePt" dir="t"/>
            </a:scene3d>
          </a:bodyPr>
          <a:p>
            <a:r>
              <a:rPr lang="en-IN" altLang="en-US">
                <a:solidFill>
                  <a:schemeClr val="accent1"/>
                </a:solidFill>
                <a:effectLst>
                  <a:outerShdw blurRad="38100" dist="25400" dir="5400000" algn="ctr" rotWithShape="0">
                    <a:srgbClr val="6E747A">
                      <a:alpha val="43000"/>
                    </a:srgbClr>
                  </a:outerShdw>
                </a:effectLst>
              </a:rPr>
              <a:t>Click Here</a:t>
            </a:r>
            <a:endParaRPr lang="en-IN" altLang="en-US">
              <a:solidFill>
                <a:schemeClr val="accent1"/>
              </a:solidFill>
              <a:effectLst>
                <a:outerShdw blurRad="38100" dist="25400" dir="5400000" algn="ctr" rotWithShape="0">
                  <a:srgbClr val="6E747A">
                    <a:alpha val="43000"/>
                  </a:srgbClr>
                </a:outerShdw>
              </a:effectLs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p:txBody>
          <a:bodyPr/>
          <a:p>
            <a:pPr marL="0" indent="0">
              <a:buNone/>
            </a:pPr>
            <a:r>
              <a:rPr lang="en-IN" altLang="en-US">
                <a:solidFill>
                  <a:schemeClr val="tx1"/>
                </a:solidFill>
                <a:effectLst>
                  <a:outerShdw blurRad="38100" dist="19050" dir="2700000" algn="tl" rotWithShape="0">
                    <a:schemeClr val="dk1">
                      <a:alpha val="40000"/>
                    </a:schemeClr>
                  </a:outerShdw>
                </a:effectLst>
                <a:latin typeface="Algerian" panose="04020705040A02060702" charset="0"/>
                <a:cs typeface="Algerian" panose="04020705040A02060702" charset="0"/>
              </a:rPr>
              <a:t>Owner Information</a:t>
            </a:r>
            <a:endParaRPr lang="en-IN" altLang="en-US">
              <a:solidFill>
                <a:schemeClr val="tx1"/>
              </a:solidFill>
              <a:effectLst>
                <a:outerShdw blurRad="38100" dist="19050" dir="2700000" algn="tl" rotWithShape="0">
                  <a:schemeClr val="dk1">
                    <a:alpha val="40000"/>
                  </a:schemeClr>
                </a:outerShdw>
              </a:effectLst>
              <a:latin typeface="Algerian" panose="04020705040A02060702" charset="0"/>
              <a:cs typeface="Algerian" panose="04020705040A02060702" charset="0"/>
            </a:endParaRPr>
          </a:p>
          <a:p>
            <a:pPr marL="0" indent="0">
              <a:buNone/>
            </a:pPr>
            <a:r>
              <a:rPr lang="en-IN" altLang="en-US"/>
              <a:t>Name : XYZ</a:t>
            </a:r>
            <a:endParaRPr lang="en-IN" altLang="en-US"/>
          </a:p>
          <a:p>
            <a:pPr marL="0" indent="0">
              <a:buNone/>
            </a:pPr>
            <a:r>
              <a:rPr lang="en-IN" altLang="en-US"/>
              <a:t>Address: Pune</a:t>
            </a:r>
            <a:endParaRPr lang="en-IN" altLang="en-US"/>
          </a:p>
          <a:p>
            <a:pPr marL="0" indent="0">
              <a:buNone/>
            </a:pPr>
            <a:r>
              <a:rPr lang="en-IN" altLang="en-US"/>
              <a:t>Contact : 987654321</a:t>
            </a:r>
            <a:endParaRPr lang="en-IN" altLang="en-US"/>
          </a:p>
        </p:txBody>
      </p:sp>
      <p:sp>
        <p:nvSpPr>
          <p:cNvPr id="5" name="Text Box 4"/>
          <p:cNvSpPr txBox="1"/>
          <p:nvPr/>
        </p:nvSpPr>
        <p:spPr>
          <a:xfrm>
            <a:off x="1080135" y="161290"/>
            <a:ext cx="4306570" cy="368300"/>
          </a:xfrm>
          <a:prstGeom prst="rect">
            <a:avLst/>
          </a:prstGeom>
          <a:noFill/>
        </p:spPr>
        <p:txBody>
          <a:bodyPr wrap="square" rtlCol="0">
            <a:spAutoFit/>
          </a:bodyPr>
          <a:p>
            <a:r>
              <a:rPr lang="en-IN" altLang="en-US"/>
              <a:t> After Select Dog :</a:t>
            </a:r>
            <a:r>
              <a:rPr lang="en-IN" altLang="en-US">
                <a:sym typeface="+mn-ea"/>
              </a:rPr>
              <a:t>result shows on display</a:t>
            </a:r>
            <a:endParaRPr lang="en-I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IN" altLang="en-US" sz="4000">
                <a:latin typeface="Algerian" panose="04020705040A02060702" charset="0"/>
                <a:cs typeface="Algerian" panose="04020705040A02060702" charset="0"/>
                <a:sym typeface="+mn-ea"/>
              </a:rPr>
              <a:t>Terms &amp; Conditions</a:t>
            </a:r>
            <a:br>
              <a:rPr lang="en-IN" altLang="en-US" sz="4000">
                <a:latin typeface="Algerian" panose="04020705040A02060702" charset="0"/>
                <a:cs typeface="Algerian" panose="04020705040A02060702" charset="0"/>
              </a:rPr>
            </a:br>
            <a:endParaRPr lang="en-US" sz="4000">
              <a:latin typeface="Algerian" panose="04020705040A02060702" charset="0"/>
              <a:cs typeface="Algerian" panose="04020705040A02060702" charset="0"/>
            </a:endParaRPr>
          </a:p>
        </p:txBody>
      </p:sp>
      <p:sp>
        <p:nvSpPr>
          <p:cNvPr id="3" name="Content Placeholder 2"/>
          <p:cNvSpPr>
            <a:spLocks noGrp="1"/>
          </p:cNvSpPr>
          <p:nvPr>
            <p:ph sz="half" idx="1"/>
          </p:nvPr>
        </p:nvSpPr>
        <p:spPr>
          <a:xfrm>
            <a:off x="838200" y="1825625"/>
            <a:ext cx="10706100" cy="4351655"/>
          </a:xfrm>
        </p:spPr>
        <p:txBody>
          <a:bodyPr>
            <a:normAutofit fontScale="90000"/>
          </a:bodyPr>
          <a:p>
            <a:r>
              <a:rPr lang="en-US"/>
              <a:t>Your use of the Platform and services and tools are governed by the following terms and conditions ("Terms of Use") as applicable to the Platform including the applicable policies which are incorporated herein by way of reference. It shall be deemed that by accessing, browsing, visiting, or transacting in whatsoever nature / way on the Platform, you unconditionally accept all the Terms of Use and Privacy Policy applicable to the platform specified therein. If you access, browse, visit, or transact in whatsoever nature / way on the Platform, you shall be subject to the policies that are applicable to the Platform for such transaction. By mere use of the Platform, you shall be contracting with Petdos Online Private Limited and these terms and conditions including the policies constitute your binding obligations, with Petdos.</a:t>
            </a:r>
            <a:endParaRPr lang="en-US"/>
          </a:p>
        </p:txBody>
      </p:sp>
      <p:sp>
        <p:nvSpPr>
          <p:cNvPr id="5" name="Text Box 4"/>
          <p:cNvSpPr txBox="1"/>
          <p:nvPr/>
        </p:nvSpPr>
        <p:spPr>
          <a:xfrm>
            <a:off x="1070610" y="161290"/>
            <a:ext cx="4069080" cy="275590"/>
          </a:xfrm>
          <a:prstGeom prst="rect">
            <a:avLst/>
          </a:prstGeom>
          <a:noFill/>
        </p:spPr>
        <p:txBody>
          <a:bodyPr wrap="square" rtlCol="0">
            <a:spAutoFit/>
          </a:bodyPr>
          <a:p>
            <a:r>
              <a:rPr lang="en-IN" altLang="en-US" sz="1200"/>
              <a:t> After Select T &amp; C : </a:t>
            </a:r>
            <a:r>
              <a:rPr lang="en-IN" altLang="en-US" sz="1200">
                <a:sym typeface="+mn-ea"/>
              </a:rPr>
              <a:t>result shows on display</a:t>
            </a:r>
            <a:endParaRPr lang="en-IN" altLang="en-US" sz="12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p:sp>
        <p:nvSpPr>
          <p:cNvPr id="3" name="Content Placeholder 2"/>
          <p:cNvSpPr>
            <a:spLocks noGrp="1"/>
          </p:cNvSpPr>
          <p:nvPr>
            <p:ph sz="half" idx="1"/>
          </p:nvPr>
        </p:nvSpPr>
        <p:spPr>
          <a:xfrm>
            <a:off x="838200" y="1825625"/>
            <a:ext cx="10686415" cy="4351655"/>
          </a:xfrm>
        </p:spPr>
        <p:txBody>
          <a:bodyPr>
            <a:normAutofit fontScale="50000"/>
          </a:bodyPr>
          <a:p>
            <a:pPr marL="0" indent="0">
              <a:buNone/>
            </a:pPr>
            <a:r>
              <a:rPr lang="en-US" sz="4000" b="1">
                <a:latin typeface="Algerian" panose="04020705040A02060702" charset="0"/>
                <a:cs typeface="Algerian" panose="04020705040A02060702" charset="0"/>
              </a:rPr>
              <a:t>Caring For Community Animals During Diwali – What To Do</a:t>
            </a:r>
            <a:endParaRPr lang="en-US" sz="4000" b="1">
              <a:latin typeface="Algerian" panose="04020705040A02060702" charset="0"/>
              <a:cs typeface="Algerian" panose="04020705040A02060702" charset="0"/>
            </a:endParaRPr>
          </a:p>
          <a:p>
            <a:endParaRPr lang="en-US" sz="4000">
              <a:latin typeface="Algerian" panose="04020705040A02060702" charset="0"/>
              <a:cs typeface="Algerian" panose="04020705040A02060702" charset="0"/>
            </a:endParaRPr>
          </a:p>
          <a:p>
            <a:r>
              <a:rPr lang="en-US" sz="3200" b="1"/>
              <a:t>Here’s what we can do :</a:t>
            </a:r>
            <a:endParaRPr lang="en-US" sz="3200" b="1"/>
          </a:p>
          <a:p>
            <a:r>
              <a:rPr lang="en-US" sz="3200" b="1"/>
              <a:t>Help animals stay hydrated to overcome stress and anxiety.</a:t>
            </a:r>
            <a:endParaRPr lang="en-US" sz="3200" b="1"/>
          </a:p>
          <a:p>
            <a:r>
              <a:rPr lang="en-US" sz="3200" b="1"/>
              <a:t>The sudden light, noise and air pollution cause a lot of distress to animals and birds. Placing a bowl of water outside our houses keeps them hydrated and helps ease their anxiety for a while. </a:t>
            </a:r>
            <a:endParaRPr lang="en-US" sz="3200" b="1"/>
          </a:p>
          <a:p>
            <a:endParaRPr lang="en-US" sz="3200" b="1"/>
          </a:p>
          <a:p>
            <a:r>
              <a:rPr lang="en-US" sz="3200" b="1"/>
              <a:t>You can also keep the gates of your house and parking lot open to provide a safe place for scared animals to shelter, should they need it. </a:t>
            </a:r>
            <a:endParaRPr lang="en-US" sz="3200" b="1"/>
          </a:p>
          <a:p>
            <a:endParaRPr lang="en-US" sz="3200" b="1"/>
          </a:p>
          <a:p>
            <a:r>
              <a:rPr lang="en-US" sz="3200" b="1"/>
              <a:t>Protect animals from getting electric shocks.</a:t>
            </a:r>
            <a:endParaRPr lang="en-US" sz="3200" b="1"/>
          </a:p>
          <a:p>
            <a:r>
              <a:rPr lang="en-US" sz="3200" b="1"/>
              <a:t>The hanging lights tempt animals and birds to come close and touch them. Make sure there are no open or loose-fitted wires that can result in them getting electric shocks, even leading to their death.</a:t>
            </a:r>
            <a:endParaRPr lang="en-US" sz="3200" b="1"/>
          </a:p>
        </p:txBody>
      </p:sp>
      <p:sp>
        <p:nvSpPr>
          <p:cNvPr id="6" name="Text Box 5"/>
          <p:cNvSpPr txBox="1"/>
          <p:nvPr/>
        </p:nvSpPr>
        <p:spPr>
          <a:xfrm>
            <a:off x="1009650" y="280670"/>
            <a:ext cx="2533650" cy="368300"/>
          </a:xfrm>
          <a:prstGeom prst="rect">
            <a:avLst/>
          </a:prstGeom>
          <a:noFill/>
        </p:spPr>
        <p:txBody>
          <a:bodyPr wrap="square" rtlCol="0">
            <a:spAutoFit/>
          </a:bodyPr>
          <a:p>
            <a:r>
              <a:rPr lang="en-IN" altLang="en-US"/>
              <a:t>After Click on Blog</a:t>
            </a:r>
            <a:endParaRPr lang="en-I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latin typeface="Algerian" panose="04020705040A02060702" charset="0"/>
                <a:cs typeface="Algerian" panose="04020705040A02060702" charset="0"/>
                <a:sym typeface="+mn-ea"/>
              </a:rPr>
              <a:t>Reviews</a:t>
            </a:r>
            <a:endParaRPr lang="en-IN" altLang="en-US">
              <a:latin typeface="Algerian" panose="04020705040A02060702" charset="0"/>
              <a:cs typeface="Algerian" panose="04020705040A02060702" charset="0"/>
            </a:endParaRPr>
          </a:p>
        </p:txBody>
      </p:sp>
      <p:sp>
        <p:nvSpPr>
          <p:cNvPr id="5" name="Text Box 4"/>
          <p:cNvSpPr txBox="1"/>
          <p:nvPr/>
        </p:nvSpPr>
        <p:spPr>
          <a:xfrm>
            <a:off x="838200" y="139700"/>
            <a:ext cx="4417695" cy="368300"/>
          </a:xfrm>
          <a:prstGeom prst="rect">
            <a:avLst/>
          </a:prstGeom>
          <a:noFill/>
        </p:spPr>
        <p:txBody>
          <a:bodyPr wrap="none" rtlCol="0" anchor="t">
            <a:spAutoFit/>
          </a:bodyPr>
          <a:p>
            <a:r>
              <a:rPr lang="en-IN" altLang="en-US">
                <a:sym typeface="+mn-ea"/>
              </a:rPr>
              <a:t>After click on reviews :result shows on display</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4680585" cy="1306830"/>
          </a:xfrm>
        </p:spPr>
        <p:txBody>
          <a:bodyPr/>
          <a:p>
            <a:r>
              <a:rPr lang="en-IN" altLang="en-US">
                <a:latin typeface="Algerian" panose="04020705040A02060702" charset="0"/>
                <a:cs typeface="Algerian" panose="04020705040A02060702" charset="0"/>
              </a:rPr>
              <a:t>Adopt Me</a:t>
            </a:r>
            <a:endParaRPr lang="en-IN" altLang="en-US">
              <a:latin typeface="Algerian" panose="04020705040A02060702" charset="0"/>
              <a:cs typeface="Algerian" panose="04020705040A02060702" charset="0"/>
            </a:endParaRPr>
          </a:p>
        </p:txBody>
      </p:sp>
      <p:pic>
        <p:nvPicPr>
          <p:cNvPr id="4" name="Content Placeholder 3" descr="36698266_2080843928850610_8824219203956375552_n"/>
          <p:cNvPicPr>
            <a:picLocks noChangeAspect="1"/>
          </p:cNvPicPr>
          <p:nvPr>
            <p:ph idx="1"/>
          </p:nvPr>
        </p:nvPicPr>
        <p:blipFill>
          <a:blip r:embed="rId1"/>
          <a:srcRect t="978" r="-305"/>
          <a:stretch>
            <a:fillRect/>
          </a:stretch>
        </p:blipFill>
        <p:spPr>
          <a:xfrm>
            <a:off x="3905885" y="1868170"/>
            <a:ext cx="4392295" cy="4309110"/>
          </a:xfrm>
          <a:prstGeom prst="roundRect">
            <a:avLst/>
          </a:prstGeom>
        </p:spPr>
      </p:pic>
      <p:sp>
        <p:nvSpPr>
          <p:cNvPr id="5" name="Text Box 4"/>
          <p:cNvSpPr txBox="1"/>
          <p:nvPr/>
        </p:nvSpPr>
        <p:spPr>
          <a:xfrm>
            <a:off x="936625" y="274320"/>
            <a:ext cx="1874520" cy="245110"/>
          </a:xfrm>
          <a:prstGeom prst="rect">
            <a:avLst/>
          </a:prstGeom>
          <a:noFill/>
        </p:spPr>
        <p:txBody>
          <a:bodyPr wrap="square" rtlCol="0">
            <a:spAutoFit/>
          </a:bodyPr>
          <a:p>
            <a:r>
              <a:rPr lang="en-IN" altLang="en-US" sz="1000"/>
              <a:t>HomePage Middle Part</a:t>
            </a:r>
            <a:endParaRPr lang="en-IN" altLang="en-US" sz="10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 </a:t>
            </a:r>
            <a:endParaRPr lang="en-IN" altLang="en-US"/>
          </a:p>
        </p:txBody>
      </p:sp>
      <p:sp>
        <p:nvSpPr>
          <p:cNvPr id="3" name="Content Placeholder 2"/>
          <p:cNvSpPr>
            <a:spLocks noGrp="1"/>
          </p:cNvSpPr>
          <p:nvPr>
            <p:ph sz="half" idx="1"/>
          </p:nvPr>
        </p:nvSpPr>
        <p:spPr/>
        <p:txBody>
          <a:bodyPr/>
          <a:p>
            <a:pPr marL="0" indent="0" algn="l">
              <a:buNone/>
            </a:pPr>
            <a:r>
              <a:rPr lang="en-US" sz="2400">
                <a:latin typeface="Bodoni MT" panose="02070603080606020203" charset="0"/>
                <a:cs typeface="Bodoni MT" panose="02070603080606020203" charset="0"/>
              </a:rPr>
              <a:t>Approximately 1</a:t>
            </a:r>
            <a:r>
              <a:rPr lang="en-IN" altLang="en-US" sz="2400">
                <a:latin typeface="Bodoni MT" panose="02070603080606020203" charset="0"/>
                <a:cs typeface="Bodoni MT" panose="02070603080606020203" charset="0"/>
              </a:rPr>
              <a:t>000+</a:t>
            </a:r>
            <a:r>
              <a:rPr lang="en-US" sz="2400">
                <a:latin typeface="Bodoni MT" panose="02070603080606020203" charset="0"/>
                <a:cs typeface="Bodoni MT" panose="02070603080606020203" charset="0"/>
              </a:rPr>
              <a:t> dogs &amp; cats die every day on road in India. </a:t>
            </a:r>
            <a:r>
              <a:rPr lang="en-IN" altLang="en-US" sz="2400">
                <a:latin typeface="Bodoni MT" panose="02070603080606020203" charset="0"/>
                <a:cs typeface="Bodoni MT" panose="02070603080606020203" charset="0"/>
              </a:rPr>
              <a:t>Our</a:t>
            </a:r>
            <a:r>
              <a:rPr lang="en-US" sz="2400">
                <a:latin typeface="Bodoni MT" panose="02070603080606020203" charset="0"/>
                <a:cs typeface="Bodoni MT" panose="02070603080606020203" charset="0"/>
              </a:rPr>
              <a:t> mission to provide every dog and cat a home before .  Join </a:t>
            </a:r>
            <a:r>
              <a:rPr lang="en-IN" altLang="en-US" sz="2400">
                <a:latin typeface="Bodoni MT" panose="02070603080606020203" charset="0"/>
                <a:cs typeface="Bodoni MT" panose="02070603080606020203" charset="0"/>
              </a:rPr>
              <a:t>Our</a:t>
            </a:r>
            <a:r>
              <a:rPr lang="en-US" sz="2400">
                <a:latin typeface="Bodoni MT" panose="02070603080606020203" charset="0"/>
                <a:cs typeface="Bodoni MT" panose="02070603080606020203" charset="0"/>
              </a:rPr>
              <a:t> Community and help setting up Pet houses in your surrounding for strays.</a:t>
            </a:r>
            <a:r>
              <a:rPr lang="en-IN" altLang="en-US" sz="2400">
                <a:latin typeface="Bodoni MT" panose="02070603080606020203" charset="0"/>
                <a:cs typeface="Bodoni MT" panose="02070603080606020203" charset="0"/>
              </a:rPr>
              <a:t> </a:t>
            </a:r>
            <a:endParaRPr lang="en-IN" altLang="en-US" sz="2400">
              <a:latin typeface="Bodoni MT" panose="02070603080606020203" charset="0"/>
              <a:cs typeface="Bodoni MT" panose="02070603080606020203" charset="0"/>
            </a:endParaRPr>
          </a:p>
        </p:txBody>
      </p:sp>
      <p:pic>
        <p:nvPicPr>
          <p:cNvPr id="7" name="Content Placeholder 6" descr="WhatsApp Image 2022-01-09 at 11.22.29 PM"/>
          <p:cNvPicPr>
            <a:picLocks noChangeAspect="1"/>
          </p:cNvPicPr>
          <p:nvPr>
            <p:ph sz="half" idx="2"/>
          </p:nvPr>
        </p:nvPicPr>
        <p:blipFill>
          <a:blip r:embed="rId1"/>
          <a:stretch>
            <a:fillRect/>
          </a:stretch>
        </p:blipFill>
        <p:spPr>
          <a:xfrm>
            <a:off x="6172200" y="1825625"/>
            <a:ext cx="5181600" cy="3497580"/>
          </a:xfrm>
          <a:prstGeom prst="rect">
            <a:avLst/>
          </a:prstGeom>
        </p:spPr>
      </p:pic>
      <p:sp>
        <p:nvSpPr>
          <p:cNvPr id="8" name="Text Box 7"/>
          <p:cNvSpPr txBox="1"/>
          <p:nvPr/>
        </p:nvSpPr>
        <p:spPr>
          <a:xfrm>
            <a:off x="936625" y="274320"/>
            <a:ext cx="1874520" cy="245110"/>
          </a:xfrm>
          <a:prstGeom prst="rect">
            <a:avLst/>
          </a:prstGeom>
          <a:noFill/>
        </p:spPr>
        <p:txBody>
          <a:bodyPr wrap="square" rtlCol="0">
            <a:spAutoFit/>
          </a:bodyPr>
          <a:p>
            <a:r>
              <a:rPr lang="en-IN" altLang="en-US" sz="1000"/>
              <a:t>HomePage Middle Part</a:t>
            </a:r>
            <a:endParaRPr lang="en-IN" altLang="en-US" sz="10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p:sp>
        <p:nvSpPr>
          <p:cNvPr id="2" name="Title 1"/>
          <p:cNvSpPr>
            <a:spLocks noGrp="1"/>
          </p:cNvSpPr>
          <p:nvPr>
            <p:ph type="title"/>
          </p:nvPr>
        </p:nvSpPr>
        <p:spPr/>
        <p:txBody>
          <a:bodyPr>
            <a:normAutofit/>
            <a:scene3d>
              <a:camera prst="orthographicFront"/>
              <a:lightRig rig="threePt" dir="t"/>
            </a:scene3d>
          </a:bodyPr>
          <a:p>
            <a:r>
              <a:rPr lang="en-IN" altLang="en-US">
                <a:solidFill>
                  <a:schemeClr val="tx1"/>
                </a:solidFill>
                <a:effectLst>
                  <a:outerShdw blurRad="38100" dist="19050" dir="2700000" algn="tl" rotWithShape="0">
                    <a:schemeClr val="dk1">
                      <a:alpha val="40000"/>
                    </a:schemeClr>
                  </a:outerShdw>
                </a:effectLst>
                <a:highlight>
                  <a:srgbClr val="C0C0C0"/>
                </a:highlight>
                <a:latin typeface="Constantia" panose="02030602050306030303" charset="0"/>
                <a:cs typeface="Constantia" panose="02030602050306030303" charset="0"/>
              </a:rPr>
              <a:t>Search To find Your New Pet</a:t>
            </a:r>
            <a:br>
              <a:rPr lang="en-IN" altLang="en-US">
                <a:solidFill>
                  <a:schemeClr val="tx1"/>
                </a:solidFill>
                <a:effectLst>
                  <a:outerShdw blurRad="38100" dist="19050" dir="2700000" algn="tl" rotWithShape="0">
                    <a:schemeClr val="dk1">
                      <a:alpha val="40000"/>
                    </a:schemeClr>
                  </a:outerShdw>
                </a:effectLst>
                <a:highlight>
                  <a:srgbClr val="C0C0C0"/>
                </a:highlight>
                <a:latin typeface="Constantia" panose="02030602050306030303" charset="0"/>
                <a:cs typeface="Constantia" panose="02030602050306030303" charset="0"/>
              </a:rPr>
            </a:br>
            <a:endParaRPr lang="en-IN" altLang="en-US" sz="1110">
              <a:solidFill>
                <a:schemeClr val="tx1"/>
              </a:solidFill>
              <a:effectLst>
                <a:outerShdw blurRad="38100" dist="19050" dir="2700000" algn="tl" rotWithShape="0">
                  <a:schemeClr val="dk1">
                    <a:alpha val="40000"/>
                  </a:schemeClr>
                </a:outerShdw>
              </a:effectLst>
              <a:highlight>
                <a:srgbClr val="C0C0C0"/>
              </a:highlight>
              <a:latin typeface="Constantia" panose="02030602050306030303" charset="0"/>
              <a:cs typeface="Constantia" panose="02030602050306030303" charset="0"/>
            </a:endParaRPr>
          </a:p>
        </p:txBody>
      </p:sp>
      <p:sp>
        <p:nvSpPr>
          <p:cNvPr id="3" name="Content Placeholder 2"/>
          <p:cNvSpPr>
            <a:spLocks noGrp="1"/>
          </p:cNvSpPr>
          <p:nvPr>
            <p:ph sz="half" idx="1"/>
          </p:nvPr>
        </p:nvSpPr>
        <p:spPr/>
        <p:txBody>
          <a:bodyPr/>
          <a:p>
            <a:r>
              <a:rPr lang="en-IN" altLang="en-US">
                <a:gradFill>
                  <a:gsLst>
                    <a:gs pos="0">
                      <a:srgbClr val="012D86"/>
                    </a:gs>
                    <a:gs pos="100000">
                      <a:srgbClr val="0E2557"/>
                    </a:gs>
                  </a:gsLst>
                  <a:lin scaled="0"/>
                </a:gradFill>
                <a:latin typeface="Bookman Old Style" panose="02050604050505020204" charset="0"/>
                <a:cs typeface="Bookman Old Style" panose="02050604050505020204" charset="0"/>
              </a:rPr>
              <a:t>Search Your Dog </a:t>
            </a:r>
            <a:endParaRPr lang="en-IN" altLang="en-US">
              <a:gradFill>
                <a:gsLst>
                  <a:gs pos="0">
                    <a:srgbClr val="012D86"/>
                  </a:gs>
                  <a:gs pos="100000">
                    <a:srgbClr val="0E2557"/>
                  </a:gs>
                </a:gsLst>
                <a:lin scaled="0"/>
              </a:gradFill>
              <a:highlight>
                <a:srgbClr val="C0C0C0"/>
              </a:highlight>
              <a:latin typeface="Bookman Old Style" panose="02050604050505020204" charset="0"/>
              <a:cs typeface="Bookman Old Style" panose="02050604050505020204" charset="0"/>
            </a:endParaRPr>
          </a:p>
          <a:p>
            <a:r>
              <a:rPr lang="en-IN" altLang="en-US">
                <a:gradFill>
                  <a:gsLst>
                    <a:gs pos="0">
                      <a:srgbClr val="012D86"/>
                    </a:gs>
                    <a:gs pos="100000">
                      <a:srgbClr val="0E2557"/>
                    </a:gs>
                  </a:gsLst>
                  <a:lin scaled="0"/>
                </a:gradFill>
                <a:latin typeface="Bookman Old Style" panose="02050604050505020204" charset="0"/>
                <a:cs typeface="Bookman Old Style" panose="02050604050505020204" charset="0"/>
              </a:rPr>
              <a:t>Search Your Cat</a:t>
            </a:r>
            <a:endParaRPr lang="en-IN" altLang="en-US">
              <a:gradFill>
                <a:gsLst>
                  <a:gs pos="0">
                    <a:srgbClr val="012D86"/>
                  </a:gs>
                  <a:gs pos="100000">
                    <a:srgbClr val="0E2557"/>
                  </a:gs>
                </a:gsLst>
                <a:lin scaled="0"/>
              </a:gradFill>
              <a:latin typeface="Bookman Old Style" panose="02050604050505020204" charset="0"/>
              <a:cs typeface="Bookman Old Style" panose="02050604050505020204" charset="0"/>
            </a:endParaRPr>
          </a:p>
        </p:txBody>
      </p:sp>
      <p:sp>
        <p:nvSpPr>
          <p:cNvPr id="4" name="Text Box 3"/>
          <p:cNvSpPr txBox="1"/>
          <p:nvPr/>
        </p:nvSpPr>
        <p:spPr>
          <a:xfrm>
            <a:off x="838200" y="3453130"/>
            <a:ext cx="7602220" cy="983615"/>
          </a:xfrm>
          <a:prstGeom prst="rect">
            <a:avLst/>
          </a:prstGeom>
          <a:noFill/>
        </p:spPr>
        <p:txBody>
          <a:bodyPr wrap="square" rtlCol="0">
            <a:spAutoFit/>
          </a:bodyPr>
          <a:p>
            <a:r>
              <a:rPr lang="en-US" sz="4400">
                <a:highlight>
                  <a:srgbClr val="C0C0C0"/>
                </a:highlight>
                <a:latin typeface="Constantia" panose="02030602050306030303" charset="0"/>
                <a:cs typeface="Constantia" panose="02030602050306030303" charset="0"/>
              </a:rPr>
              <a:t>Need to rehome a pet?</a:t>
            </a:r>
            <a:r>
              <a:rPr lang="en-IN" altLang="en-US" sz="4400">
                <a:highlight>
                  <a:srgbClr val="C0C0C0"/>
                </a:highlight>
                <a:latin typeface="Constantia" panose="02030602050306030303" charset="0"/>
                <a:cs typeface="Constantia" panose="02030602050306030303" charset="0"/>
              </a:rPr>
              <a:t> </a:t>
            </a:r>
            <a:endParaRPr lang="en-IN" altLang="en-US" sz="4400">
              <a:highlight>
                <a:srgbClr val="C0C0C0"/>
              </a:highlight>
              <a:latin typeface="Constantia" panose="02030602050306030303" charset="0"/>
              <a:cs typeface="Constantia" panose="02030602050306030303" charset="0"/>
            </a:endParaRPr>
          </a:p>
          <a:p>
            <a:r>
              <a:rPr lang="en-IN" altLang="en-US" sz="1400">
                <a:highlight>
                  <a:srgbClr val="FFFF00"/>
                </a:highlight>
                <a:latin typeface="Arial Narrow" panose="020B0606020202030204" charset="0"/>
                <a:cs typeface="Arial Narrow" panose="020B0606020202030204" charset="0"/>
              </a:rPr>
              <a:t>Click here</a:t>
            </a:r>
            <a:endParaRPr lang="en-IN" altLang="en-US" sz="1400">
              <a:highlight>
                <a:srgbClr val="FFFF00"/>
              </a:highlight>
              <a:latin typeface="Arial Narrow" panose="020B0606020202030204" charset="0"/>
              <a:cs typeface="Arial Narrow" panose="020B0606020202030204" charset="0"/>
            </a:endParaRPr>
          </a:p>
        </p:txBody>
      </p:sp>
      <p:sp>
        <p:nvSpPr>
          <p:cNvPr id="7" name="Text Box 6"/>
          <p:cNvSpPr txBox="1"/>
          <p:nvPr/>
        </p:nvSpPr>
        <p:spPr>
          <a:xfrm>
            <a:off x="1087120" y="89535"/>
            <a:ext cx="1612265" cy="368300"/>
          </a:xfrm>
          <a:prstGeom prst="rect">
            <a:avLst/>
          </a:prstGeom>
          <a:noFill/>
        </p:spPr>
        <p:txBody>
          <a:bodyPr wrap="square" rtlCol="0">
            <a:spAutoFit/>
          </a:bodyPr>
          <a:p>
            <a:r>
              <a:rPr lang="en-IN" altLang="en-US"/>
              <a:t>#Home page</a:t>
            </a:r>
            <a:endParaRPr lang="en-I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p:sp>
        <p:nvSpPr>
          <p:cNvPr id="2" name="Title 1"/>
          <p:cNvSpPr>
            <a:spLocks noGrp="1"/>
          </p:cNvSpPr>
          <p:nvPr>
            <p:ph type="title"/>
          </p:nvPr>
        </p:nvSpPr>
        <p:spPr/>
        <p:txBody>
          <a:bodyPr>
            <a:normAutofit fontScale="90000"/>
          </a:bodyPr>
          <a:p>
            <a:r>
              <a:rPr lang="en-IN" altLang="en-US">
                <a:latin typeface="Algerian" panose="04020705040A02060702" charset="0"/>
                <a:cs typeface="Algerian" panose="04020705040A02060702" charset="0"/>
              </a:rPr>
              <a:t>Donate</a:t>
            </a:r>
            <a:br>
              <a:rPr lang="en-IN" altLang="en-US">
                <a:latin typeface="Algerian" panose="04020705040A02060702" charset="0"/>
                <a:cs typeface="Algerian" panose="04020705040A02060702" charset="0"/>
              </a:rPr>
            </a:br>
            <a:endParaRPr lang="en-IN" altLang="en-US">
              <a:latin typeface="Algerian" panose="04020705040A02060702" charset="0"/>
              <a:cs typeface="Algerian" panose="04020705040A02060702" charset="0"/>
            </a:endParaRPr>
          </a:p>
        </p:txBody>
      </p:sp>
      <p:sp>
        <p:nvSpPr>
          <p:cNvPr id="3" name="Content Placeholder 2"/>
          <p:cNvSpPr>
            <a:spLocks noGrp="1"/>
          </p:cNvSpPr>
          <p:nvPr>
            <p:ph sz="half" idx="1"/>
          </p:nvPr>
        </p:nvSpPr>
        <p:spPr>
          <a:xfrm>
            <a:off x="838200" y="1410970"/>
            <a:ext cx="9963785" cy="3433445"/>
          </a:xfrm>
        </p:spPr>
        <p:txBody>
          <a:bodyPr/>
          <a:p>
            <a:pPr marL="0" indent="0">
              <a:buNone/>
            </a:pPr>
            <a:r>
              <a:rPr lang="en-US">
                <a:latin typeface="Baskerville Old Face" panose="02020602080505020303" charset="0"/>
                <a:cs typeface="Baskerville Old Face" panose="02020602080505020303" charset="0"/>
              </a:rPr>
              <a:t>There are many ways you can help us. From covering medical costs and post-op care for animal rescues, sponsoring vaccination shots, celebrating an occasion by sponsoring a meal for our inmates at the animal hospital and at the animal sanctuary or even contributing to help us keep the facilities running , the choice is yours.</a:t>
            </a:r>
            <a:endParaRPr lang="en-US">
              <a:latin typeface="Baskerville Old Face" panose="02020602080505020303" charset="0"/>
              <a:cs typeface="Baskerville Old Face" panose="02020602080505020303" charset="0"/>
            </a:endParaRPr>
          </a:p>
        </p:txBody>
      </p:sp>
      <p:sp>
        <p:nvSpPr>
          <p:cNvPr id="7" name="Text Box 6"/>
          <p:cNvSpPr txBox="1"/>
          <p:nvPr/>
        </p:nvSpPr>
        <p:spPr>
          <a:xfrm>
            <a:off x="3776980" y="5356225"/>
            <a:ext cx="3767455" cy="368300"/>
          </a:xfrm>
          <a:prstGeom prst="rect">
            <a:avLst/>
          </a:prstGeom>
          <a:noFill/>
          <a:ln w="38100">
            <a:solidFill>
              <a:schemeClr val="tx1"/>
            </a:solidFill>
          </a:ln>
        </p:spPr>
        <p:txBody>
          <a:bodyPr wrap="square" rtlCol="0">
            <a:spAutoFit/>
          </a:bodyPr>
          <a:p>
            <a:pPr algn="ctr"/>
            <a:r>
              <a:rPr lang="en-IN" altLang="en-US" b="1">
                <a:ln>
                  <a:solidFill>
                    <a:schemeClr val="tx1">
                      <a:lumMod val="50000"/>
                      <a:lumOff val="50000"/>
                    </a:schemeClr>
                  </a:solidFill>
                </a:ln>
                <a:solidFill>
                  <a:schemeClr val="tx1"/>
                </a:solidFill>
                <a:effectLst>
                  <a:outerShdw blurRad="38100" dist="19050" dir="2700000" algn="tl" rotWithShape="0">
                    <a:schemeClr val="dk1">
                      <a:alpha val="40000"/>
                    </a:schemeClr>
                  </a:outerShdw>
                </a:effectLst>
              </a:rPr>
              <a:t>Click Here</a:t>
            </a:r>
            <a:endParaRPr lang="en-IN" altLang="en-US" b="1">
              <a:ln>
                <a:solidFill>
                  <a:schemeClr val="tx1">
                    <a:lumMod val="50000"/>
                    <a:lumOff val="50000"/>
                  </a:schemeClr>
                </a:solidFill>
              </a:ln>
              <a:solidFill>
                <a:schemeClr val="tx1"/>
              </a:solidFill>
              <a:effectLst>
                <a:outerShdw blurRad="38100" dist="19050" dir="2700000" algn="tl" rotWithShape="0">
                  <a:schemeClr val="dk1">
                    <a:alpha val="40000"/>
                  </a:schemeClr>
                </a:outerShdw>
              </a:effectLst>
            </a:endParaRPr>
          </a:p>
        </p:txBody>
      </p:sp>
      <p:sp>
        <p:nvSpPr>
          <p:cNvPr id="9" name="Text Box 8"/>
          <p:cNvSpPr txBox="1"/>
          <p:nvPr/>
        </p:nvSpPr>
        <p:spPr>
          <a:xfrm>
            <a:off x="838200" y="158750"/>
            <a:ext cx="2251075" cy="275590"/>
          </a:xfrm>
          <a:prstGeom prst="rect">
            <a:avLst/>
          </a:prstGeom>
          <a:noFill/>
        </p:spPr>
        <p:txBody>
          <a:bodyPr wrap="square" rtlCol="0">
            <a:spAutoFit/>
          </a:bodyPr>
          <a:p>
            <a:r>
              <a:rPr lang="en-IN" altLang="en-US" sz="1200"/>
              <a:t>home page bottom </a:t>
            </a:r>
            <a:endParaRPr lang="en-IN" altLang="en-US" sz="12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p:txBody>
          <a:bodyPr>
            <a:normAutofit lnSpcReduction="10000"/>
          </a:bodyPr>
          <a:p>
            <a:r>
              <a:rPr lang="en-IN" altLang="en-US"/>
              <a:t>About Us</a:t>
            </a:r>
            <a:endParaRPr lang="en-IN" altLang="en-US"/>
          </a:p>
          <a:p>
            <a:r>
              <a:rPr lang="en-IN" altLang="en-US"/>
              <a:t>Blog</a:t>
            </a:r>
            <a:endParaRPr lang="en-IN" altLang="en-US"/>
          </a:p>
          <a:p>
            <a:r>
              <a:rPr lang="en-IN" altLang="en-US"/>
              <a:t> Reviews</a:t>
            </a:r>
            <a:endParaRPr lang="en-IN" altLang="en-US"/>
          </a:p>
          <a:p>
            <a:r>
              <a:rPr lang="en-IN" altLang="en-US"/>
              <a:t>Donate</a:t>
            </a:r>
            <a:endParaRPr lang="en-IN" altLang="en-US"/>
          </a:p>
          <a:p>
            <a:r>
              <a:rPr lang="en-IN" altLang="en-US"/>
              <a:t>Terms &amp; Conditions</a:t>
            </a:r>
            <a:endParaRPr lang="en-IN" altLang="en-US"/>
          </a:p>
        </p:txBody>
      </p:sp>
      <p:sp>
        <p:nvSpPr>
          <p:cNvPr id="9" name="Text Box 8"/>
          <p:cNvSpPr txBox="1"/>
          <p:nvPr/>
        </p:nvSpPr>
        <p:spPr>
          <a:xfrm>
            <a:off x="838200" y="158750"/>
            <a:ext cx="2251075" cy="275590"/>
          </a:xfrm>
          <a:prstGeom prst="rect">
            <a:avLst/>
          </a:prstGeom>
          <a:noFill/>
        </p:spPr>
        <p:txBody>
          <a:bodyPr wrap="square" rtlCol="0">
            <a:spAutoFit/>
          </a:bodyPr>
          <a:p>
            <a:r>
              <a:rPr lang="en-IN" altLang="en-US" sz="1200"/>
              <a:t>home page bottom </a:t>
            </a:r>
            <a:endParaRPr lang="en-IN" altLang="en-US" sz="1200"/>
          </a:p>
        </p:txBody>
      </p:sp>
      <p:pic>
        <p:nvPicPr>
          <p:cNvPr id="13" name="Content Placeholder 12" descr="images (1)"/>
          <p:cNvPicPr>
            <a:picLocks noChangeAspect="1"/>
          </p:cNvPicPr>
          <p:nvPr>
            <p:ph sz="half" idx="2"/>
          </p:nvPr>
        </p:nvPicPr>
        <p:blipFill>
          <a:blip r:embed="rId1"/>
          <a:stretch>
            <a:fillRect/>
          </a:stretch>
        </p:blipFill>
        <p:spPr>
          <a:xfrm>
            <a:off x="593725" y="4243070"/>
            <a:ext cx="6886575" cy="270954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Content Placeholder 3"/>
          <p:cNvSpPr>
            <a:spLocks noGrp="1"/>
          </p:cNvSpPr>
          <p:nvPr>
            <p:ph sz="half" idx="1"/>
          </p:nvPr>
        </p:nvSpPr>
        <p:spPr/>
        <p:txBody>
          <a:bodyPr/>
          <a:p>
            <a:pPr marL="0" indent="0">
              <a:buNone/>
            </a:pPr>
            <a:r>
              <a:rPr lang="en-IN" altLang="en-US">
                <a:latin typeface="Bell MT" panose="02020503060305020303" charset="0"/>
                <a:cs typeface="Bell MT" panose="02020503060305020303" charset="0"/>
                <a:sym typeface="+mn-ea"/>
              </a:rPr>
              <a:t>Connect with US</a:t>
            </a:r>
            <a:endParaRPr lang="en-IN" altLang="en-US">
              <a:latin typeface="Bell MT" panose="02020503060305020303" charset="0"/>
              <a:cs typeface="Bell MT" panose="02020503060305020303" charset="0"/>
            </a:endParaRPr>
          </a:p>
          <a:p>
            <a:r>
              <a:rPr lang="en-IN" altLang="en-US">
                <a:latin typeface="Bell MT" panose="02020503060305020303" charset="0"/>
                <a:cs typeface="Bell MT" panose="02020503060305020303" charset="0"/>
              </a:rPr>
              <a:t>FaceBook</a:t>
            </a:r>
            <a:endParaRPr lang="en-IN" altLang="en-US">
              <a:latin typeface="Bell MT" panose="02020503060305020303" charset="0"/>
              <a:cs typeface="Bell MT" panose="02020503060305020303" charset="0"/>
            </a:endParaRPr>
          </a:p>
          <a:p>
            <a:r>
              <a:rPr lang="en-IN" altLang="en-US">
                <a:latin typeface="Bell MT" panose="02020503060305020303" charset="0"/>
                <a:cs typeface="Bell MT" panose="02020503060305020303" charset="0"/>
              </a:rPr>
              <a:t>Instagram</a:t>
            </a:r>
            <a:endParaRPr lang="en-IN" altLang="en-US">
              <a:latin typeface="Bell MT" panose="02020503060305020303" charset="0"/>
              <a:cs typeface="Bell MT" panose="02020503060305020303" charset="0"/>
            </a:endParaRPr>
          </a:p>
          <a:p>
            <a:r>
              <a:rPr lang="en-IN" altLang="en-US">
                <a:latin typeface="Bell MT" panose="02020503060305020303" charset="0"/>
                <a:cs typeface="Bell MT" panose="02020503060305020303" charset="0"/>
              </a:rPr>
              <a:t>Twitter</a:t>
            </a:r>
            <a:endParaRPr lang="en-IN" altLang="en-US">
              <a:latin typeface="Bell MT" panose="02020503060305020303" charset="0"/>
              <a:cs typeface="Bell MT" panose="02020503060305020303" charset="0"/>
            </a:endParaRPr>
          </a:p>
        </p:txBody>
      </p:sp>
      <p:pic>
        <p:nvPicPr>
          <p:cNvPr id="5" name="Content Placeholder 4" descr="Facebook-logo"/>
          <p:cNvPicPr>
            <a:picLocks noChangeAspect="1"/>
          </p:cNvPicPr>
          <p:nvPr>
            <p:ph sz="half" idx="2"/>
          </p:nvPr>
        </p:nvPicPr>
        <p:blipFill>
          <a:blip r:embed="rId1"/>
          <a:stretch>
            <a:fillRect/>
          </a:stretch>
        </p:blipFill>
        <p:spPr>
          <a:xfrm>
            <a:off x="2686050" y="2333625"/>
            <a:ext cx="684530" cy="427990"/>
          </a:xfrm>
          <a:prstGeom prst="rect">
            <a:avLst/>
          </a:prstGeom>
        </p:spPr>
      </p:pic>
      <p:pic>
        <p:nvPicPr>
          <p:cNvPr id="8" name="Picture 7" descr="download"/>
          <p:cNvPicPr>
            <a:picLocks noChangeAspect="1"/>
          </p:cNvPicPr>
          <p:nvPr/>
        </p:nvPicPr>
        <p:blipFill>
          <a:blip r:embed="rId2"/>
          <a:stretch>
            <a:fillRect/>
          </a:stretch>
        </p:blipFill>
        <p:spPr>
          <a:xfrm>
            <a:off x="2827655" y="3404235"/>
            <a:ext cx="401320" cy="401320"/>
          </a:xfrm>
          <a:prstGeom prst="rect">
            <a:avLst/>
          </a:prstGeom>
        </p:spPr>
      </p:pic>
      <p:pic>
        <p:nvPicPr>
          <p:cNvPr id="10" name="Picture 9" descr="Instagram_logo_2016.svg"/>
          <p:cNvPicPr>
            <a:picLocks noChangeAspect="1"/>
          </p:cNvPicPr>
          <p:nvPr/>
        </p:nvPicPr>
        <p:blipFill>
          <a:blip r:embed="rId3"/>
          <a:stretch>
            <a:fillRect/>
          </a:stretch>
        </p:blipFill>
        <p:spPr>
          <a:xfrm>
            <a:off x="2845435" y="2900045"/>
            <a:ext cx="365125" cy="365125"/>
          </a:xfrm>
          <a:prstGeom prst="rect">
            <a:avLst/>
          </a:prstGeom>
        </p:spPr>
      </p:pic>
      <p:sp>
        <p:nvSpPr>
          <p:cNvPr id="11" name="Text Box 10"/>
          <p:cNvSpPr txBox="1"/>
          <p:nvPr/>
        </p:nvSpPr>
        <p:spPr>
          <a:xfrm>
            <a:off x="838200" y="158750"/>
            <a:ext cx="2251075" cy="275590"/>
          </a:xfrm>
          <a:prstGeom prst="rect">
            <a:avLst/>
          </a:prstGeom>
          <a:noFill/>
        </p:spPr>
        <p:txBody>
          <a:bodyPr wrap="square" rtlCol="0">
            <a:spAutoFit/>
          </a:bodyPr>
          <a:p>
            <a:r>
              <a:rPr lang="en-IN" altLang="en-US" sz="1200"/>
              <a:t>home page bottom </a:t>
            </a:r>
            <a:endParaRPr lang="en-IN" altLang="en-US" sz="12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Sign Up</a:t>
            </a:r>
            <a:endParaRPr lang="en-IN" altLang="en-US"/>
          </a:p>
        </p:txBody>
      </p:sp>
      <p:sp>
        <p:nvSpPr>
          <p:cNvPr id="3" name="Content Placeholder 2"/>
          <p:cNvSpPr>
            <a:spLocks noGrp="1"/>
          </p:cNvSpPr>
          <p:nvPr>
            <p:ph idx="1"/>
          </p:nvPr>
        </p:nvSpPr>
        <p:spPr/>
        <p:txBody>
          <a:bodyPr/>
          <a:p>
            <a:r>
              <a:rPr lang="en-IN" altLang="en-US"/>
              <a:t>Add Name </a:t>
            </a:r>
            <a:endParaRPr lang="en-IN" altLang="en-US"/>
          </a:p>
          <a:p>
            <a:r>
              <a:rPr lang="en-IN" altLang="en-US"/>
              <a:t>Add Email</a:t>
            </a:r>
            <a:endParaRPr lang="en-IN" altLang="en-US"/>
          </a:p>
          <a:p>
            <a:r>
              <a:rPr lang="en-IN" altLang="en-US"/>
              <a:t>Create your Password</a:t>
            </a:r>
            <a:endParaRPr lang="en-IN" altLang="en-US"/>
          </a:p>
        </p:txBody>
      </p:sp>
      <p:sp>
        <p:nvSpPr>
          <p:cNvPr id="5" name="Text Box 4"/>
          <p:cNvSpPr txBox="1"/>
          <p:nvPr/>
        </p:nvSpPr>
        <p:spPr>
          <a:xfrm>
            <a:off x="1167765" y="180340"/>
            <a:ext cx="4954270" cy="306705"/>
          </a:xfrm>
          <a:prstGeom prst="rect">
            <a:avLst/>
          </a:prstGeom>
          <a:noFill/>
        </p:spPr>
        <p:txBody>
          <a:bodyPr wrap="square" rtlCol="0">
            <a:spAutoFit/>
          </a:bodyPr>
          <a:p>
            <a:r>
              <a:rPr lang="en-IN" altLang="en-US" sz="1400"/>
              <a:t>After click on  SignUp </a:t>
            </a:r>
            <a:endParaRPr lang="en-IN" altLang="en-US" sz="14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838200" y="1825625"/>
            <a:ext cx="3282315" cy="3261360"/>
          </a:xfrm>
        </p:spPr>
        <p:txBody>
          <a:bodyPr/>
          <a:p>
            <a:r>
              <a:rPr lang="en-IN" altLang="en-US" sz="2400"/>
              <a:t>Pet Type </a:t>
            </a:r>
            <a:endParaRPr lang="en-IN" altLang="en-US" sz="2400"/>
          </a:p>
          <a:p>
            <a:r>
              <a:rPr lang="en-IN" altLang="en-US" sz="2400"/>
              <a:t>Enter Your State</a:t>
            </a:r>
            <a:endParaRPr lang="en-IN" altLang="en-US" sz="2400"/>
          </a:p>
          <a:p>
            <a:r>
              <a:rPr lang="en-IN" altLang="en-US" sz="2400"/>
              <a:t>Enter Your City</a:t>
            </a:r>
            <a:endParaRPr lang="en-IN" altLang="en-US" sz="2400"/>
          </a:p>
        </p:txBody>
      </p:sp>
      <p:sp>
        <p:nvSpPr>
          <p:cNvPr id="5" name="Text Box 4"/>
          <p:cNvSpPr txBox="1"/>
          <p:nvPr/>
        </p:nvSpPr>
        <p:spPr>
          <a:xfrm>
            <a:off x="1167765" y="180340"/>
            <a:ext cx="4954270" cy="306705"/>
          </a:xfrm>
          <a:prstGeom prst="rect">
            <a:avLst/>
          </a:prstGeom>
          <a:noFill/>
        </p:spPr>
        <p:txBody>
          <a:bodyPr wrap="square" rtlCol="0">
            <a:spAutoFit/>
          </a:bodyPr>
          <a:p>
            <a:r>
              <a:rPr lang="en-IN" altLang="en-US" sz="1400"/>
              <a:t>After click on  search your dog </a:t>
            </a:r>
            <a:r>
              <a:rPr lang="en-IN" altLang="en-US" sz="1400">
                <a:sym typeface="+mn-ea"/>
              </a:rPr>
              <a:t>result shows on display</a:t>
            </a:r>
            <a:endParaRPr lang="en-IN" altLang="en-US" sz="1400"/>
          </a:p>
        </p:txBody>
      </p:sp>
      <p:sp>
        <p:nvSpPr>
          <p:cNvPr id="6" name="Text Box 5"/>
          <p:cNvSpPr txBox="1"/>
          <p:nvPr/>
        </p:nvSpPr>
        <p:spPr>
          <a:xfrm>
            <a:off x="915035" y="1339215"/>
            <a:ext cx="1811020" cy="398780"/>
          </a:xfrm>
          <a:prstGeom prst="rect">
            <a:avLst/>
          </a:prstGeom>
          <a:noFill/>
        </p:spPr>
        <p:txBody>
          <a:bodyPr wrap="square" rtlCol="0">
            <a:spAutoFit/>
          </a:bodyPr>
          <a:p>
            <a:pPr indent="0">
              <a:buNone/>
            </a:pPr>
            <a:r>
              <a:rPr lang="en-IN" altLang="en-US" sz="2000">
                <a:latin typeface="Algerian" panose="04020705040A02060702" charset="0"/>
                <a:cs typeface="Algerian" panose="04020705040A02060702" charset="0"/>
              </a:rPr>
              <a:t>Filter</a:t>
            </a:r>
            <a:endParaRPr lang="en-IN" altLang="en-US" sz="2000">
              <a:latin typeface="Algerian" panose="04020705040A02060702" charset="0"/>
              <a:cs typeface="Algerian" panose="04020705040A02060702"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3277</Words>
  <Application>WPS Presentation</Application>
  <PresentationFormat>Widescreen</PresentationFormat>
  <Paragraphs>119</Paragraphs>
  <Slides>14</Slides>
  <Notes>0</Notes>
  <HiddenSlides>0</HiddenSlides>
  <MMClips>0</MMClips>
  <ScaleCrop>false</ScaleCrop>
  <HeadingPairs>
    <vt:vector size="6" baseType="variant">
      <vt:variant>
        <vt:lpstr>已用的字体</vt:lpstr>
      </vt:variant>
      <vt:variant>
        <vt:i4>19</vt:i4>
      </vt:variant>
      <vt:variant>
        <vt:lpstr>主题</vt:lpstr>
      </vt:variant>
      <vt:variant>
        <vt:i4>1</vt:i4>
      </vt:variant>
      <vt:variant>
        <vt:lpstr>幻灯片标题</vt:lpstr>
      </vt:variant>
      <vt:variant>
        <vt:i4>14</vt:i4>
      </vt:variant>
    </vt:vector>
  </HeadingPairs>
  <TitlesOfParts>
    <vt:vector size="34" baseType="lpstr">
      <vt:lpstr>Arial</vt:lpstr>
      <vt:lpstr>SimSun</vt:lpstr>
      <vt:lpstr>Wingdings</vt:lpstr>
      <vt:lpstr>Bell MT</vt:lpstr>
      <vt:lpstr>PMingLiU-ExtB</vt:lpstr>
      <vt:lpstr>Tempus Sans ITC</vt:lpstr>
      <vt:lpstr>Bahnschrift Condensed</vt:lpstr>
      <vt:lpstr>Algerian</vt:lpstr>
      <vt:lpstr>Gabriola</vt:lpstr>
      <vt:lpstr>Bodoni MT</vt:lpstr>
      <vt:lpstr>Constantia</vt:lpstr>
      <vt:lpstr>Bookman Old Style</vt:lpstr>
      <vt:lpstr>Segoe Print</vt:lpstr>
      <vt:lpstr>Arial Narrow</vt:lpstr>
      <vt:lpstr>Baskerville Old Face</vt:lpstr>
      <vt:lpstr>Calibri Light</vt:lpstr>
      <vt:lpstr>Calibri</vt:lpstr>
      <vt:lpstr>Microsoft YaHei</vt:lpstr>
      <vt:lpstr>Arial Unicode MS</vt:lpstr>
      <vt:lpstr>Office Theme</vt:lpstr>
      <vt:lpstr>  Pet Haven   </vt:lpstr>
      <vt:lpstr>Adopt Me</vt:lpstr>
      <vt:lpstr> </vt:lpstr>
      <vt:lpstr>Search To find Your New Pet </vt:lpstr>
      <vt:lpstr>Donate </vt:lpstr>
      <vt:lpstr>PowerPoint 演示文稿</vt:lpstr>
      <vt:lpstr>PowerPoint 演示文稿</vt:lpstr>
      <vt:lpstr>Sign Up</vt:lpstr>
      <vt:lpstr>PowerPoint 演示文稿</vt:lpstr>
      <vt:lpstr>PowerPoint 演示文稿</vt:lpstr>
      <vt:lpstr>PowerPoint 演示文稿</vt:lpstr>
      <vt:lpstr>Terms &amp; Conditions </vt:lpstr>
      <vt:lpstr>PowerPoint 演示文稿</vt:lpstr>
      <vt:lpstr>Reviews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_x000B_Name Our NGO/Site   </dc:title>
  <dc:creator/>
  <cp:lastModifiedBy>visha</cp:lastModifiedBy>
  <cp:revision>8</cp:revision>
  <dcterms:created xsi:type="dcterms:W3CDTF">2022-01-09T18:49:00Z</dcterms:created>
  <dcterms:modified xsi:type="dcterms:W3CDTF">2022-01-29T20:31:42Z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A68658A19D6F4E47A431ADEFB2698F0D</vt:lpwstr>
  </property>
  <property fmtid="{D5CDD505-2E9C-101B-9397-08002B2CF9AE}" pid="3" name="KSOProductBuildVer">
    <vt:lpwstr>1033-11.2.0.10463</vt:lpwstr>
  </property>
</Properties>
</file>