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73" r:id="rId6"/>
    <p:sldId id="257" r:id="rId7"/>
    <p:sldId id="276" r:id="rId8"/>
    <p:sldId id="258" r:id="rId9"/>
    <p:sldId id="278" r:id="rId10"/>
    <p:sldId id="280" r:id="rId11"/>
    <p:sldId id="281" r:id="rId12"/>
    <p:sldId id="282" r:id="rId13"/>
    <p:sldId id="277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30F64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01" autoAdjust="0"/>
    <p:restoredTop sz="94274" autoAdjust="0"/>
  </p:normalViewPr>
  <p:slideViewPr>
    <p:cSldViewPr snapToGrid="0" showGuides="1">
      <p:cViewPr varScale="1">
        <p:scale>
          <a:sx n="99" d="100"/>
          <a:sy n="99" d="100"/>
        </p:scale>
        <p:origin x="9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10726" r="3" b="5282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092356"/>
            <a:ext cx="6010397" cy="782638"/>
          </a:xfrm>
        </p:spPr>
        <p:txBody>
          <a:bodyPr anchor="ctr">
            <a:noAutofit/>
          </a:bodyPr>
          <a:lstStyle/>
          <a:p>
            <a:r>
              <a:rPr lang="en-IN" sz="4200" dirty="0"/>
              <a:t>CareerCrafter</a:t>
            </a:r>
            <a:br>
              <a:rPr lang="en-US" sz="4200"/>
            </a:br>
            <a:r>
              <a:rPr lang="en-IN" sz="4200"/>
              <a:t>Resume </a:t>
            </a:r>
            <a:r>
              <a:rPr lang="en-IN" sz="4200" dirty="0"/>
              <a:t>Analyzer</a:t>
            </a:r>
            <a:endParaRPr lang="ru-RU" sz="420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5653539-7A96-F6CA-6652-FB537C33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6D3FD9D-5C01-60A8-FF6C-0DE3ADAD98A5}"/>
              </a:ext>
            </a:extLst>
          </p:cNvPr>
          <p:cNvSpPr txBox="1">
            <a:spLocks/>
          </p:cNvSpPr>
          <p:nvPr/>
        </p:nvSpPr>
        <p:spPr>
          <a:xfrm>
            <a:off x="811115" y="2479171"/>
            <a:ext cx="3629300" cy="9498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Capstone Project</a:t>
            </a:r>
          </a:p>
          <a:p>
            <a:pPr marL="0" indent="0">
              <a:buNone/>
            </a:pPr>
            <a:r>
              <a:rPr lang="en-US" sz="2600" b="1" dirty="0"/>
              <a:t>Review 3</a:t>
            </a:r>
            <a:endParaRPr lang="ru-RU" sz="26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566BB6-D1D5-9FD4-2D19-5A719E6AD326}"/>
              </a:ext>
            </a:extLst>
          </p:cNvPr>
          <p:cNvSpPr txBox="1">
            <a:spLocks/>
          </p:cNvSpPr>
          <p:nvPr/>
        </p:nvSpPr>
        <p:spPr>
          <a:xfrm>
            <a:off x="811115" y="4676271"/>
            <a:ext cx="4367531" cy="94982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D30F64"/>
                </a:solidFill>
              </a:rPr>
              <a:t>Devyansh Rajput</a:t>
            </a:r>
            <a:br>
              <a:rPr lang="en-US" dirty="0">
                <a:solidFill>
                  <a:srgbClr val="D30F64"/>
                </a:solidFill>
              </a:rPr>
            </a:br>
            <a:r>
              <a:rPr lang="en-US" dirty="0">
                <a:solidFill>
                  <a:srgbClr val="D30F64"/>
                </a:solidFill>
              </a:rPr>
              <a:t>22MCA10061</a:t>
            </a:r>
            <a:endParaRPr lang="ru-RU" dirty="0">
              <a:solidFill>
                <a:srgbClr val="D30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Conclusion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4983" b="1"/>
          <a:stretch/>
        </p:blipFill>
        <p:spPr>
          <a:xfrm>
            <a:off x="838200" y="1825625"/>
            <a:ext cx="5181600" cy="388538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933067"/>
            <a:ext cx="5181600" cy="3929249"/>
          </a:xfrm>
        </p:spPr>
        <p:txBody>
          <a:bodyPr>
            <a:normAutofit/>
          </a:bodyPr>
          <a:lstStyle/>
          <a:p>
            <a:r>
              <a:rPr lang="en-IN" sz="1500" dirty="0"/>
              <a:t>CareerCrafter</a:t>
            </a:r>
            <a:r>
              <a:rPr lang="en-US" sz="1500" dirty="0"/>
              <a:t>, is a tool that aims to assist job seekers in their pursuit of professional growth by providing customized guidance.</a:t>
            </a:r>
          </a:p>
          <a:p>
            <a:r>
              <a:rPr lang="en-US" sz="1600" dirty="0"/>
              <a:t>CareerCrafter is a strategic partner that offers tailored advice, positioning job seekers for success in a competitive market.</a:t>
            </a:r>
          </a:p>
          <a:p>
            <a:r>
              <a:rPr lang="en-US" sz="1500" dirty="0"/>
              <a:t>CareerCrafter employs a data-driven methodology, utilizing advanced algorithms and natural language processing to dissect and interpret the complexities of a resume.</a:t>
            </a:r>
          </a:p>
          <a:p>
            <a:r>
              <a:rPr lang="en-US" sz="1600" dirty="0"/>
              <a:t>Leveraging </a:t>
            </a:r>
            <a:r>
              <a:rPr lang="en-US" sz="1500" dirty="0"/>
              <a:t>cutting-edge tools and technologies, CareerCrafter stands at the forefront of resume analysis. </a:t>
            </a:r>
          </a:p>
          <a:p>
            <a:r>
              <a:rPr lang="en-US" sz="1400" dirty="0"/>
              <a:t>CareerCrafter is socially relevant, providing equitable access to career development tools.</a:t>
            </a:r>
          </a:p>
          <a:p>
            <a:endParaRPr lang="ru-RU" sz="1500" dirty="0"/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7345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10" b="1810"/>
          <a:stretch/>
        </p:blipFill>
        <p:spPr>
          <a:xfrm>
            <a:off x="5245189" y="1"/>
            <a:ext cx="6943003" cy="59346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4" y="45305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>
            <a:normAutofit/>
          </a:bodyPr>
          <a:lstStyle/>
          <a:p>
            <a:r>
              <a:rPr lang="en-US" dirty="0"/>
              <a:t>Devyansh Rajput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420" y="4633361"/>
            <a:ext cx="4367531" cy="365125"/>
          </a:xfrm>
        </p:spPr>
        <p:txBody>
          <a:bodyPr>
            <a:normAutofit/>
          </a:bodyPr>
          <a:lstStyle/>
          <a:p>
            <a:r>
              <a:rPr lang="en-US" dirty="0"/>
              <a:t>Reg No: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420" y="4892976"/>
            <a:ext cx="4367531" cy="365125"/>
          </a:xfrm>
        </p:spPr>
        <p:txBody>
          <a:bodyPr>
            <a:normAutofit/>
          </a:bodyPr>
          <a:lstStyle/>
          <a:p>
            <a:r>
              <a:rPr lang="en-US" sz="1800"/>
              <a:t>devyanshrajput2022@vitbhopal.ac.in</a:t>
            </a:r>
            <a:endParaRPr lang="ru-RU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420" y="5334299"/>
            <a:ext cx="4367531" cy="365125"/>
          </a:xfrm>
        </p:spPr>
        <p:txBody>
          <a:bodyPr>
            <a:normAutofit/>
          </a:bodyPr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4420" y="5593914"/>
            <a:ext cx="4367531" cy="365125"/>
          </a:xfrm>
        </p:spPr>
        <p:txBody>
          <a:bodyPr>
            <a:normAutofit/>
          </a:bodyPr>
          <a:lstStyle/>
          <a:p>
            <a:r>
              <a:rPr lang="en-US" sz="1900"/>
              <a:t>22MCA10061</a:t>
            </a:r>
            <a:endParaRPr lang="ru-RU" sz="1900"/>
          </a:p>
        </p:txBody>
      </p:sp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>
            <a:normAutofit/>
          </a:bodyPr>
          <a:lstStyle/>
          <a:p>
            <a:r>
              <a:rPr lang="en-US" dirty="0"/>
              <a:t>Content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Problem-Solving Approach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Methodology Used</a:t>
            </a:r>
            <a:endParaRPr lang="en-US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Modern Tool Usage</a:t>
            </a:r>
            <a:endParaRPr lang="en-US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Design and Implementation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Ethics &amp; Environmental Consideration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Social Relevance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83188" y="1021781"/>
            <a:ext cx="6653212" cy="4274689"/>
          </a:xfrm>
          <a:noFill/>
        </p:spPr>
      </p:pic>
    </p:spTree>
    <p:extLst>
      <p:ext uri="{BB962C8B-B14F-4D97-AF65-F5344CB8AC3E}">
        <p14:creationId xmlns:p14="http://schemas.microsoft.com/office/powerpoint/2010/main" val="255310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090" b="2090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78" y="3302779"/>
            <a:ext cx="4548187" cy="1942321"/>
          </a:xfrm>
        </p:spPr>
        <p:txBody>
          <a:bodyPr>
            <a:normAutofit fontScale="92500"/>
          </a:bodyPr>
          <a:lstStyle/>
          <a:p>
            <a:r>
              <a:rPr lang="en-US"/>
              <a:t>CareerCrafter is a resume analyzer designed to transform the job application process by providing personalized insights and recommendations to job seekers.</a:t>
            </a:r>
          </a:p>
          <a:p>
            <a:r>
              <a:rPr lang="en-US"/>
              <a:t>CareerCrafter is more than just a tool, it is a career companion that helps job seekers achieve their career goals.</a:t>
            </a:r>
          </a:p>
          <a:p>
            <a:r>
              <a:rPr lang="en-US"/>
              <a:t>CareerCrafter aligns with this trend by analyzing skills and providing recommendations for skill enhancement.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rmAutofit/>
          </a:bodyPr>
          <a:lstStyle/>
          <a:p>
            <a:r>
              <a:rPr lang="en-IN" sz="1400"/>
              <a:t>CareerCrafter</a:t>
            </a:r>
            <a:r>
              <a:rPr lang="en-US" sz="1400"/>
              <a:t>, is a tool that aims to assist job seekers in their pursuit of professional growth by providing customized guidance.</a:t>
            </a:r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l="341" r="7217" b="1"/>
          <a:stretch/>
        </p:blipFill>
        <p:spPr>
          <a:xfrm>
            <a:off x="5771770" y="1483675"/>
            <a:ext cx="6421408" cy="3438427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4503295" cy="782638"/>
          </a:xfrm>
        </p:spPr>
        <p:txBody>
          <a:bodyPr anchor="ctr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2500"/>
              <a:t>Problem-Solving Approach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578" y="3503694"/>
            <a:ext cx="4548187" cy="1759226"/>
          </a:xfrm>
        </p:spPr>
        <p:txBody>
          <a:bodyPr>
            <a:normAutofit/>
          </a:bodyPr>
          <a:lstStyle/>
          <a:p>
            <a:r>
              <a:rPr lang="en-US" dirty="0"/>
              <a:t>As the job market continues to evolve rapidly, CareerCrafter has emerged as a solution to help job seekers bridge the gap between their skills and their ideal career paths.</a:t>
            </a:r>
          </a:p>
          <a:p>
            <a:r>
              <a:rPr lang="en-US" dirty="0"/>
              <a:t>The AI-powered tool analyzes resumes with precision and provides personalized feedback and actionable steps for career advancement. </a:t>
            </a:r>
            <a:endParaRPr lang="ru-RU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EAD9F8C5-6FC7-CDF5-B395-3F46616080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1054100"/>
          </a:xfrm>
        </p:spPr>
        <p:txBody>
          <a:bodyPr/>
          <a:lstStyle/>
          <a:p>
            <a:r>
              <a:rPr lang="en-US" dirty="0"/>
              <a:t>CareerCrafter is a strategic partner that offers tailored advice, positioning job seekers for success in a competitive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>
                <a:schemeClr val="accent3"/>
              </a:buClr>
            </a:pPr>
            <a:r>
              <a:rPr lang="en-US" sz="4000" dirty="0"/>
              <a:t>Methodology Used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28549"/>
            <a:ext cx="4565650" cy="1029659"/>
          </a:xfrm>
        </p:spPr>
        <p:txBody>
          <a:bodyPr/>
          <a:lstStyle/>
          <a:p>
            <a:r>
              <a:rPr lang="en-US" sz="1500" dirty="0"/>
              <a:t>CareerCrafter employs a data-driven methodology, utilizing advanced algorithms and natural language processing to dissect and interpret the complexities of a resume.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546812"/>
            <a:ext cx="4567139" cy="2270007"/>
          </a:xfrm>
        </p:spPr>
        <p:txBody>
          <a:bodyPr>
            <a:normAutofit/>
          </a:bodyPr>
          <a:lstStyle/>
          <a:p>
            <a:r>
              <a:rPr lang="en-US" dirty="0"/>
              <a:t>The data-driven approach ensures a thorough analysis, catering to the diverse needs of job seekers.</a:t>
            </a:r>
          </a:p>
          <a:p>
            <a:r>
              <a:rPr lang="en-US" dirty="0"/>
              <a:t>The methodology behind CareerCrafter is meticulous and data-centric. It involves :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Parsing resumes with precision.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Extracting information using advanced text mining techniques.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7163" b="716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0199-758B-ECF0-88BB-9A716FAF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81E9-985C-12F6-39C2-AB7DFB60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>
                <a:schemeClr val="accent3"/>
              </a:buClr>
            </a:pPr>
            <a:r>
              <a:rPr lang="en-US" sz="4000" dirty="0"/>
              <a:t>Modern Tool Usage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CF1C831-A845-0ED4-AD58-5A79BB6073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454689"/>
            <a:ext cx="4565650" cy="651972"/>
          </a:xfrm>
        </p:spPr>
        <p:txBody>
          <a:bodyPr/>
          <a:lstStyle/>
          <a:p>
            <a:r>
              <a:rPr lang="en-US" sz="1600" dirty="0"/>
              <a:t>Leveraging </a:t>
            </a:r>
            <a:r>
              <a:rPr lang="en-US" sz="1500" dirty="0"/>
              <a:t>cutting-edge tools and technologies, CareerCrafter stands at the forefront of resume analysis.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321C1-C7CE-26C0-6382-5F7C95CD57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202888"/>
            <a:ext cx="4567139" cy="2578522"/>
          </a:xfrm>
        </p:spPr>
        <p:txBody>
          <a:bodyPr>
            <a:normAutofit/>
          </a:bodyPr>
          <a:lstStyle/>
          <a:p>
            <a:r>
              <a:rPr lang="en-US" sz="1400" dirty="0"/>
              <a:t>Python's powerful libraries and MySQL's robust database capabilities come together to create a seamless and efficient user experience.</a:t>
            </a:r>
          </a:p>
          <a:p>
            <a:r>
              <a:rPr lang="en-US" sz="1400" dirty="0"/>
              <a:t>CareerCrafter harnesses modern tools to deliver a state-of-the-art experience 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Python for backend logic and data processing.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MySQL for robust data storage and retrieval.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Streamlit, JavaScript, HTML, and CSS for a dynamic and responsive front end.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F1FEE23-45C6-0375-2EF3-A53925A3C28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403" b="240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859A-0031-57BB-42A7-53704711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17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14230-0512-5252-54C0-08528545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0FA9-D879-1245-BC25-D772708B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6075277" cy="755926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3300" dirty="0"/>
              <a:t>Design and Implementation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E02E217-B974-2659-7425-DFAB5B0A8E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50916"/>
            <a:ext cx="4565650" cy="651972"/>
          </a:xfrm>
        </p:spPr>
        <p:txBody>
          <a:bodyPr/>
          <a:lstStyle/>
          <a:p>
            <a:r>
              <a:rPr lang="en-US" sz="1600" dirty="0"/>
              <a:t>The design philosophy of CareerCrafter is rooted in simplicity and effectiveness.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27EC8-A04B-43CF-CFA1-D86F33ED86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202888"/>
            <a:ext cx="4567139" cy="2387820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The user interface, crafted with Streamlit, HTML, CSS, and JavaScript, offers an intuitive experience, while the backend, powered by Python, ensures a potent analytical engine.</a:t>
            </a:r>
          </a:p>
          <a:p>
            <a:r>
              <a:rPr lang="en-US" sz="1400" dirty="0"/>
              <a:t>The design of CareerCrafter is sleek and user-friendly, while its implementation is robust and scalable. It features: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A clean, intuitive interface that guides users through the resume analysis process.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A backend architecture designed for performance and reliability.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053E94B-2DB9-7340-B24E-C0A199DF6D3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9081" b="9081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BA737-89D9-E0CE-C553-E809C7FB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40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371F-AC8A-B422-A4C5-C0FE5CA0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48C-2C5C-978B-FE1C-70F0E8E2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15" y="1172265"/>
            <a:ext cx="6075277" cy="755926"/>
          </a:xfrm>
        </p:spPr>
        <p:txBody>
          <a:bodyPr>
            <a:normAutofit fontScale="90000"/>
          </a:bodyPr>
          <a:lstStyle/>
          <a:p>
            <a:pPr>
              <a:buClr>
                <a:schemeClr val="accent3"/>
              </a:buClr>
            </a:pPr>
            <a:r>
              <a:rPr lang="en-US" sz="3600" dirty="0"/>
              <a:t>Ethics &amp; Environmental Consideration</a:t>
            </a:r>
            <a:endParaRPr lang="en-US" sz="33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DFB5298-A8EA-AD89-C345-7094358B36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50916"/>
            <a:ext cx="4565650" cy="786144"/>
          </a:xfrm>
        </p:spPr>
        <p:txBody>
          <a:bodyPr/>
          <a:lstStyle/>
          <a:p>
            <a:r>
              <a:rPr lang="en-US" sz="1600" dirty="0"/>
              <a:t>Ethical and Environmental  considerations are paramount in </a:t>
            </a:r>
            <a:r>
              <a:rPr lang="en-US" sz="1600" dirty="0" err="1"/>
              <a:t>CareerCrafter's</a:t>
            </a:r>
            <a:r>
              <a:rPr lang="en-US" sz="1600" dirty="0"/>
              <a:t> development.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4852D-1F0A-1A8A-6D37-27DA0D83BB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428999"/>
            <a:ext cx="4567139" cy="2387820"/>
          </a:xfrm>
        </p:spPr>
        <p:txBody>
          <a:bodyPr>
            <a:normAutofit/>
          </a:bodyPr>
          <a:lstStyle/>
          <a:p>
            <a:r>
              <a:rPr lang="en-US" sz="1400" dirty="0"/>
              <a:t>CareerCrafter adheres to ethical standards by: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Ensuring user consent for data usage.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Following best practices for ethical AI and machine learning.</a:t>
            </a:r>
          </a:p>
          <a:p>
            <a:r>
              <a:rPr lang="en-US" sz="1400" dirty="0"/>
              <a:t>By optimizing our code and reducing server load, we aim to minimize our carbon footprint, reflecting our commitment to sustainability.</a:t>
            </a:r>
          </a:p>
          <a:p>
            <a:r>
              <a:rPr lang="en-US" sz="1400" dirty="0"/>
              <a:t>Continuous optimization efforts aim to decrease the computational resources required for analysis.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D1592FF-C780-12C8-6DBF-2360030B4FB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734" b="3734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552EF-8023-3945-67EE-1E58D61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87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333D-6287-1FCE-3FF9-3DB17456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6D2C-973E-0A1A-D99C-A533E951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53" y="1231900"/>
            <a:ext cx="6075277" cy="755926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3600"/>
              <a:t>Social Relevance</a:t>
            </a:r>
            <a:endParaRPr lang="en-US" sz="33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A07DB7B-0CB8-A03C-0490-69DF197791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604" y="2550916"/>
            <a:ext cx="4565650" cy="786144"/>
          </a:xfrm>
        </p:spPr>
        <p:txBody>
          <a:bodyPr/>
          <a:lstStyle/>
          <a:p>
            <a:r>
              <a:rPr lang="en-US" sz="1600"/>
              <a:t>CareerCrafter is socially relevant, providing equitable access to career development tools.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F3937-4FC2-F5D9-F9F5-C621E7BADD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115" y="3428999"/>
            <a:ext cx="4567139" cy="2387820"/>
          </a:xfrm>
        </p:spPr>
        <p:txBody>
          <a:bodyPr>
            <a:normAutofit/>
          </a:bodyPr>
          <a:lstStyle/>
          <a:p>
            <a:r>
              <a:rPr lang="en-US" sz="1400"/>
              <a:t>It democratizes professional growth, offering insights that were once the domain of industry insiders.</a:t>
            </a:r>
          </a:p>
          <a:p>
            <a:r>
              <a:rPr lang="en-US" sz="1400"/>
              <a:t>CareerCrafter is socially impactful, as it: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/>
              <a:t>Provides equal opportunity for all job seekers to improve their resumes.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/>
              <a:t>Offers insights that can help reduce unemployment and underemployment.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/>
              <a:t>Bridges the gap between education and employment by aligning skills with market needs.</a:t>
            </a:r>
            <a:endParaRPr lang="ru-RU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69FBA7A-E271-2729-996F-2F58CC068B9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8003" b="8003"/>
          <a:stretch/>
        </p:blipFill>
        <p:spPr>
          <a:xfrm>
            <a:off x="5771770" y="1483675"/>
            <a:ext cx="6421408" cy="34384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7566-20FB-D084-D5DA-C326788D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40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519</TotalTime>
  <Words>693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Office Theme</vt:lpstr>
      <vt:lpstr>CareerCrafter Resume Analyzer</vt:lpstr>
      <vt:lpstr>Content</vt:lpstr>
      <vt:lpstr>Introduction</vt:lpstr>
      <vt:lpstr>Problem-Solving Approach</vt:lpstr>
      <vt:lpstr>Methodology Used</vt:lpstr>
      <vt:lpstr>Modern Tool Usage</vt:lpstr>
      <vt:lpstr>Design and Implementation</vt:lpstr>
      <vt:lpstr>Ethics &amp; Environmental Consideration</vt:lpstr>
      <vt:lpstr>Social Relevance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CareerCrafter</dc:title>
  <dc:creator>Devyansh Rajput</dc:creator>
  <cp:lastModifiedBy>Devyansh Rajput</cp:lastModifiedBy>
  <cp:revision>5</cp:revision>
  <dcterms:created xsi:type="dcterms:W3CDTF">2024-01-07T05:41:47Z</dcterms:created>
  <dcterms:modified xsi:type="dcterms:W3CDTF">2024-04-13T21:41:26Z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NXPowerLiteLastOptimized">
    <vt:lpwstr>368707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S10.0.0</vt:lpwstr>
  </property>
</Properties>
</file>