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of Blinkit">
            <a:extLst>
              <a:ext uri="{FF2B5EF4-FFF2-40B4-BE49-F238E27FC236}">
                <a16:creationId xmlns:a16="http://schemas.microsoft.com/office/drawing/2014/main" xmlns="" id="{A4B49396-D3AB-4685-B3E2-A9D54A229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5598"/>
            <a:ext cx="12192000" cy="49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1</cp:revision>
  <dcterms:created xsi:type="dcterms:W3CDTF">2025-03-15T10:21:12Z</dcterms:created>
  <dcterms:modified xsi:type="dcterms:W3CDTF">2025-03-15T10:21:38Z</dcterms:modified>
</cp:coreProperties>
</file>