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pPr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xmlns="" id="{F5A03781-AEEE-4B8D-8212-3B55C3A34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35598"/>
            <a:ext cx="12192000" cy="498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user</cp:lastModifiedBy>
  <cp:revision>1</cp:revision>
  <dcterms:created xsi:type="dcterms:W3CDTF">2025-03-15T10:28:43Z</dcterms:created>
  <dcterms:modified xsi:type="dcterms:W3CDTF">2025-03-15T10:29:31Z</dcterms:modified>
</cp:coreProperties>
</file>