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6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 smtClean="0"/>
              <a:t>Neema MV – Data Analytics Specialist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For the Data Exploration, we cleaned the data and grouped the data according to the age, gender and below are our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Below are the exploration methods used for the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value counts of customer within transaction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age bin from 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null of 197 nulls from brand, product class, product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Converted Transaction date to </a:t>
            </a:r>
            <a:r>
              <a:rPr lang="en-US" dirty="0" err="1" smtClean="0"/>
              <a:t>datetime</a:t>
            </a:r>
            <a:r>
              <a:rPr lang="en-US" dirty="0" smtClean="0"/>
              <a:t> object and other relevant variables as categorical </a:t>
            </a:r>
            <a:r>
              <a:rPr lang="en-US" dirty="0" err="1" smtClean="0"/>
              <a:t>eg</a:t>
            </a:r>
            <a:r>
              <a:rPr lang="en-US" dirty="0" smtClean="0"/>
              <a:t>. Gender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89" y="2164723"/>
            <a:ext cx="4154436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went on to build a RFM Analysis model that segments customers based on 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 Value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Recency</a:t>
            </a:r>
            <a:r>
              <a:rPr lang="en-US" dirty="0" smtClean="0"/>
              <a:t> is measured from the latest transaction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grouped the buckets from the top best customer to fairly performing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string values used for selection are from ‘444’ to ‘212’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Selected the best from the monetary value in descending order</a:t>
            </a:r>
          </a:p>
          <a:p>
            <a:endParaRPr lang="en-US" dirty="0" smtClean="0"/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5" y="2164724"/>
            <a:ext cx="4465370" cy="28382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 top 1000 customer list is generated using the RFM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Top 1000 customers are segmented across to monetary value to this store: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group : 40 to 50 age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purchasers are from New South Wales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Gender: Female seems to spend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status: Majority are approved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Management: High value from ‘Mass Customers’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Class: Many medium product class are </a:t>
            </a:r>
            <a:r>
              <a:rPr lang="en-US" dirty="0" smtClean="0"/>
              <a:t>purchased</a:t>
            </a:r>
            <a:endParaRPr lang="en-US"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2022651"/>
            <a:ext cx="4670323" cy="31208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have listed the top 3 customers that provide immense value to the store and the result supports our analysis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7" y="2367424"/>
            <a:ext cx="7267575" cy="9067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596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Madayi Veetil, Neema</cp:lastModifiedBy>
  <cp:revision>10</cp:revision>
  <dcterms:modified xsi:type="dcterms:W3CDTF">2020-06-18T09:08:16Z</dcterms:modified>
</cp:coreProperties>
</file>