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5" r:id="rId17"/>
    <p:sldId id="276" r:id="rId18"/>
    <p:sldId id="277" r:id="rId19"/>
    <p:sldId id="278" r:id="rId20"/>
    <p:sldId id="279" r:id="rId21"/>
    <p:sldId id="281" r:id="rId22"/>
    <p:sldId id="282" r:id="rId23"/>
    <p:sldId id="283" r:id="rId24"/>
  </p:sldIdLst>
  <p:sldSz cx="9144000" cy="5143500" type="screen16x9"/>
  <p:notesSz cx="6858000" cy="9144000"/>
  <p:embeddedFontLst>
    <p:embeddedFont>
      <p:font typeface="Wingdings 3" pitchFamily="18" charset="2"/>
      <p:regular r:id="rId26"/>
    </p:embeddedFont>
    <p:embeddedFont>
      <p:font typeface="Century Gothic" pitchFamily="34" charset="0"/>
      <p:regular r:id="rId27"/>
      <p:bold r:id="rId28"/>
      <p:italic r:id="rId29"/>
      <p:boldItalic r:id="rId30"/>
    </p:embeddedFont>
    <p:embeddedFont>
      <p:font typeface="Roboto" charset="0"/>
      <p:regular r:id="rId31"/>
      <p:bold r:id="rId32"/>
      <p:italic r:id="rId33"/>
      <p:boldItalic r:id="rId34"/>
    </p:embeddedFont>
    <p:embeddedFont>
      <p:font typeface="Fira Sans Extra Condensed Medium" charset="0"/>
      <p:regular r:id="rId35"/>
      <p:bold r:id="rId36"/>
      <p:italic r:id="rId37"/>
      <p:boldItalic r:id="rId38"/>
    </p:embeddedFont>
    <p:embeddedFont>
      <p:font typeface="Josefin Sans" charset="0"/>
      <p:regular r:id="rId39"/>
      <p:bold r:id="rId40"/>
      <p:italic r:id="rId41"/>
      <p:boldItalic r:id="rId42"/>
    </p:embeddedFont>
    <p:embeddedFont>
      <p:font typeface="Lilita One" charset="0"/>
      <p:regular r:id="rId4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22769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5" name="Google Shape;169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7" name="Google Shape;174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0" name="Google Shape;183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7" name="Google Shape;183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3" name="Google Shape;184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2" name="Google Shape;186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g892d8ca38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2" name="Google Shape;1882;g892d8ca38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Google Shape;198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9" name="Google Shape;198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Google Shape;1994;g892d8ca38e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5" name="Google Shape;1995;g892d8ca38e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Google Shape;2086;g892d8ca38e_0_9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7" name="Google Shape;2087;g892d8ca38e_0_9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4" name="Google Shape;8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" name="Google Shape;2097;g892d8ca38e_0_8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8" name="Google Shape;2098;g892d8ca38e_0_8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2" name="Google Shape;2112;g892d8ca38e_0_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3" name="Google Shape;2113;g892d8ca38e_0_8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" name="Google Shape;2160;g892d8ca38e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1" name="Google Shape;2161;g892d8ca38e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4" name="Google Shape;2444;g892d8ca38e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5" name="Google Shape;2445;g892d8ca38e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6" name="Google Shape;10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3" name="Google Shape;115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0" name="Google Shape;122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g892d8ca38e_0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2" name="Google Shape;1382;g892d8ca38e_0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8" name="Google Shape;157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2" name="Google Shape;159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88157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85782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821479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95215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356142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99735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50646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57149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0000" y="2150850"/>
            <a:ext cx="7704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043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860400"/>
            <a:ext cx="5611200" cy="3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/>
            </a:lvl1pPr>
            <a:lvl2pPr marL="914400" lvl="1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romanLcPeriod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AutoNum type="arabicPeriod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AutoNum type="alphaLcPeriod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AutoNum type="romanLcPeriod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AutoNum type="arabicPeriod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AutoNum type="alphaLcPeriod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31277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ve columns">
  <p:cSld name="Five 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ubTitle" idx="1"/>
          </p:nvPr>
        </p:nvSpPr>
        <p:spPr>
          <a:xfrm>
            <a:off x="1492988" y="3667825"/>
            <a:ext cx="16956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2"/>
          </p:nvPr>
        </p:nvSpPr>
        <p:spPr>
          <a:xfrm>
            <a:off x="1493000" y="4018042"/>
            <a:ext cx="16956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ubTitle" idx="3"/>
          </p:nvPr>
        </p:nvSpPr>
        <p:spPr>
          <a:xfrm>
            <a:off x="3724188" y="3667825"/>
            <a:ext cx="16956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ubTitle" idx="4"/>
          </p:nvPr>
        </p:nvSpPr>
        <p:spPr>
          <a:xfrm>
            <a:off x="3724200" y="4018042"/>
            <a:ext cx="16956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ubTitle" idx="5"/>
          </p:nvPr>
        </p:nvSpPr>
        <p:spPr>
          <a:xfrm>
            <a:off x="5955388" y="3667825"/>
            <a:ext cx="16956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ubTitle" idx="6"/>
          </p:nvPr>
        </p:nvSpPr>
        <p:spPr>
          <a:xfrm>
            <a:off x="5955400" y="4018042"/>
            <a:ext cx="16956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ubTitle" idx="7"/>
          </p:nvPr>
        </p:nvSpPr>
        <p:spPr>
          <a:xfrm>
            <a:off x="2591325" y="1677726"/>
            <a:ext cx="16956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ubTitle" idx="8"/>
          </p:nvPr>
        </p:nvSpPr>
        <p:spPr>
          <a:xfrm>
            <a:off x="2591350" y="1217625"/>
            <a:ext cx="16956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ubTitle" idx="9"/>
          </p:nvPr>
        </p:nvSpPr>
        <p:spPr>
          <a:xfrm>
            <a:off x="4839788" y="1677726"/>
            <a:ext cx="16956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ubTitle" idx="13"/>
          </p:nvPr>
        </p:nvSpPr>
        <p:spPr>
          <a:xfrm>
            <a:off x="4839825" y="1217863"/>
            <a:ext cx="16956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1334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833333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body" idx="1"/>
          </p:nvPr>
        </p:nvSpPr>
        <p:spPr>
          <a:xfrm>
            <a:off x="2776200" y="1514400"/>
            <a:ext cx="3591600" cy="11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200"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body" idx="2"/>
          </p:nvPr>
        </p:nvSpPr>
        <p:spPr>
          <a:xfrm>
            <a:off x="2776200" y="2937600"/>
            <a:ext cx="3591600" cy="11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200"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61613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5">
  <p:cSld name="Three columns 5"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2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25"/>
          <p:cNvSpPr txBox="1">
            <a:spLocks noGrp="1"/>
          </p:cNvSpPr>
          <p:nvPr>
            <p:ph type="subTitle" idx="1"/>
          </p:nvPr>
        </p:nvSpPr>
        <p:spPr>
          <a:xfrm>
            <a:off x="1189800" y="3430800"/>
            <a:ext cx="16956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85" name="Google Shape;785;p25"/>
          <p:cNvSpPr txBox="1">
            <a:spLocks noGrp="1"/>
          </p:cNvSpPr>
          <p:nvPr>
            <p:ph type="subTitle" idx="2"/>
          </p:nvPr>
        </p:nvSpPr>
        <p:spPr>
          <a:xfrm>
            <a:off x="1189800" y="3751200"/>
            <a:ext cx="16956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6" name="Google Shape;786;p25"/>
          <p:cNvSpPr txBox="1">
            <a:spLocks noGrp="1"/>
          </p:cNvSpPr>
          <p:nvPr>
            <p:ph type="subTitle" idx="3"/>
          </p:nvPr>
        </p:nvSpPr>
        <p:spPr>
          <a:xfrm>
            <a:off x="3724200" y="3430800"/>
            <a:ext cx="16956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87" name="Google Shape;787;p25"/>
          <p:cNvSpPr txBox="1">
            <a:spLocks noGrp="1"/>
          </p:cNvSpPr>
          <p:nvPr>
            <p:ph type="subTitle" idx="4"/>
          </p:nvPr>
        </p:nvSpPr>
        <p:spPr>
          <a:xfrm>
            <a:off x="3724200" y="3751200"/>
            <a:ext cx="16956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8" name="Google Shape;788;p25"/>
          <p:cNvSpPr txBox="1">
            <a:spLocks noGrp="1"/>
          </p:cNvSpPr>
          <p:nvPr>
            <p:ph type="subTitle" idx="5"/>
          </p:nvPr>
        </p:nvSpPr>
        <p:spPr>
          <a:xfrm>
            <a:off x="6258600" y="3430800"/>
            <a:ext cx="16956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89" name="Google Shape;789;p25"/>
          <p:cNvSpPr txBox="1">
            <a:spLocks noGrp="1"/>
          </p:cNvSpPr>
          <p:nvPr>
            <p:ph type="subTitle" idx="6"/>
          </p:nvPr>
        </p:nvSpPr>
        <p:spPr>
          <a:xfrm>
            <a:off x="6258600" y="3751200"/>
            <a:ext cx="16956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46181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Title + text 2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"/>
          <p:cNvSpPr txBox="1">
            <a:spLocks noGrp="1"/>
          </p:cNvSpPr>
          <p:nvPr>
            <p:ph type="title"/>
          </p:nvPr>
        </p:nvSpPr>
        <p:spPr>
          <a:xfrm>
            <a:off x="3726000" y="4089600"/>
            <a:ext cx="33804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9"/>
          <p:cNvSpPr txBox="1">
            <a:spLocks noGrp="1"/>
          </p:cNvSpPr>
          <p:nvPr>
            <p:ph type="subTitle" idx="1"/>
          </p:nvPr>
        </p:nvSpPr>
        <p:spPr>
          <a:xfrm>
            <a:off x="3726000" y="2935650"/>
            <a:ext cx="3380400" cy="11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52005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 + text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4"/>
          <p:cNvSpPr txBox="1">
            <a:spLocks noGrp="1"/>
          </p:cNvSpPr>
          <p:nvPr>
            <p:ph type="title"/>
          </p:nvPr>
        </p:nvSpPr>
        <p:spPr>
          <a:xfrm>
            <a:off x="2030400" y="4089600"/>
            <a:ext cx="34128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14"/>
          <p:cNvSpPr txBox="1">
            <a:spLocks noGrp="1"/>
          </p:cNvSpPr>
          <p:nvPr>
            <p:ph type="subTitle" idx="1"/>
          </p:nvPr>
        </p:nvSpPr>
        <p:spPr>
          <a:xfrm>
            <a:off x="2030400" y="2937600"/>
            <a:ext cx="3412800" cy="11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22628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2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006000" cy="12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3" name="Google Shape;793;p26"/>
          <p:cNvSpPr txBox="1">
            <a:spLocks noGrp="1"/>
          </p:cNvSpPr>
          <p:nvPr>
            <p:ph type="subTitle" idx="1"/>
          </p:nvPr>
        </p:nvSpPr>
        <p:spPr>
          <a:xfrm>
            <a:off x="720000" y="1767600"/>
            <a:ext cx="3006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7219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61514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3103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50166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61883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61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11123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13886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615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  <p:sldLayoutId id="2147483699" r:id="rId20"/>
    <p:sldLayoutId id="2147483700" r:id="rId21"/>
    <p:sldLayoutId id="2147483701" r:id="rId22"/>
    <p:sldLayoutId id="2147483702" r:id="rId23"/>
    <p:sldLayoutId id="2147483703" r:id="rId24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rwGtzysg8ds9zl85nyKt5VEHMt13JV-ntsMprVdMdfA/copy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32"/>
          <p:cNvSpPr txBox="1"/>
          <p:nvPr/>
        </p:nvSpPr>
        <p:spPr>
          <a:xfrm>
            <a:off x="2518453" y="986102"/>
            <a:ext cx="4176464" cy="1873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latin typeface="Josefin Sans"/>
                <a:ea typeface="Josefin Sans"/>
                <a:cs typeface="Josefin Sans"/>
                <a:sym typeface="Josefin Sans"/>
              </a:rPr>
              <a:t>COURSE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accent2"/>
                </a:solidFill>
                <a:latin typeface="Josefin Sans"/>
                <a:ea typeface="Josefin Sans"/>
                <a:cs typeface="Josefin Sans"/>
                <a:sym typeface="Josefin Sans"/>
              </a:rPr>
              <a:t>REGISTRATION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latin typeface="Josefin Sans"/>
                <a:ea typeface="Josefin Sans"/>
                <a:cs typeface="Josefin Sans"/>
                <a:sym typeface="Josefin Sans"/>
              </a:rPr>
              <a:t>SYSTEM</a:t>
            </a:r>
            <a:endParaRPr sz="4000" b="1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860" name="Google Shape;860;p32"/>
          <p:cNvSpPr txBox="1"/>
          <p:nvPr/>
        </p:nvSpPr>
        <p:spPr>
          <a:xfrm>
            <a:off x="5605500" y="4589100"/>
            <a:ext cx="32646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861" name="Google Shape;861;p32"/>
          <p:cNvSpPr txBox="1"/>
          <p:nvPr/>
        </p:nvSpPr>
        <p:spPr>
          <a:xfrm>
            <a:off x="5652120" y="3867894"/>
            <a:ext cx="321798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Josefin Sans"/>
                <a:ea typeface="Josefin Sans"/>
                <a:cs typeface="Josefin Sans"/>
                <a:sym typeface="Josefin Sans"/>
              </a:rPr>
              <a:t>Presented by- </a:t>
            </a:r>
            <a:r>
              <a:rPr lang="en-IN" dirty="0" smtClean="0">
                <a:latin typeface="Josefin Sans"/>
                <a:ea typeface="Josefin Sans"/>
                <a:cs typeface="Josefin Sans"/>
                <a:sym typeface="Josefin Sans"/>
              </a:rPr>
              <a:t>Team </a:t>
            </a:r>
            <a:r>
              <a:rPr lang="en-IN" dirty="0">
                <a:latin typeface="Josefin Sans"/>
                <a:ea typeface="Josefin Sans"/>
                <a:cs typeface="Josefin Sans"/>
                <a:sym typeface="Josefin Sans"/>
              </a:rPr>
              <a:t>A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Josefin Sans"/>
                <a:ea typeface="Josefin Sans"/>
                <a:cs typeface="Josefin Sans"/>
                <a:sym typeface="Josefin Sans"/>
              </a:rPr>
              <a:t>Trained by- Mr Amit Balyan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p41"/>
          <p:cNvSpPr/>
          <p:nvPr/>
        </p:nvSpPr>
        <p:spPr>
          <a:xfrm>
            <a:off x="4118946" y="2703728"/>
            <a:ext cx="1049" cy="8136"/>
          </a:xfrm>
          <a:custGeom>
            <a:avLst/>
            <a:gdLst/>
            <a:ahLst/>
            <a:cxnLst/>
            <a:rect l="l" t="t" r="r" b="b"/>
            <a:pathLst>
              <a:path w="37" h="287" extrusionOk="0">
                <a:moveTo>
                  <a:pt x="36" y="0"/>
                </a:moveTo>
                <a:cubicBezTo>
                  <a:pt x="24" y="84"/>
                  <a:pt x="24" y="155"/>
                  <a:pt x="1" y="274"/>
                </a:cubicBezTo>
                <a:cubicBezTo>
                  <a:pt x="12" y="274"/>
                  <a:pt x="12" y="274"/>
                  <a:pt x="12" y="286"/>
                </a:cubicBezTo>
                <a:cubicBezTo>
                  <a:pt x="24" y="191"/>
                  <a:pt x="36" y="96"/>
                  <a:pt x="36" y="0"/>
                </a:cubicBez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8" name="Google Shape;1698;p41"/>
          <p:cNvSpPr/>
          <p:nvPr/>
        </p:nvSpPr>
        <p:spPr>
          <a:xfrm>
            <a:off x="4119287" y="2711497"/>
            <a:ext cx="28" cy="2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99" name="Google Shape;1699;p41"/>
          <p:cNvGrpSpPr/>
          <p:nvPr/>
        </p:nvGrpSpPr>
        <p:grpSpPr>
          <a:xfrm>
            <a:off x="4555771" y="3554221"/>
            <a:ext cx="1142121" cy="1051866"/>
            <a:chOff x="4555771" y="3554221"/>
            <a:chExt cx="1142121" cy="1051866"/>
          </a:xfrm>
        </p:grpSpPr>
        <p:sp>
          <p:nvSpPr>
            <p:cNvPr id="1700" name="Google Shape;1700;p41"/>
            <p:cNvSpPr/>
            <p:nvPr/>
          </p:nvSpPr>
          <p:spPr>
            <a:xfrm>
              <a:off x="4555771" y="3554221"/>
              <a:ext cx="1142121" cy="1051866"/>
            </a:xfrm>
            <a:custGeom>
              <a:avLst/>
              <a:gdLst/>
              <a:ahLst/>
              <a:cxnLst/>
              <a:rect l="l" t="t" r="r" b="b"/>
              <a:pathLst>
                <a:path w="37672" h="34695" extrusionOk="0">
                  <a:moveTo>
                    <a:pt x="10621" y="0"/>
                  </a:moveTo>
                  <a:cubicBezTo>
                    <a:pt x="10621" y="0"/>
                    <a:pt x="10621" y="12"/>
                    <a:pt x="10621" y="12"/>
                  </a:cubicBezTo>
                  <a:cubicBezTo>
                    <a:pt x="10704" y="60"/>
                    <a:pt x="10740" y="83"/>
                    <a:pt x="10823" y="131"/>
                  </a:cubicBezTo>
                  <a:cubicBezTo>
                    <a:pt x="10716" y="5167"/>
                    <a:pt x="11193" y="10156"/>
                    <a:pt x="11871" y="15145"/>
                  </a:cubicBezTo>
                  <a:cubicBezTo>
                    <a:pt x="8275" y="18121"/>
                    <a:pt x="4227" y="20574"/>
                    <a:pt x="1" y="22538"/>
                  </a:cubicBezTo>
                  <a:cubicBezTo>
                    <a:pt x="8573" y="28896"/>
                    <a:pt x="17646" y="32718"/>
                    <a:pt x="28123" y="34695"/>
                  </a:cubicBezTo>
                  <a:cubicBezTo>
                    <a:pt x="31826" y="30051"/>
                    <a:pt x="34934" y="25265"/>
                    <a:pt x="37672" y="19991"/>
                  </a:cubicBezTo>
                  <a:cubicBezTo>
                    <a:pt x="34755" y="15228"/>
                    <a:pt x="32159" y="10370"/>
                    <a:pt x="30207" y="5132"/>
                  </a:cubicBezTo>
                  <a:cubicBezTo>
                    <a:pt x="22956" y="4941"/>
                    <a:pt x="17015" y="3417"/>
                    <a:pt x="10621" y="0"/>
                  </a:cubicBezTo>
                  <a:close/>
                </a:path>
              </a:pathLst>
            </a:custGeom>
            <a:solidFill>
              <a:srgbClr val="FCBD2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41"/>
            <p:cNvSpPr txBox="1"/>
            <p:nvPr/>
          </p:nvSpPr>
          <p:spPr>
            <a:xfrm>
              <a:off x="4880525" y="3884725"/>
              <a:ext cx="6789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lang="en" sz="3500" b="0" i="0" u="none" strike="noStrike" cap="non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35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702" name="Google Shape;1702;p41"/>
          <p:cNvGrpSpPr/>
          <p:nvPr/>
        </p:nvGrpSpPr>
        <p:grpSpPr>
          <a:xfrm>
            <a:off x="4029495" y="3158580"/>
            <a:ext cx="886211" cy="1078970"/>
            <a:chOff x="4029495" y="3158580"/>
            <a:chExt cx="886211" cy="1078970"/>
          </a:xfrm>
        </p:grpSpPr>
        <p:sp>
          <p:nvSpPr>
            <p:cNvPr id="1703" name="Google Shape;1703;p41"/>
            <p:cNvSpPr/>
            <p:nvPr/>
          </p:nvSpPr>
          <p:spPr>
            <a:xfrm>
              <a:off x="4029495" y="3158580"/>
              <a:ext cx="886211" cy="1078970"/>
            </a:xfrm>
            <a:custGeom>
              <a:avLst/>
              <a:gdLst/>
              <a:ahLst/>
              <a:cxnLst/>
              <a:rect l="l" t="t" r="r" b="b"/>
              <a:pathLst>
                <a:path w="29231" h="35589" extrusionOk="0">
                  <a:moveTo>
                    <a:pt x="14550" y="1"/>
                  </a:moveTo>
                  <a:cubicBezTo>
                    <a:pt x="13097" y="4251"/>
                    <a:pt x="12026" y="8645"/>
                    <a:pt x="11192" y="13050"/>
                  </a:cubicBezTo>
                  <a:cubicBezTo>
                    <a:pt x="8585" y="13600"/>
                    <a:pt x="5917" y="13880"/>
                    <a:pt x="3250" y="13880"/>
                  </a:cubicBezTo>
                  <a:cubicBezTo>
                    <a:pt x="2165" y="13880"/>
                    <a:pt x="1081" y="13833"/>
                    <a:pt x="0" y="13741"/>
                  </a:cubicBezTo>
                  <a:lnTo>
                    <a:pt x="0" y="13741"/>
                  </a:lnTo>
                  <a:cubicBezTo>
                    <a:pt x="4370" y="22325"/>
                    <a:pt x="9954" y="29397"/>
                    <a:pt x="17360" y="35588"/>
                  </a:cubicBezTo>
                  <a:cubicBezTo>
                    <a:pt x="21586" y="33624"/>
                    <a:pt x="25634" y="31171"/>
                    <a:pt x="29230" y="28195"/>
                  </a:cubicBezTo>
                  <a:cubicBezTo>
                    <a:pt x="28552" y="23206"/>
                    <a:pt x="28075" y="18217"/>
                    <a:pt x="28194" y="13181"/>
                  </a:cubicBezTo>
                  <a:cubicBezTo>
                    <a:pt x="22586" y="9573"/>
                    <a:pt x="18395" y="5466"/>
                    <a:pt x="14550" y="1"/>
                  </a:cubicBezTo>
                  <a:close/>
                </a:path>
              </a:pathLst>
            </a:custGeom>
            <a:solidFill>
              <a:srgbClr val="5EB2FC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41"/>
            <p:cNvSpPr txBox="1"/>
            <p:nvPr/>
          </p:nvSpPr>
          <p:spPr>
            <a:xfrm>
              <a:off x="4201625" y="3505725"/>
              <a:ext cx="6789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lang="en" sz="3000" b="0" i="0" u="none" strike="noStrike" cap="non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3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705" name="Google Shape;1705;p41"/>
          <p:cNvGrpSpPr/>
          <p:nvPr/>
        </p:nvGrpSpPr>
        <p:grpSpPr>
          <a:xfrm>
            <a:off x="3811700" y="2471317"/>
            <a:ext cx="678900" cy="1108074"/>
            <a:chOff x="3811700" y="2471317"/>
            <a:chExt cx="678900" cy="1108074"/>
          </a:xfrm>
        </p:grpSpPr>
        <p:sp>
          <p:nvSpPr>
            <p:cNvPr id="1706" name="Google Shape;1706;p41"/>
            <p:cNvSpPr/>
            <p:nvPr/>
          </p:nvSpPr>
          <p:spPr>
            <a:xfrm>
              <a:off x="3831675" y="2471317"/>
              <a:ext cx="638941" cy="1108074"/>
            </a:xfrm>
            <a:custGeom>
              <a:avLst/>
              <a:gdLst/>
              <a:ahLst/>
              <a:cxnLst/>
              <a:rect l="l" t="t" r="r" b="b"/>
              <a:pathLst>
                <a:path w="21075" h="36549" extrusionOk="0">
                  <a:moveTo>
                    <a:pt x="14252" y="0"/>
                  </a:moveTo>
                  <a:cubicBezTo>
                    <a:pt x="11883" y="2917"/>
                    <a:pt x="9776" y="5989"/>
                    <a:pt x="7716" y="9132"/>
                  </a:cubicBezTo>
                  <a:cubicBezTo>
                    <a:pt x="5287" y="7811"/>
                    <a:pt x="2787" y="5739"/>
                    <a:pt x="1048" y="3572"/>
                  </a:cubicBezTo>
                  <a:lnTo>
                    <a:pt x="1048" y="3572"/>
                  </a:lnTo>
                  <a:cubicBezTo>
                    <a:pt x="1" y="15145"/>
                    <a:pt x="1846" y="25742"/>
                    <a:pt x="6525" y="36410"/>
                  </a:cubicBezTo>
                  <a:cubicBezTo>
                    <a:pt x="7606" y="36502"/>
                    <a:pt x="8690" y="36549"/>
                    <a:pt x="9775" y="36549"/>
                  </a:cubicBezTo>
                  <a:cubicBezTo>
                    <a:pt x="12442" y="36549"/>
                    <a:pt x="15110" y="36269"/>
                    <a:pt x="17717" y="35719"/>
                  </a:cubicBezTo>
                  <a:cubicBezTo>
                    <a:pt x="18527" y="31397"/>
                    <a:pt x="19575" y="27099"/>
                    <a:pt x="20991" y="22920"/>
                  </a:cubicBezTo>
                  <a:cubicBezTo>
                    <a:pt x="21027" y="22836"/>
                    <a:pt x="21051" y="22753"/>
                    <a:pt x="21075" y="22670"/>
                  </a:cubicBezTo>
                  <a:cubicBezTo>
                    <a:pt x="16848" y="15478"/>
                    <a:pt x="14705" y="8335"/>
                    <a:pt x="14252" y="0"/>
                  </a:cubicBezTo>
                  <a:close/>
                </a:path>
              </a:pathLst>
            </a:custGeom>
            <a:solidFill>
              <a:srgbClr val="69E78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41"/>
            <p:cNvSpPr txBox="1"/>
            <p:nvPr/>
          </p:nvSpPr>
          <p:spPr>
            <a:xfrm>
              <a:off x="3811700" y="2823588"/>
              <a:ext cx="6789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lang="en" sz="2500" b="0" i="0" u="none" strike="noStrike" cap="non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5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708" name="Google Shape;1708;p41"/>
          <p:cNvGrpSpPr/>
          <p:nvPr/>
        </p:nvGrpSpPr>
        <p:grpSpPr>
          <a:xfrm>
            <a:off x="3771500" y="1442925"/>
            <a:ext cx="852886" cy="1305290"/>
            <a:chOff x="3771500" y="1442925"/>
            <a:chExt cx="852886" cy="1305290"/>
          </a:xfrm>
        </p:grpSpPr>
        <p:sp>
          <p:nvSpPr>
            <p:cNvPr id="1709" name="Google Shape;1709;p41"/>
            <p:cNvSpPr/>
            <p:nvPr/>
          </p:nvSpPr>
          <p:spPr>
            <a:xfrm>
              <a:off x="3863447" y="1442925"/>
              <a:ext cx="760939" cy="1305290"/>
            </a:xfrm>
            <a:custGeom>
              <a:avLst/>
              <a:gdLst/>
              <a:ahLst/>
              <a:cxnLst/>
              <a:rect l="l" t="t" r="r" b="b"/>
              <a:pathLst>
                <a:path w="25099" h="43054" extrusionOk="0">
                  <a:moveTo>
                    <a:pt x="21801" y="1"/>
                  </a:moveTo>
                  <a:cubicBezTo>
                    <a:pt x="9645" y="9871"/>
                    <a:pt x="2370" y="21991"/>
                    <a:pt x="0" y="37481"/>
                  </a:cubicBezTo>
                  <a:cubicBezTo>
                    <a:pt x="1727" y="39648"/>
                    <a:pt x="4227" y="41732"/>
                    <a:pt x="6668" y="43053"/>
                  </a:cubicBezTo>
                  <a:cubicBezTo>
                    <a:pt x="8728" y="39910"/>
                    <a:pt x="10835" y="36838"/>
                    <a:pt x="13204" y="33921"/>
                  </a:cubicBezTo>
                  <a:cubicBezTo>
                    <a:pt x="13490" y="22134"/>
                    <a:pt x="17550" y="12562"/>
                    <a:pt x="25099" y="3572"/>
                  </a:cubicBezTo>
                  <a:cubicBezTo>
                    <a:pt x="23777" y="2144"/>
                    <a:pt x="23122" y="1429"/>
                    <a:pt x="21801" y="1"/>
                  </a:cubicBezTo>
                  <a:close/>
                </a:path>
              </a:pathLst>
            </a:custGeom>
            <a:solidFill>
              <a:srgbClr val="4949E7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41"/>
            <p:cNvSpPr txBox="1"/>
            <p:nvPr/>
          </p:nvSpPr>
          <p:spPr>
            <a:xfrm>
              <a:off x="3771500" y="2010225"/>
              <a:ext cx="6789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" sz="2000" b="0" i="0" u="none" strike="noStrike" cap="non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711" name="Google Shape;1711;p41"/>
          <p:cNvGrpSpPr/>
          <p:nvPr/>
        </p:nvGrpSpPr>
        <p:grpSpPr>
          <a:xfrm>
            <a:off x="5966024" y="740440"/>
            <a:ext cx="2602621" cy="748410"/>
            <a:chOff x="5500850" y="739602"/>
            <a:chExt cx="2328600" cy="748410"/>
          </a:xfrm>
        </p:grpSpPr>
        <p:sp>
          <p:nvSpPr>
            <p:cNvPr id="1712" name="Google Shape;1712;p41"/>
            <p:cNvSpPr txBox="1"/>
            <p:nvPr/>
          </p:nvSpPr>
          <p:spPr>
            <a:xfrm>
              <a:off x="5500850" y="955212"/>
              <a:ext cx="23286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1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Integrate, deploy, test, documentation</a:t>
              </a:r>
              <a:endParaRPr sz="12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13" name="Google Shape;1713;p41"/>
            <p:cNvSpPr/>
            <p:nvPr/>
          </p:nvSpPr>
          <p:spPr>
            <a:xfrm>
              <a:off x="5500850" y="739602"/>
              <a:ext cx="2136404" cy="2712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 b="0" i="0" u="none" strike="noStrike" cap="non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Project Delievery</a:t>
              </a: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14" name="Google Shape;1714;p41"/>
          <p:cNvGrpSpPr/>
          <p:nvPr/>
        </p:nvGrpSpPr>
        <p:grpSpPr>
          <a:xfrm>
            <a:off x="5966025" y="1687879"/>
            <a:ext cx="2602621" cy="784362"/>
            <a:chOff x="5500850" y="1655600"/>
            <a:chExt cx="2602621" cy="784362"/>
          </a:xfrm>
        </p:grpSpPr>
        <p:sp>
          <p:nvSpPr>
            <p:cNvPr id="1715" name="Google Shape;1715;p41"/>
            <p:cNvSpPr txBox="1"/>
            <p:nvPr/>
          </p:nvSpPr>
          <p:spPr>
            <a:xfrm>
              <a:off x="5500850" y="1907162"/>
              <a:ext cx="23286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1" i="0" u="none" strike="noStrike" cap="none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Development , Code Review, Commit</a:t>
              </a:r>
              <a:endParaRPr sz="1200" b="1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16" name="Google Shape;1716;p41"/>
            <p:cNvSpPr/>
            <p:nvPr/>
          </p:nvSpPr>
          <p:spPr>
            <a:xfrm>
              <a:off x="5604024" y="1655600"/>
              <a:ext cx="2499447" cy="271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" sz="1700" b="0" i="0" u="none" strike="noStrike" cap="non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Project Implementation</a:t>
              </a: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17" name="Google Shape;1717;p41"/>
          <p:cNvGrpSpPr/>
          <p:nvPr/>
        </p:nvGrpSpPr>
        <p:grpSpPr>
          <a:xfrm>
            <a:off x="5966025" y="2671271"/>
            <a:ext cx="2725912" cy="784362"/>
            <a:chOff x="5500850" y="2564550"/>
            <a:chExt cx="2725912" cy="784362"/>
          </a:xfrm>
        </p:grpSpPr>
        <p:sp>
          <p:nvSpPr>
            <p:cNvPr id="1718" name="Google Shape;1718;p41"/>
            <p:cNvSpPr txBox="1"/>
            <p:nvPr/>
          </p:nvSpPr>
          <p:spPr>
            <a:xfrm>
              <a:off x="5500850" y="2816112"/>
              <a:ext cx="2725912" cy="5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1" i="0" u="none" strike="noStrike" cap="none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Requirement understanding, </a:t>
              </a:r>
              <a:r>
                <a:rPr lang="en" sz="1200" b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analysis and estimation</a:t>
              </a:r>
              <a:endParaRPr sz="1200" b="1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19" name="Google Shape;1719;p41"/>
            <p:cNvSpPr/>
            <p:nvPr/>
          </p:nvSpPr>
          <p:spPr>
            <a:xfrm>
              <a:off x="5604025" y="2564550"/>
              <a:ext cx="2150126" cy="271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" sz="1700" b="0" i="0" u="none" strike="noStrike" cap="non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Project Grooming</a:t>
              </a: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20" name="Google Shape;1720;p41"/>
          <p:cNvGrpSpPr/>
          <p:nvPr/>
        </p:nvGrpSpPr>
        <p:grpSpPr>
          <a:xfrm>
            <a:off x="5966025" y="3654663"/>
            <a:ext cx="2796300" cy="784362"/>
            <a:chOff x="5500850" y="3501425"/>
            <a:chExt cx="2796300" cy="784362"/>
          </a:xfrm>
        </p:grpSpPr>
        <p:sp>
          <p:nvSpPr>
            <p:cNvPr id="1721" name="Google Shape;1721;p41"/>
            <p:cNvSpPr txBox="1"/>
            <p:nvPr/>
          </p:nvSpPr>
          <p:spPr>
            <a:xfrm>
              <a:off x="5500850" y="3752987"/>
              <a:ext cx="27963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1" i="0" u="none" strike="noStrike" cap="none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Understanding scope and goals of project, </a:t>
              </a:r>
              <a:r>
                <a:rPr lang="en" sz="1200" b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UML modelling and database designing</a:t>
              </a:r>
              <a:endParaRPr sz="1200" b="1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22" name="Google Shape;1722;p41"/>
            <p:cNvSpPr/>
            <p:nvPr/>
          </p:nvSpPr>
          <p:spPr>
            <a:xfrm>
              <a:off x="5604024" y="3501425"/>
              <a:ext cx="2225425" cy="271200"/>
            </a:xfrm>
            <a:prstGeom prst="roundRect">
              <a:avLst>
                <a:gd name="adj" fmla="val 50000"/>
              </a:avLst>
            </a:pr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" sz="1700" b="0" i="0" u="none" strike="noStrike" cap="non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Project Planning</a:t>
              </a: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23" name="Google Shape;1723;p41"/>
          <p:cNvSpPr txBox="1"/>
          <p:nvPr/>
        </p:nvSpPr>
        <p:spPr>
          <a:xfrm>
            <a:off x="548162" y="1039963"/>
            <a:ext cx="28617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0" i="0" u="none" strike="noStrike" cap="none" dirty="0">
                <a:solidFill>
                  <a:srgbClr val="045A68"/>
                </a:solidFill>
                <a:latin typeface="Lilita One"/>
                <a:ea typeface="Lilita One"/>
                <a:cs typeface="Lilita One"/>
                <a:sym typeface="Lilita One"/>
              </a:rPr>
              <a:t>DEVELOPMENT LIFECYCLE : SDLC</a:t>
            </a:r>
            <a:endParaRPr sz="2800" b="0" i="0" u="none" strike="noStrike" cap="none" dirty="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24" name="Google Shape;1724;p41"/>
          <p:cNvSpPr txBox="1"/>
          <p:nvPr/>
        </p:nvSpPr>
        <p:spPr>
          <a:xfrm>
            <a:off x="204197" y="1988963"/>
            <a:ext cx="3825300" cy="245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0" u="none" strike="noStrike" cap="none" dirty="0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Software Development Life Cycle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 (</a:t>
            </a:r>
            <a:r>
              <a:rPr lang="en" sz="1600" b="1" i="0" u="none" strike="noStrike" cap="none" dirty="0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SDLC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) is a process used by the software industry to design, develop and test high quality softwares.</a:t>
            </a:r>
            <a:endParaRPr sz="1600" b="0" i="0" u="none" strike="noStrike" cap="none" dirty="0">
              <a:solidFill>
                <a:srgbClr val="000000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Josefin Sans"/>
              <a:ea typeface="Josefin Sans"/>
              <a:cs typeface="Josefin Sans"/>
              <a:sym typeface="Josefi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Josefin Sans"/>
                <a:ea typeface="Josefin Sans"/>
                <a:cs typeface="Josefin Sans"/>
                <a:sym typeface="Josefin Sans"/>
              </a:rPr>
              <a:t>We use </a:t>
            </a:r>
            <a:r>
              <a:rPr lang="en" sz="1800" b="1" dirty="0" smtClean="0">
                <a:latin typeface="Josefin Sans"/>
                <a:ea typeface="Josefin Sans"/>
                <a:cs typeface="Josefin Sans"/>
                <a:sym typeface="Josefin Sans"/>
              </a:rPr>
              <a:t>V-Model- Verification and model 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latin typeface="Josefin Sans"/>
                <a:ea typeface="Josefin Sans"/>
                <a:cs typeface="Josefin Sans"/>
                <a:sym typeface="Josefin Sans"/>
              </a:rPr>
              <a:t>(testing phase for every development phase)</a:t>
            </a:r>
          </a:p>
        </p:txBody>
      </p:sp>
      <p:grpSp>
        <p:nvGrpSpPr>
          <p:cNvPr id="1725" name="Google Shape;1725;p41"/>
          <p:cNvGrpSpPr/>
          <p:nvPr/>
        </p:nvGrpSpPr>
        <p:grpSpPr>
          <a:xfrm>
            <a:off x="4088125" y="536665"/>
            <a:ext cx="1199679" cy="1352022"/>
            <a:chOff x="5066658" y="536650"/>
            <a:chExt cx="1461954" cy="1647602"/>
          </a:xfrm>
        </p:grpSpPr>
        <p:sp>
          <p:nvSpPr>
            <p:cNvPr id="1726" name="Google Shape;1726;p41"/>
            <p:cNvSpPr/>
            <p:nvPr/>
          </p:nvSpPr>
          <p:spPr>
            <a:xfrm>
              <a:off x="5302962" y="634546"/>
              <a:ext cx="1195605" cy="1389348"/>
            </a:xfrm>
            <a:custGeom>
              <a:avLst/>
              <a:gdLst/>
              <a:ahLst/>
              <a:cxnLst/>
              <a:rect l="l" t="t" r="r" b="b"/>
              <a:pathLst>
                <a:path w="42173" h="49007" extrusionOk="0">
                  <a:moveTo>
                    <a:pt x="27587" y="0"/>
                  </a:moveTo>
                  <a:lnTo>
                    <a:pt x="27587" y="0"/>
                  </a:lnTo>
                  <a:cubicBezTo>
                    <a:pt x="23646" y="1774"/>
                    <a:pt x="19276" y="4477"/>
                    <a:pt x="15073" y="8573"/>
                  </a:cubicBezTo>
                  <a:cubicBezTo>
                    <a:pt x="14359" y="9251"/>
                    <a:pt x="13669" y="9978"/>
                    <a:pt x="12978" y="10752"/>
                  </a:cubicBezTo>
                  <a:cubicBezTo>
                    <a:pt x="10847" y="13109"/>
                    <a:pt x="9073" y="15490"/>
                    <a:pt x="7584" y="17824"/>
                  </a:cubicBezTo>
                  <a:cubicBezTo>
                    <a:pt x="5739" y="20717"/>
                    <a:pt x="4346" y="23539"/>
                    <a:pt x="3286" y="26158"/>
                  </a:cubicBezTo>
                  <a:cubicBezTo>
                    <a:pt x="24" y="34219"/>
                    <a:pt x="0" y="40291"/>
                    <a:pt x="0" y="40291"/>
                  </a:cubicBezTo>
                  <a:lnTo>
                    <a:pt x="11811" y="49006"/>
                  </a:lnTo>
                  <a:cubicBezTo>
                    <a:pt x="11811" y="49006"/>
                    <a:pt x="18252" y="46982"/>
                    <a:pt x="25468" y="40755"/>
                  </a:cubicBezTo>
                  <a:cubicBezTo>
                    <a:pt x="27646" y="38886"/>
                    <a:pt x="29885" y="36624"/>
                    <a:pt x="32040" y="33921"/>
                  </a:cubicBezTo>
                  <a:cubicBezTo>
                    <a:pt x="33492" y="32123"/>
                    <a:pt x="34897" y="30111"/>
                    <a:pt x="36219" y="27897"/>
                  </a:cubicBezTo>
                  <a:cubicBezTo>
                    <a:pt x="37076" y="26444"/>
                    <a:pt x="37826" y="25003"/>
                    <a:pt x="38481" y="23587"/>
                  </a:cubicBezTo>
                  <a:cubicBezTo>
                    <a:pt x="40612" y="18979"/>
                    <a:pt x="41696" y="14597"/>
                    <a:pt x="42172" y="10764"/>
                  </a:cubicBezTo>
                  <a:lnTo>
                    <a:pt x="42172" y="10764"/>
                  </a:lnTo>
                  <a:cubicBezTo>
                    <a:pt x="42130" y="10790"/>
                    <a:pt x="41506" y="11133"/>
                    <a:pt x="40310" y="11133"/>
                  </a:cubicBezTo>
                  <a:cubicBezTo>
                    <a:pt x="38810" y="11133"/>
                    <a:pt x="36409" y="10594"/>
                    <a:pt x="33123" y="8216"/>
                  </a:cubicBezTo>
                  <a:cubicBezTo>
                    <a:pt x="33052" y="8168"/>
                    <a:pt x="32980" y="8120"/>
                    <a:pt x="32909" y="8061"/>
                  </a:cubicBezTo>
                  <a:cubicBezTo>
                    <a:pt x="29551" y="5584"/>
                    <a:pt x="28278" y="3417"/>
                    <a:pt x="27801" y="1941"/>
                  </a:cubicBezTo>
                  <a:cubicBezTo>
                    <a:pt x="27432" y="762"/>
                    <a:pt x="27575" y="48"/>
                    <a:pt x="275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41"/>
            <p:cNvSpPr/>
            <p:nvPr/>
          </p:nvSpPr>
          <p:spPr>
            <a:xfrm>
              <a:off x="5456538" y="2010410"/>
              <a:ext cx="134719" cy="173842"/>
            </a:xfrm>
            <a:custGeom>
              <a:avLst/>
              <a:gdLst/>
              <a:ahLst/>
              <a:cxnLst/>
              <a:rect l="l" t="t" r="r" b="b"/>
              <a:pathLst>
                <a:path w="4752" h="6132" extrusionOk="0">
                  <a:moveTo>
                    <a:pt x="3084" y="0"/>
                  </a:moveTo>
                  <a:lnTo>
                    <a:pt x="1" y="4751"/>
                  </a:lnTo>
                  <a:lnTo>
                    <a:pt x="1870" y="6132"/>
                  </a:lnTo>
                  <a:lnTo>
                    <a:pt x="4751" y="1226"/>
                  </a:lnTo>
                  <a:lnTo>
                    <a:pt x="3084" y="0"/>
                  </a:lnTo>
                  <a:close/>
                </a:path>
              </a:pathLst>
            </a:custGeom>
            <a:solidFill>
              <a:srgbClr val="EB7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41"/>
            <p:cNvSpPr/>
            <p:nvPr/>
          </p:nvSpPr>
          <p:spPr>
            <a:xfrm>
              <a:off x="5348522" y="1936471"/>
              <a:ext cx="148554" cy="173530"/>
            </a:xfrm>
            <a:custGeom>
              <a:avLst/>
              <a:gdLst/>
              <a:ahLst/>
              <a:cxnLst/>
              <a:rect l="l" t="t" r="r" b="b"/>
              <a:pathLst>
                <a:path w="5240" h="6121" extrusionOk="0">
                  <a:moveTo>
                    <a:pt x="3358" y="1"/>
                  </a:moveTo>
                  <a:lnTo>
                    <a:pt x="1" y="4549"/>
                  </a:lnTo>
                  <a:lnTo>
                    <a:pt x="2120" y="6120"/>
                  </a:lnTo>
                  <a:lnTo>
                    <a:pt x="5239" y="1382"/>
                  </a:lnTo>
                  <a:lnTo>
                    <a:pt x="3358" y="1"/>
                  </a:lnTo>
                  <a:close/>
                </a:path>
              </a:pathLst>
            </a:custGeom>
            <a:solidFill>
              <a:srgbClr val="EB7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41"/>
            <p:cNvSpPr/>
            <p:nvPr/>
          </p:nvSpPr>
          <p:spPr>
            <a:xfrm>
              <a:off x="5240845" y="1862560"/>
              <a:ext cx="149886" cy="158675"/>
            </a:xfrm>
            <a:custGeom>
              <a:avLst/>
              <a:gdLst/>
              <a:ahLst/>
              <a:cxnLst/>
              <a:rect l="l" t="t" r="r" b="b"/>
              <a:pathLst>
                <a:path w="5287" h="5597" extrusionOk="0">
                  <a:moveTo>
                    <a:pt x="3632" y="0"/>
                  </a:moveTo>
                  <a:lnTo>
                    <a:pt x="0" y="4358"/>
                  </a:lnTo>
                  <a:lnTo>
                    <a:pt x="1679" y="5596"/>
                  </a:lnTo>
                  <a:lnTo>
                    <a:pt x="5287" y="1226"/>
                  </a:lnTo>
                  <a:lnTo>
                    <a:pt x="3632" y="0"/>
                  </a:lnTo>
                  <a:close/>
                </a:path>
              </a:pathLst>
            </a:custGeom>
            <a:solidFill>
              <a:srgbClr val="EB7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41"/>
            <p:cNvSpPr/>
            <p:nvPr/>
          </p:nvSpPr>
          <p:spPr>
            <a:xfrm>
              <a:off x="5408597" y="1975623"/>
              <a:ext cx="135400" cy="169476"/>
            </a:xfrm>
            <a:custGeom>
              <a:avLst/>
              <a:gdLst/>
              <a:ahLst/>
              <a:cxnLst/>
              <a:rect l="l" t="t" r="r" b="b"/>
              <a:pathLst>
                <a:path w="4776" h="5978" extrusionOk="0">
                  <a:moveTo>
                    <a:pt x="3120" y="1"/>
                  </a:moveTo>
                  <a:lnTo>
                    <a:pt x="1" y="4739"/>
                  </a:lnTo>
                  <a:lnTo>
                    <a:pt x="1692" y="5978"/>
                  </a:lnTo>
                  <a:lnTo>
                    <a:pt x="4775" y="1227"/>
                  </a:lnTo>
                  <a:lnTo>
                    <a:pt x="3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41"/>
            <p:cNvSpPr/>
            <p:nvPr/>
          </p:nvSpPr>
          <p:spPr>
            <a:xfrm>
              <a:off x="5288446" y="1897318"/>
              <a:ext cx="155301" cy="168115"/>
            </a:xfrm>
            <a:custGeom>
              <a:avLst/>
              <a:gdLst/>
              <a:ahLst/>
              <a:cxnLst/>
              <a:rect l="l" t="t" r="r" b="b"/>
              <a:pathLst>
                <a:path w="5478" h="5930" extrusionOk="0">
                  <a:moveTo>
                    <a:pt x="3608" y="0"/>
                  </a:moveTo>
                  <a:lnTo>
                    <a:pt x="0" y="4370"/>
                  </a:lnTo>
                  <a:lnTo>
                    <a:pt x="2120" y="5930"/>
                  </a:lnTo>
                  <a:lnTo>
                    <a:pt x="5477" y="1382"/>
                  </a:lnTo>
                  <a:lnTo>
                    <a:pt x="36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41"/>
            <p:cNvSpPr/>
            <p:nvPr/>
          </p:nvSpPr>
          <p:spPr>
            <a:xfrm>
              <a:off x="5187517" y="1827434"/>
              <a:ext cx="156294" cy="158675"/>
            </a:xfrm>
            <a:custGeom>
              <a:avLst/>
              <a:gdLst/>
              <a:ahLst/>
              <a:cxnLst/>
              <a:rect l="l" t="t" r="r" b="b"/>
              <a:pathLst>
                <a:path w="5513" h="5597" extrusionOk="0">
                  <a:moveTo>
                    <a:pt x="3834" y="1"/>
                  </a:moveTo>
                  <a:lnTo>
                    <a:pt x="0" y="4204"/>
                  </a:lnTo>
                  <a:lnTo>
                    <a:pt x="1881" y="5597"/>
                  </a:lnTo>
                  <a:lnTo>
                    <a:pt x="5513" y="1239"/>
                  </a:lnTo>
                  <a:lnTo>
                    <a:pt x="38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41"/>
            <p:cNvSpPr/>
            <p:nvPr/>
          </p:nvSpPr>
          <p:spPr>
            <a:xfrm>
              <a:off x="5775513" y="877143"/>
              <a:ext cx="566433" cy="499952"/>
            </a:xfrm>
            <a:custGeom>
              <a:avLst/>
              <a:gdLst/>
              <a:ahLst/>
              <a:cxnLst/>
              <a:rect l="l" t="t" r="r" b="b"/>
              <a:pathLst>
                <a:path w="19980" h="17635" extrusionOk="0">
                  <a:moveTo>
                    <a:pt x="10004" y="2067"/>
                  </a:moveTo>
                  <a:cubicBezTo>
                    <a:pt x="11395" y="2067"/>
                    <a:pt x="12798" y="2496"/>
                    <a:pt x="14003" y="3385"/>
                  </a:cubicBezTo>
                  <a:cubicBezTo>
                    <a:pt x="14134" y="3480"/>
                    <a:pt x="14253" y="3576"/>
                    <a:pt x="14372" y="3671"/>
                  </a:cubicBezTo>
                  <a:cubicBezTo>
                    <a:pt x="15193" y="4385"/>
                    <a:pt x="15824" y="5255"/>
                    <a:pt x="16217" y="6207"/>
                  </a:cubicBezTo>
                  <a:cubicBezTo>
                    <a:pt x="17110" y="8326"/>
                    <a:pt x="16884" y="10839"/>
                    <a:pt x="15420" y="12827"/>
                  </a:cubicBezTo>
                  <a:cubicBezTo>
                    <a:pt x="14102" y="14619"/>
                    <a:pt x="12064" y="15568"/>
                    <a:pt x="9998" y="15568"/>
                  </a:cubicBezTo>
                  <a:cubicBezTo>
                    <a:pt x="9059" y="15568"/>
                    <a:pt x="8114" y="15372"/>
                    <a:pt x="7228" y="14970"/>
                  </a:cubicBezTo>
                  <a:cubicBezTo>
                    <a:pt x="6799" y="14779"/>
                    <a:pt x="6383" y="14541"/>
                    <a:pt x="5990" y="14244"/>
                  </a:cubicBezTo>
                  <a:cubicBezTo>
                    <a:pt x="4406" y="13077"/>
                    <a:pt x="3478" y="11351"/>
                    <a:pt x="3287" y="9541"/>
                  </a:cubicBezTo>
                  <a:cubicBezTo>
                    <a:pt x="3108" y="7922"/>
                    <a:pt x="3513" y="6231"/>
                    <a:pt x="4561" y="4814"/>
                  </a:cubicBezTo>
                  <a:cubicBezTo>
                    <a:pt x="5886" y="3019"/>
                    <a:pt x="7932" y="2067"/>
                    <a:pt x="10004" y="2067"/>
                  </a:cubicBezTo>
                  <a:close/>
                  <a:moveTo>
                    <a:pt x="10000" y="0"/>
                  </a:moveTo>
                  <a:cubicBezTo>
                    <a:pt x="7295" y="0"/>
                    <a:pt x="4624" y="1238"/>
                    <a:pt x="2894" y="3588"/>
                  </a:cubicBezTo>
                  <a:cubicBezTo>
                    <a:pt x="1" y="7505"/>
                    <a:pt x="834" y="13017"/>
                    <a:pt x="4752" y="15911"/>
                  </a:cubicBezTo>
                  <a:cubicBezTo>
                    <a:pt x="6331" y="17074"/>
                    <a:pt x="8168" y="17635"/>
                    <a:pt x="9986" y="17635"/>
                  </a:cubicBezTo>
                  <a:cubicBezTo>
                    <a:pt x="12691" y="17635"/>
                    <a:pt x="15357" y="16395"/>
                    <a:pt x="17086" y="14053"/>
                  </a:cubicBezTo>
                  <a:cubicBezTo>
                    <a:pt x="19980" y="10136"/>
                    <a:pt x="19146" y="4612"/>
                    <a:pt x="15229" y="1718"/>
                  </a:cubicBezTo>
                  <a:cubicBezTo>
                    <a:pt x="13654" y="560"/>
                    <a:pt x="11819" y="0"/>
                    <a:pt x="10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34" name="Google Shape;1734;p41"/>
            <p:cNvGrpSpPr/>
            <p:nvPr/>
          </p:nvGrpSpPr>
          <p:grpSpPr>
            <a:xfrm>
              <a:off x="5732307" y="1303227"/>
              <a:ext cx="784814" cy="788527"/>
              <a:chOff x="5732307" y="1303227"/>
              <a:chExt cx="784814" cy="788527"/>
            </a:xfrm>
          </p:grpSpPr>
          <p:sp>
            <p:nvSpPr>
              <p:cNvPr id="1735" name="Google Shape;1735;p41"/>
              <p:cNvSpPr/>
              <p:nvPr/>
            </p:nvSpPr>
            <p:spPr>
              <a:xfrm>
                <a:off x="5775201" y="1303227"/>
                <a:ext cx="741920" cy="788527"/>
              </a:xfrm>
              <a:custGeom>
                <a:avLst/>
                <a:gdLst/>
                <a:ahLst/>
                <a:cxnLst/>
                <a:rect l="l" t="t" r="r" b="b"/>
                <a:pathLst>
                  <a:path w="26170" h="27814" extrusionOk="0">
                    <a:moveTo>
                      <a:pt x="21824" y="1"/>
                    </a:moveTo>
                    <a:cubicBezTo>
                      <a:pt x="21169" y="1417"/>
                      <a:pt x="20419" y="2858"/>
                      <a:pt x="19562" y="4311"/>
                    </a:cubicBezTo>
                    <a:cubicBezTo>
                      <a:pt x="18240" y="6525"/>
                      <a:pt x="16835" y="8537"/>
                      <a:pt x="15383" y="10335"/>
                    </a:cubicBezTo>
                    <a:lnTo>
                      <a:pt x="15478" y="10407"/>
                    </a:lnTo>
                    <a:cubicBezTo>
                      <a:pt x="15478" y="10407"/>
                      <a:pt x="15169" y="24123"/>
                      <a:pt x="0" y="27516"/>
                    </a:cubicBezTo>
                    <a:cubicBezTo>
                      <a:pt x="313" y="27688"/>
                      <a:pt x="1017" y="27814"/>
                      <a:pt x="2006" y="27814"/>
                    </a:cubicBezTo>
                    <a:cubicBezTo>
                      <a:pt x="5797" y="27814"/>
                      <a:pt x="13780" y="25969"/>
                      <a:pt x="20003" y="17848"/>
                    </a:cubicBezTo>
                    <a:cubicBezTo>
                      <a:pt x="26170" y="9787"/>
                      <a:pt x="23324" y="2668"/>
                      <a:pt x="2182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6" name="Google Shape;1736;p41"/>
              <p:cNvSpPr/>
              <p:nvPr/>
            </p:nvSpPr>
            <p:spPr>
              <a:xfrm>
                <a:off x="5732307" y="1596233"/>
                <a:ext cx="481723" cy="487081"/>
              </a:xfrm>
              <a:custGeom>
                <a:avLst/>
                <a:gdLst/>
                <a:ahLst/>
                <a:cxnLst/>
                <a:rect l="l" t="t" r="r" b="b"/>
                <a:pathLst>
                  <a:path w="16992" h="17181" extrusionOk="0">
                    <a:moveTo>
                      <a:pt x="16896" y="0"/>
                    </a:moveTo>
                    <a:cubicBezTo>
                      <a:pt x="14741" y="2703"/>
                      <a:pt x="12502" y="4965"/>
                      <a:pt x="10324" y="6834"/>
                    </a:cubicBezTo>
                    <a:cubicBezTo>
                      <a:pt x="11514" y="14776"/>
                      <a:pt x="1" y="16359"/>
                      <a:pt x="1513" y="17181"/>
                    </a:cubicBezTo>
                    <a:cubicBezTo>
                      <a:pt x="16682" y="13788"/>
                      <a:pt x="16991" y="72"/>
                      <a:pt x="16991" y="72"/>
                    </a:cubicBezTo>
                    <a:lnTo>
                      <a:pt x="16896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37" name="Google Shape;1737;p41"/>
            <p:cNvSpPr/>
            <p:nvPr/>
          </p:nvSpPr>
          <p:spPr>
            <a:xfrm>
              <a:off x="5276284" y="1776799"/>
              <a:ext cx="360527" cy="282564"/>
            </a:xfrm>
            <a:custGeom>
              <a:avLst/>
              <a:gdLst/>
              <a:ahLst/>
              <a:cxnLst/>
              <a:rect l="l" t="t" r="r" b="b"/>
              <a:pathLst>
                <a:path w="12717" h="9967" extrusionOk="0">
                  <a:moveTo>
                    <a:pt x="941" y="1"/>
                  </a:moveTo>
                  <a:lnTo>
                    <a:pt x="1" y="1275"/>
                  </a:lnTo>
                  <a:lnTo>
                    <a:pt x="703" y="1787"/>
                  </a:lnTo>
                  <a:lnTo>
                    <a:pt x="2382" y="3025"/>
                  </a:lnTo>
                  <a:lnTo>
                    <a:pt x="4037" y="4251"/>
                  </a:lnTo>
                  <a:lnTo>
                    <a:pt x="5906" y="5633"/>
                  </a:lnTo>
                  <a:lnTo>
                    <a:pt x="7787" y="7014"/>
                  </a:lnTo>
                  <a:lnTo>
                    <a:pt x="9442" y="8240"/>
                  </a:lnTo>
                  <a:lnTo>
                    <a:pt x="11109" y="9466"/>
                  </a:lnTo>
                  <a:lnTo>
                    <a:pt x="11776" y="9966"/>
                  </a:lnTo>
                  <a:lnTo>
                    <a:pt x="12716" y="8693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41"/>
            <p:cNvSpPr/>
            <p:nvPr/>
          </p:nvSpPr>
          <p:spPr>
            <a:xfrm>
              <a:off x="5522369" y="1375324"/>
              <a:ext cx="378416" cy="424088"/>
            </a:xfrm>
            <a:custGeom>
              <a:avLst/>
              <a:gdLst/>
              <a:ahLst/>
              <a:cxnLst/>
              <a:rect l="l" t="t" r="r" b="b"/>
              <a:pathLst>
                <a:path w="13348" h="14959" extrusionOk="0">
                  <a:moveTo>
                    <a:pt x="10176" y="1"/>
                  </a:moveTo>
                  <a:cubicBezTo>
                    <a:pt x="9316" y="1"/>
                    <a:pt x="8466" y="396"/>
                    <a:pt x="7918" y="1137"/>
                  </a:cubicBezTo>
                  <a:cubicBezTo>
                    <a:pt x="7001" y="2387"/>
                    <a:pt x="0" y="13983"/>
                    <a:pt x="1250" y="14900"/>
                  </a:cubicBezTo>
                  <a:cubicBezTo>
                    <a:pt x="1304" y="14940"/>
                    <a:pt x="1372" y="14959"/>
                    <a:pt x="1454" y="14959"/>
                  </a:cubicBezTo>
                  <a:cubicBezTo>
                    <a:pt x="3254" y="14959"/>
                    <a:pt x="11553" y="5655"/>
                    <a:pt x="12430" y="4470"/>
                  </a:cubicBezTo>
                  <a:cubicBezTo>
                    <a:pt x="13347" y="3220"/>
                    <a:pt x="13085" y="1470"/>
                    <a:pt x="11835" y="553"/>
                  </a:cubicBezTo>
                  <a:cubicBezTo>
                    <a:pt x="11337" y="180"/>
                    <a:pt x="10754" y="1"/>
                    <a:pt x="101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39" name="Google Shape;1739;p41"/>
            <p:cNvGrpSpPr/>
            <p:nvPr/>
          </p:nvGrpSpPr>
          <p:grpSpPr>
            <a:xfrm>
              <a:off x="6080681" y="536650"/>
              <a:ext cx="447931" cy="413570"/>
              <a:chOff x="6080681" y="536650"/>
              <a:chExt cx="447931" cy="413570"/>
            </a:xfrm>
          </p:grpSpPr>
          <p:sp>
            <p:nvSpPr>
              <p:cNvPr id="1740" name="Google Shape;1740;p41"/>
              <p:cNvSpPr/>
              <p:nvPr/>
            </p:nvSpPr>
            <p:spPr>
              <a:xfrm>
                <a:off x="6091143" y="536650"/>
                <a:ext cx="437469" cy="413570"/>
              </a:xfrm>
              <a:custGeom>
                <a:avLst/>
                <a:gdLst/>
                <a:ahLst/>
                <a:cxnLst/>
                <a:rect l="l" t="t" r="r" b="b"/>
                <a:pathLst>
                  <a:path w="15431" h="14588" extrusionOk="0">
                    <a:moveTo>
                      <a:pt x="13609" y="0"/>
                    </a:moveTo>
                    <a:cubicBezTo>
                      <a:pt x="13609" y="0"/>
                      <a:pt x="11488" y="6683"/>
                      <a:pt x="5183" y="6683"/>
                    </a:cubicBezTo>
                    <a:cubicBezTo>
                      <a:pt x="3697" y="6683"/>
                      <a:pt x="1978" y="6312"/>
                      <a:pt x="0" y="5394"/>
                    </a:cubicBezTo>
                    <a:lnTo>
                      <a:pt x="0" y="5394"/>
                    </a:lnTo>
                    <a:cubicBezTo>
                      <a:pt x="477" y="6870"/>
                      <a:pt x="1750" y="9037"/>
                      <a:pt x="5108" y="11514"/>
                    </a:cubicBezTo>
                    <a:cubicBezTo>
                      <a:pt x="8500" y="14025"/>
                      <a:pt x="10971" y="14588"/>
                      <a:pt x="12504" y="14588"/>
                    </a:cubicBezTo>
                    <a:cubicBezTo>
                      <a:pt x="13704" y="14588"/>
                      <a:pt x="14329" y="14243"/>
                      <a:pt x="14371" y="14217"/>
                    </a:cubicBezTo>
                    <a:cubicBezTo>
                      <a:pt x="15431" y="5811"/>
                      <a:pt x="13609" y="0"/>
                      <a:pt x="1360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1" name="Google Shape;1741;p41"/>
              <p:cNvSpPr/>
              <p:nvPr/>
            </p:nvSpPr>
            <p:spPr>
              <a:xfrm>
                <a:off x="6080681" y="536650"/>
                <a:ext cx="396305" cy="189463"/>
              </a:xfrm>
              <a:custGeom>
                <a:avLst/>
                <a:gdLst/>
                <a:ahLst/>
                <a:cxnLst/>
                <a:rect l="l" t="t" r="r" b="b"/>
                <a:pathLst>
                  <a:path w="13979" h="6683" extrusionOk="0">
                    <a:moveTo>
                      <a:pt x="13971" y="0"/>
                    </a:moveTo>
                    <a:cubicBezTo>
                      <a:pt x="13733" y="0"/>
                      <a:pt x="7727" y="35"/>
                      <a:pt x="155" y="3453"/>
                    </a:cubicBezTo>
                    <a:cubicBezTo>
                      <a:pt x="143" y="3501"/>
                      <a:pt x="0" y="4215"/>
                      <a:pt x="369" y="5394"/>
                    </a:cubicBezTo>
                    <a:cubicBezTo>
                      <a:pt x="2347" y="6312"/>
                      <a:pt x="4066" y="6683"/>
                      <a:pt x="5552" y="6683"/>
                    </a:cubicBezTo>
                    <a:cubicBezTo>
                      <a:pt x="11857" y="6683"/>
                      <a:pt x="13978" y="0"/>
                      <a:pt x="13978" y="0"/>
                    </a:cubicBezTo>
                    <a:cubicBezTo>
                      <a:pt x="13978" y="0"/>
                      <a:pt x="13976" y="0"/>
                      <a:pt x="1397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2" name="Google Shape;1742;p41"/>
            <p:cNvGrpSpPr/>
            <p:nvPr/>
          </p:nvGrpSpPr>
          <p:grpSpPr>
            <a:xfrm>
              <a:off x="5066658" y="871105"/>
              <a:ext cx="663645" cy="833582"/>
              <a:chOff x="5066658" y="871105"/>
              <a:chExt cx="663645" cy="833582"/>
            </a:xfrm>
          </p:grpSpPr>
          <p:sp>
            <p:nvSpPr>
              <p:cNvPr id="1743" name="Google Shape;1743;p41"/>
              <p:cNvSpPr/>
              <p:nvPr/>
            </p:nvSpPr>
            <p:spPr>
              <a:xfrm>
                <a:off x="5149017" y="1139842"/>
                <a:ext cx="368975" cy="564845"/>
              </a:xfrm>
              <a:custGeom>
                <a:avLst/>
                <a:gdLst/>
                <a:ahLst/>
                <a:cxnLst/>
                <a:rect l="l" t="t" r="r" b="b"/>
                <a:pathLst>
                  <a:path w="13015" h="19924" extrusionOk="0">
                    <a:moveTo>
                      <a:pt x="13014" y="1"/>
                    </a:moveTo>
                    <a:lnTo>
                      <a:pt x="13014" y="1"/>
                    </a:lnTo>
                    <a:cubicBezTo>
                      <a:pt x="13014" y="1"/>
                      <a:pt x="1" y="4335"/>
                      <a:pt x="1239" y="19837"/>
                    </a:cubicBezTo>
                    <a:cubicBezTo>
                      <a:pt x="1300" y="19896"/>
                      <a:pt x="1353" y="19924"/>
                      <a:pt x="1400" y="19924"/>
                    </a:cubicBezTo>
                    <a:cubicBezTo>
                      <a:pt x="2313" y="19924"/>
                      <a:pt x="948" y="9332"/>
                      <a:pt x="8716" y="8335"/>
                    </a:cubicBezTo>
                    <a:cubicBezTo>
                      <a:pt x="9776" y="5716"/>
                      <a:pt x="11169" y="2894"/>
                      <a:pt x="1301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4" name="Google Shape;1744;p41"/>
              <p:cNvSpPr/>
              <p:nvPr/>
            </p:nvSpPr>
            <p:spPr>
              <a:xfrm>
                <a:off x="5066658" y="871105"/>
                <a:ext cx="663645" cy="831109"/>
              </a:xfrm>
              <a:custGeom>
                <a:avLst/>
                <a:gdLst/>
                <a:ahLst/>
                <a:cxnLst/>
                <a:rect l="l" t="t" r="r" b="b"/>
                <a:pathLst>
                  <a:path w="23409" h="29316" extrusionOk="0">
                    <a:moveTo>
                      <a:pt x="20731" y="1"/>
                    </a:moveTo>
                    <a:cubicBezTo>
                      <a:pt x="17052" y="1"/>
                      <a:pt x="11787" y="1284"/>
                      <a:pt x="7478" y="7349"/>
                    </a:cubicBezTo>
                    <a:cubicBezTo>
                      <a:pt x="1" y="17862"/>
                      <a:pt x="2894" y="28113"/>
                      <a:pt x="4144" y="29316"/>
                    </a:cubicBezTo>
                    <a:cubicBezTo>
                      <a:pt x="2906" y="13814"/>
                      <a:pt x="15919" y="9480"/>
                      <a:pt x="15919" y="9480"/>
                    </a:cubicBezTo>
                    <a:cubicBezTo>
                      <a:pt x="17408" y="7146"/>
                      <a:pt x="19182" y="4765"/>
                      <a:pt x="21313" y="2408"/>
                    </a:cubicBezTo>
                    <a:cubicBezTo>
                      <a:pt x="22004" y="1634"/>
                      <a:pt x="22694" y="907"/>
                      <a:pt x="23408" y="229"/>
                    </a:cubicBezTo>
                    <a:cubicBezTo>
                      <a:pt x="22680" y="103"/>
                      <a:pt x="21769" y="1"/>
                      <a:pt x="2073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p42"/>
          <p:cNvSpPr txBox="1">
            <a:spLocks noGrp="1"/>
          </p:cNvSpPr>
          <p:nvPr>
            <p:ph type="title"/>
          </p:nvPr>
        </p:nvSpPr>
        <p:spPr>
          <a:xfrm>
            <a:off x="2965236" y="555525"/>
            <a:ext cx="4302234" cy="2869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 dirty="0">
                <a:solidFill>
                  <a:schemeClr val="accent6">
                    <a:lumMod val="75000"/>
                  </a:schemeClr>
                </a:solidFill>
              </a:rPr>
              <a:t>UML MODELLING</a:t>
            </a:r>
            <a:endParaRPr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50" name="Google Shape;1750;p42"/>
          <p:cNvSpPr txBox="1">
            <a:spLocks noGrp="1"/>
          </p:cNvSpPr>
          <p:nvPr>
            <p:ph type="subTitle" idx="1"/>
          </p:nvPr>
        </p:nvSpPr>
        <p:spPr>
          <a:xfrm>
            <a:off x="3818468" y="2451333"/>
            <a:ext cx="3380400" cy="11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300"/>
              <a:t>As a part of software designing phase, we used UML modelling lanuage for representing problem into graphical form as per </a:t>
            </a:r>
            <a:r>
              <a:rPr lang="en" sz="1300" b="1"/>
              <a:t>best engineering practices.</a:t>
            </a:r>
            <a:endParaRPr sz="1300" b="1"/>
          </a:p>
        </p:txBody>
      </p:sp>
      <p:grpSp>
        <p:nvGrpSpPr>
          <p:cNvPr id="1751" name="Google Shape;1751;p42"/>
          <p:cNvGrpSpPr/>
          <p:nvPr/>
        </p:nvGrpSpPr>
        <p:grpSpPr>
          <a:xfrm>
            <a:off x="387615" y="1194445"/>
            <a:ext cx="2247250" cy="3504956"/>
            <a:chOff x="387615" y="1194445"/>
            <a:chExt cx="2247250" cy="3504956"/>
          </a:xfrm>
        </p:grpSpPr>
        <p:sp>
          <p:nvSpPr>
            <p:cNvPr id="1752" name="Google Shape;1752;p42"/>
            <p:cNvSpPr/>
            <p:nvPr/>
          </p:nvSpPr>
          <p:spPr>
            <a:xfrm>
              <a:off x="1243574" y="4625814"/>
              <a:ext cx="76055" cy="49806"/>
            </a:xfrm>
            <a:custGeom>
              <a:avLst/>
              <a:gdLst/>
              <a:ahLst/>
              <a:cxnLst/>
              <a:rect l="l" t="t" r="r" b="b"/>
              <a:pathLst>
                <a:path w="2373" h="1554" extrusionOk="0">
                  <a:moveTo>
                    <a:pt x="1516" y="1"/>
                  </a:moveTo>
                  <a:cubicBezTo>
                    <a:pt x="1373" y="1"/>
                    <a:pt x="1229" y="17"/>
                    <a:pt x="1086" y="50"/>
                  </a:cubicBezTo>
                  <a:cubicBezTo>
                    <a:pt x="652" y="150"/>
                    <a:pt x="268" y="418"/>
                    <a:pt x="0" y="785"/>
                  </a:cubicBezTo>
                  <a:lnTo>
                    <a:pt x="1755" y="1554"/>
                  </a:lnTo>
                  <a:lnTo>
                    <a:pt x="2373" y="217"/>
                  </a:lnTo>
                  <a:cubicBezTo>
                    <a:pt x="2103" y="71"/>
                    <a:pt x="1811" y="1"/>
                    <a:pt x="1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42"/>
            <p:cNvSpPr/>
            <p:nvPr/>
          </p:nvSpPr>
          <p:spPr>
            <a:xfrm>
              <a:off x="1252677" y="4640589"/>
              <a:ext cx="9134" cy="7275"/>
            </a:xfrm>
            <a:custGeom>
              <a:avLst/>
              <a:gdLst/>
              <a:ahLst/>
              <a:cxnLst/>
              <a:rect l="l" t="t" r="r" b="b"/>
              <a:pathLst>
                <a:path w="285" h="227" extrusionOk="0">
                  <a:moveTo>
                    <a:pt x="255" y="1"/>
                  </a:moveTo>
                  <a:cubicBezTo>
                    <a:pt x="228" y="1"/>
                    <a:pt x="164" y="23"/>
                    <a:pt x="101" y="74"/>
                  </a:cubicBezTo>
                  <a:cubicBezTo>
                    <a:pt x="34" y="141"/>
                    <a:pt x="0" y="224"/>
                    <a:pt x="17" y="224"/>
                  </a:cubicBezTo>
                  <a:cubicBezTo>
                    <a:pt x="19" y="226"/>
                    <a:pt x="21" y="227"/>
                    <a:pt x="24" y="227"/>
                  </a:cubicBezTo>
                  <a:cubicBezTo>
                    <a:pt x="45" y="227"/>
                    <a:pt x="91" y="169"/>
                    <a:pt x="151" y="124"/>
                  </a:cubicBezTo>
                  <a:cubicBezTo>
                    <a:pt x="218" y="74"/>
                    <a:pt x="284" y="24"/>
                    <a:pt x="268" y="7"/>
                  </a:cubicBezTo>
                  <a:cubicBezTo>
                    <a:pt x="268" y="3"/>
                    <a:pt x="263" y="1"/>
                    <a:pt x="2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42"/>
            <p:cNvSpPr/>
            <p:nvPr/>
          </p:nvSpPr>
          <p:spPr>
            <a:xfrm>
              <a:off x="1270336" y="4631871"/>
              <a:ext cx="9134" cy="3814"/>
            </a:xfrm>
            <a:custGeom>
              <a:avLst/>
              <a:gdLst/>
              <a:ahLst/>
              <a:cxnLst/>
              <a:rect l="l" t="t" r="r" b="b"/>
              <a:pathLst>
                <a:path w="285" h="119" extrusionOk="0">
                  <a:moveTo>
                    <a:pt x="242" y="1"/>
                  </a:moveTo>
                  <a:cubicBezTo>
                    <a:pt x="213" y="1"/>
                    <a:pt x="174" y="9"/>
                    <a:pt x="134" y="28"/>
                  </a:cubicBezTo>
                  <a:cubicBezTo>
                    <a:pt x="68" y="62"/>
                    <a:pt x="1" y="95"/>
                    <a:pt x="17" y="112"/>
                  </a:cubicBezTo>
                  <a:cubicBezTo>
                    <a:pt x="17" y="117"/>
                    <a:pt x="23" y="119"/>
                    <a:pt x="33" y="119"/>
                  </a:cubicBezTo>
                  <a:cubicBezTo>
                    <a:pt x="57" y="119"/>
                    <a:pt x="104" y="107"/>
                    <a:pt x="151" y="95"/>
                  </a:cubicBezTo>
                  <a:cubicBezTo>
                    <a:pt x="235" y="62"/>
                    <a:pt x="285" y="28"/>
                    <a:pt x="285" y="11"/>
                  </a:cubicBezTo>
                  <a:cubicBezTo>
                    <a:pt x="278" y="5"/>
                    <a:pt x="262" y="1"/>
                    <a:pt x="2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42"/>
            <p:cNvSpPr/>
            <p:nvPr/>
          </p:nvSpPr>
          <p:spPr>
            <a:xfrm>
              <a:off x="1288092" y="4630525"/>
              <a:ext cx="10673" cy="2949"/>
            </a:xfrm>
            <a:custGeom>
              <a:avLst/>
              <a:gdLst/>
              <a:ahLst/>
              <a:cxnLst/>
              <a:rect l="l" t="t" r="r" b="b"/>
              <a:pathLst>
                <a:path w="333" h="92" extrusionOk="0">
                  <a:moveTo>
                    <a:pt x="141" y="0"/>
                  </a:moveTo>
                  <a:cubicBezTo>
                    <a:pt x="60" y="0"/>
                    <a:pt x="0" y="39"/>
                    <a:pt x="15" y="53"/>
                  </a:cubicBezTo>
                  <a:cubicBezTo>
                    <a:pt x="15" y="62"/>
                    <a:pt x="32" y="62"/>
                    <a:pt x="59" y="62"/>
                  </a:cubicBezTo>
                  <a:cubicBezTo>
                    <a:pt x="86" y="62"/>
                    <a:pt x="123" y="62"/>
                    <a:pt x="165" y="70"/>
                  </a:cubicBezTo>
                  <a:cubicBezTo>
                    <a:pt x="232" y="70"/>
                    <a:pt x="288" y="92"/>
                    <a:pt x="317" y="92"/>
                  </a:cubicBezTo>
                  <a:cubicBezTo>
                    <a:pt x="324" y="92"/>
                    <a:pt x="329" y="90"/>
                    <a:pt x="332" y="87"/>
                  </a:cubicBezTo>
                  <a:cubicBezTo>
                    <a:pt x="332" y="70"/>
                    <a:pt x="282" y="3"/>
                    <a:pt x="182" y="3"/>
                  </a:cubicBezTo>
                  <a:cubicBezTo>
                    <a:pt x="168" y="1"/>
                    <a:pt x="154" y="0"/>
                    <a:pt x="1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42"/>
            <p:cNvSpPr/>
            <p:nvPr/>
          </p:nvSpPr>
          <p:spPr>
            <a:xfrm>
              <a:off x="1306232" y="4634371"/>
              <a:ext cx="5384" cy="2179"/>
            </a:xfrm>
            <a:custGeom>
              <a:avLst/>
              <a:gdLst/>
              <a:ahLst/>
              <a:cxnLst/>
              <a:rect l="l" t="t" r="r" b="b"/>
              <a:pathLst>
                <a:path w="168" h="68" extrusionOk="0">
                  <a:moveTo>
                    <a:pt x="84" y="0"/>
                  </a:moveTo>
                  <a:cubicBezTo>
                    <a:pt x="34" y="0"/>
                    <a:pt x="0" y="17"/>
                    <a:pt x="0" y="34"/>
                  </a:cubicBezTo>
                  <a:cubicBezTo>
                    <a:pt x="0" y="50"/>
                    <a:pt x="34" y="67"/>
                    <a:pt x="84" y="67"/>
                  </a:cubicBezTo>
                  <a:cubicBezTo>
                    <a:pt x="117" y="67"/>
                    <a:pt x="167" y="50"/>
                    <a:pt x="167" y="34"/>
                  </a:cubicBezTo>
                  <a:cubicBezTo>
                    <a:pt x="167" y="17"/>
                    <a:pt x="134" y="0"/>
                    <a:pt x="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42"/>
            <p:cNvSpPr/>
            <p:nvPr/>
          </p:nvSpPr>
          <p:spPr>
            <a:xfrm>
              <a:off x="2398656" y="4658441"/>
              <a:ext cx="25736" cy="16666"/>
            </a:xfrm>
            <a:custGeom>
              <a:avLst/>
              <a:gdLst/>
              <a:ahLst/>
              <a:cxnLst/>
              <a:rect l="l" t="t" r="r" b="b"/>
              <a:pathLst>
                <a:path w="803" h="520" extrusionOk="0">
                  <a:moveTo>
                    <a:pt x="39" y="0"/>
                  </a:moveTo>
                  <a:cubicBezTo>
                    <a:pt x="26" y="0"/>
                    <a:pt x="13" y="1"/>
                    <a:pt x="1" y="1"/>
                  </a:cubicBezTo>
                  <a:cubicBezTo>
                    <a:pt x="318" y="68"/>
                    <a:pt x="602" y="252"/>
                    <a:pt x="803" y="519"/>
                  </a:cubicBezTo>
                  <a:cubicBezTo>
                    <a:pt x="674" y="213"/>
                    <a:pt x="374" y="0"/>
                    <a:pt x="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42"/>
            <p:cNvSpPr/>
            <p:nvPr/>
          </p:nvSpPr>
          <p:spPr>
            <a:xfrm>
              <a:off x="1184122" y="1956626"/>
              <a:ext cx="211562" cy="279764"/>
            </a:xfrm>
            <a:custGeom>
              <a:avLst/>
              <a:gdLst/>
              <a:ahLst/>
              <a:cxnLst/>
              <a:rect l="l" t="t" r="r" b="b"/>
              <a:pathLst>
                <a:path w="6601" h="8729" extrusionOk="0">
                  <a:moveTo>
                    <a:pt x="3676" y="0"/>
                  </a:moveTo>
                  <a:cubicBezTo>
                    <a:pt x="3571" y="0"/>
                    <a:pt x="3468" y="44"/>
                    <a:pt x="3392" y="140"/>
                  </a:cubicBezTo>
                  <a:cubicBezTo>
                    <a:pt x="3159" y="441"/>
                    <a:pt x="3092" y="1594"/>
                    <a:pt x="3610" y="2847"/>
                  </a:cubicBezTo>
                  <a:cubicBezTo>
                    <a:pt x="3802" y="3292"/>
                    <a:pt x="3681" y="3447"/>
                    <a:pt x="3415" y="3447"/>
                  </a:cubicBezTo>
                  <a:cubicBezTo>
                    <a:pt x="2942" y="3447"/>
                    <a:pt x="2010" y="2955"/>
                    <a:pt x="1571" y="2730"/>
                  </a:cubicBezTo>
                  <a:cubicBezTo>
                    <a:pt x="1571" y="2730"/>
                    <a:pt x="809" y="2179"/>
                    <a:pt x="515" y="2179"/>
                  </a:cubicBezTo>
                  <a:cubicBezTo>
                    <a:pt x="510" y="2179"/>
                    <a:pt x="506" y="2179"/>
                    <a:pt x="502" y="2179"/>
                  </a:cubicBezTo>
                  <a:cubicBezTo>
                    <a:pt x="235" y="2196"/>
                    <a:pt x="1" y="2847"/>
                    <a:pt x="986" y="3766"/>
                  </a:cubicBezTo>
                  <a:cubicBezTo>
                    <a:pt x="986" y="3766"/>
                    <a:pt x="352" y="3883"/>
                    <a:pt x="485" y="4401"/>
                  </a:cubicBezTo>
                  <a:cubicBezTo>
                    <a:pt x="585" y="4769"/>
                    <a:pt x="1337" y="5253"/>
                    <a:pt x="1337" y="5253"/>
                  </a:cubicBezTo>
                  <a:cubicBezTo>
                    <a:pt x="1312" y="5250"/>
                    <a:pt x="1286" y="5248"/>
                    <a:pt x="1261" y="5248"/>
                  </a:cubicBezTo>
                  <a:cubicBezTo>
                    <a:pt x="1040" y="5248"/>
                    <a:pt x="843" y="5376"/>
                    <a:pt x="753" y="5571"/>
                  </a:cubicBezTo>
                  <a:cubicBezTo>
                    <a:pt x="552" y="6122"/>
                    <a:pt x="1421" y="6623"/>
                    <a:pt x="1421" y="6623"/>
                  </a:cubicBezTo>
                  <a:cubicBezTo>
                    <a:pt x="1421" y="6623"/>
                    <a:pt x="669" y="6941"/>
                    <a:pt x="1053" y="7492"/>
                  </a:cubicBezTo>
                  <a:cubicBezTo>
                    <a:pt x="1354" y="7910"/>
                    <a:pt x="2056" y="8060"/>
                    <a:pt x="3309" y="8445"/>
                  </a:cubicBezTo>
                  <a:lnTo>
                    <a:pt x="4712" y="8729"/>
                  </a:lnTo>
                  <a:lnTo>
                    <a:pt x="6601" y="5086"/>
                  </a:lnTo>
                  <a:lnTo>
                    <a:pt x="5598" y="3633"/>
                  </a:lnTo>
                  <a:cubicBezTo>
                    <a:pt x="5398" y="3399"/>
                    <a:pt x="5164" y="3131"/>
                    <a:pt x="4896" y="2780"/>
                  </a:cubicBezTo>
                  <a:cubicBezTo>
                    <a:pt x="4679" y="2496"/>
                    <a:pt x="4512" y="2162"/>
                    <a:pt x="4395" y="1811"/>
                  </a:cubicBezTo>
                  <a:cubicBezTo>
                    <a:pt x="4245" y="1377"/>
                    <a:pt x="4144" y="926"/>
                    <a:pt x="4128" y="475"/>
                  </a:cubicBezTo>
                  <a:cubicBezTo>
                    <a:pt x="4128" y="191"/>
                    <a:pt x="3897" y="0"/>
                    <a:pt x="3676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42"/>
            <p:cNvSpPr/>
            <p:nvPr/>
          </p:nvSpPr>
          <p:spPr>
            <a:xfrm>
              <a:off x="1037493" y="4486557"/>
              <a:ext cx="316430" cy="191755"/>
            </a:xfrm>
            <a:custGeom>
              <a:avLst/>
              <a:gdLst/>
              <a:ahLst/>
              <a:cxnLst/>
              <a:rect l="l" t="t" r="r" b="b"/>
              <a:pathLst>
                <a:path w="9873" h="5983" extrusionOk="0">
                  <a:moveTo>
                    <a:pt x="5094" y="1"/>
                  </a:moveTo>
                  <a:lnTo>
                    <a:pt x="3891" y="2540"/>
                  </a:lnTo>
                  <a:lnTo>
                    <a:pt x="3891" y="2557"/>
                  </a:lnTo>
                  <a:cubicBezTo>
                    <a:pt x="3891" y="2557"/>
                    <a:pt x="1535" y="2041"/>
                    <a:pt x="551" y="2041"/>
                  </a:cubicBezTo>
                  <a:cubicBezTo>
                    <a:pt x="176" y="2041"/>
                    <a:pt x="1" y="2116"/>
                    <a:pt x="231" y="2323"/>
                  </a:cubicBezTo>
                  <a:cubicBezTo>
                    <a:pt x="1000" y="3008"/>
                    <a:pt x="6497" y="5314"/>
                    <a:pt x="7851" y="5865"/>
                  </a:cubicBezTo>
                  <a:lnTo>
                    <a:pt x="8151" y="5982"/>
                  </a:lnTo>
                  <a:lnTo>
                    <a:pt x="9872" y="2240"/>
                  </a:lnTo>
                  <a:lnTo>
                    <a:pt x="50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42"/>
            <p:cNvSpPr/>
            <p:nvPr/>
          </p:nvSpPr>
          <p:spPr>
            <a:xfrm>
              <a:off x="1040313" y="4552099"/>
              <a:ext cx="259509" cy="126213"/>
            </a:xfrm>
            <a:custGeom>
              <a:avLst/>
              <a:gdLst/>
              <a:ahLst/>
              <a:cxnLst/>
              <a:rect l="l" t="t" r="r" b="b"/>
              <a:pathLst>
                <a:path w="8097" h="3938" extrusionOk="0">
                  <a:moveTo>
                    <a:pt x="511" y="1"/>
                  </a:moveTo>
                  <a:cubicBezTo>
                    <a:pt x="226" y="1"/>
                    <a:pt x="1" y="38"/>
                    <a:pt x="26" y="161"/>
                  </a:cubicBezTo>
                  <a:cubicBezTo>
                    <a:pt x="93" y="479"/>
                    <a:pt x="5557" y="3018"/>
                    <a:pt x="8063" y="3937"/>
                  </a:cubicBezTo>
                  <a:lnTo>
                    <a:pt x="8097" y="3820"/>
                  </a:lnTo>
                  <a:lnTo>
                    <a:pt x="1697" y="913"/>
                  </a:lnTo>
                  <a:cubicBezTo>
                    <a:pt x="1697" y="913"/>
                    <a:pt x="1848" y="245"/>
                    <a:pt x="1564" y="94"/>
                  </a:cubicBezTo>
                  <a:cubicBezTo>
                    <a:pt x="1564" y="94"/>
                    <a:pt x="962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42"/>
            <p:cNvSpPr/>
            <p:nvPr/>
          </p:nvSpPr>
          <p:spPr>
            <a:xfrm>
              <a:off x="1090407" y="4552964"/>
              <a:ext cx="8589" cy="30576"/>
            </a:xfrm>
            <a:custGeom>
              <a:avLst/>
              <a:gdLst/>
              <a:ahLst/>
              <a:cxnLst/>
              <a:rect l="l" t="t" r="r" b="b"/>
              <a:pathLst>
                <a:path w="268" h="954" extrusionOk="0">
                  <a:moveTo>
                    <a:pt x="1" y="1"/>
                  </a:moveTo>
                  <a:lnTo>
                    <a:pt x="1" y="1"/>
                  </a:lnTo>
                  <a:cubicBezTo>
                    <a:pt x="67" y="151"/>
                    <a:pt x="118" y="301"/>
                    <a:pt x="134" y="468"/>
                  </a:cubicBezTo>
                  <a:cubicBezTo>
                    <a:pt x="151" y="636"/>
                    <a:pt x="134" y="803"/>
                    <a:pt x="101" y="953"/>
                  </a:cubicBezTo>
                  <a:cubicBezTo>
                    <a:pt x="268" y="652"/>
                    <a:pt x="235" y="268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42"/>
            <p:cNvSpPr/>
            <p:nvPr/>
          </p:nvSpPr>
          <p:spPr>
            <a:xfrm>
              <a:off x="1147168" y="4565271"/>
              <a:ext cx="3269" cy="16634"/>
            </a:xfrm>
            <a:custGeom>
              <a:avLst/>
              <a:gdLst/>
              <a:ahLst/>
              <a:cxnLst/>
              <a:rect l="l" t="t" r="r" b="b"/>
              <a:pathLst>
                <a:path w="102" h="519" extrusionOk="0">
                  <a:moveTo>
                    <a:pt x="17" y="1"/>
                  </a:moveTo>
                  <a:cubicBezTo>
                    <a:pt x="1" y="84"/>
                    <a:pt x="1" y="168"/>
                    <a:pt x="17" y="268"/>
                  </a:cubicBezTo>
                  <a:cubicBezTo>
                    <a:pt x="34" y="402"/>
                    <a:pt x="68" y="519"/>
                    <a:pt x="84" y="519"/>
                  </a:cubicBezTo>
                  <a:cubicBezTo>
                    <a:pt x="101" y="435"/>
                    <a:pt x="101" y="335"/>
                    <a:pt x="84" y="252"/>
                  </a:cubicBezTo>
                  <a:cubicBezTo>
                    <a:pt x="84" y="168"/>
                    <a:pt x="51" y="84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42"/>
            <p:cNvSpPr/>
            <p:nvPr/>
          </p:nvSpPr>
          <p:spPr>
            <a:xfrm>
              <a:off x="1158962" y="4567899"/>
              <a:ext cx="6987" cy="13012"/>
            </a:xfrm>
            <a:custGeom>
              <a:avLst/>
              <a:gdLst/>
              <a:ahLst/>
              <a:cxnLst/>
              <a:rect l="l" t="t" r="r" b="b"/>
              <a:pathLst>
                <a:path w="218" h="406" extrusionOk="0">
                  <a:moveTo>
                    <a:pt x="21" y="1"/>
                  </a:moveTo>
                  <a:cubicBezTo>
                    <a:pt x="20" y="1"/>
                    <a:pt x="18" y="1"/>
                    <a:pt x="17" y="2"/>
                  </a:cubicBezTo>
                  <a:cubicBezTo>
                    <a:pt x="0" y="2"/>
                    <a:pt x="34" y="103"/>
                    <a:pt x="84" y="220"/>
                  </a:cubicBezTo>
                  <a:cubicBezTo>
                    <a:pt x="130" y="327"/>
                    <a:pt x="176" y="406"/>
                    <a:pt x="196" y="406"/>
                  </a:cubicBezTo>
                  <a:cubicBezTo>
                    <a:pt x="198" y="406"/>
                    <a:pt x="199" y="405"/>
                    <a:pt x="201" y="403"/>
                  </a:cubicBezTo>
                  <a:cubicBezTo>
                    <a:pt x="218" y="403"/>
                    <a:pt x="184" y="303"/>
                    <a:pt x="134" y="186"/>
                  </a:cubicBezTo>
                  <a:cubicBezTo>
                    <a:pt x="88" y="93"/>
                    <a:pt x="41" y="1"/>
                    <a:pt x="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42"/>
            <p:cNvSpPr/>
            <p:nvPr/>
          </p:nvSpPr>
          <p:spPr>
            <a:xfrm>
              <a:off x="1163770" y="4562611"/>
              <a:ext cx="16089" cy="7532"/>
            </a:xfrm>
            <a:custGeom>
              <a:avLst/>
              <a:gdLst/>
              <a:ahLst/>
              <a:cxnLst/>
              <a:rect l="l" t="t" r="r" b="b"/>
              <a:pathLst>
                <a:path w="502" h="235" extrusionOk="0">
                  <a:moveTo>
                    <a:pt x="1" y="0"/>
                  </a:moveTo>
                  <a:cubicBezTo>
                    <a:pt x="1" y="17"/>
                    <a:pt x="101" y="84"/>
                    <a:pt x="235" y="151"/>
                  </a:cubicBezTo>
                  <a:cubicBezTo>
                    <a:pt x="318" y="201"/>
                    <a:pt x="402" y="234"/>
                    <a:pt x="502" y="234"/>
                  </a:cubicBezTo>
                  <a:cubicBezTo>
                    <a:pt x="502" y="218"/>
                    <a:pt x="402" y="151"/>
                    <a:pt x="268" y="84"/>
                  </a:cubicBezTo>
                  <a:cubicBezTo>
                    <a:pt x="185" y="51"/>
                    <a:pt x="101" y="1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42"/>
            <p:cNvSpPr/>
            <p:nvPr/>
          </p:nvSpPr>
          <p:spPr>
            <a:xfrm>
              <a:off x="1168609" y="4554054"/>
              <a:ext cx="18749" cy="7051"/>
            </a:xfrm>
            <a:custGeom>
              <a:avLst/>
              <a:gdLst/>
              <a:ahLst/>
              <a:cxnLst/>
              <a:rect l="l" t="t" r="r" b="b"/>
              <a:pathLst>
                <a:path w="585" h="220" extrusionOk="0">
                  <a:moveTo>
                    <a:pt x="0" y="0"/>
                  </a:moveTo>
                  <a:cubicBezTo>
                    <a:pt x="138" y="138"/>
                    <a:pt x="331" y="219"/>
                    <a:pt x="530" y="219"/>
                  </a:cubicBezTo>
                  <a:cubicBezTo>
                    <a:pt x="548" y="219"/>
                    <a:pt x="567" y="219"/>
                    <a:pt x="585" y="217"/>
                  </a:cubicBezTo>
                  <a:cubicBezTo>
                    <a:pt x="485" y="184"/>
                    <a:pt x="384" y="134"/>
                    <a:pt x="284" y="117"/>
                  </a:cubicBezTo>
                  <a:cubicBezTo>
                    <a:pt x="201" y="67"/>
                    <a:pt x="100" y="33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42"/>
            <p:cNvSpPr/>
            <p:nvPr/>
          </p:nvSpPr>
          <p:spPr>
            <a:xfrm>
              <a:off x="1125214" y="4541202"/>
              <a:ext cx="25736" cy="26794"/>
            </a:xfrm>
            <a:custGeom>
              <a:avLst/>
              <a:gdLst/>
              <a:ahLst/>
              <a:cxnLst/>
              <a:rect l="l" t="t" r="r" b="b"/>
              <a:pathLst>
                <a:path w="803" h="836" extrusionOk="0">
                  <a:moveTo>
                    <a:pt x="134" y="67"/>
                  </a:moveTo>
                  <a:cubicBezTo>
                    <a:pt x="268" y="67"/>
                    <a:pt x="418" y="117"/>
                    <a:pt x="519" y="217"/>
                  </a:cubicBezTo>
                  <a:cubicBezTo>
                    <a:pt x="602" y="284"/>
                    <a:pt x="669" y="401"/>
                    <a:pt x="702" y="501"/>
                  </a:cubicBezTo>
                  <a:cubicBezTo>
                    <a:pt x="713" y="577"/>
                    <a:pt x="717" y="646"/>
                    <a:pt x="718" y="718"/>
                  </a:cubicBezTo>
                  <a:lnTo>
                    <a:pt x="718" y="718"/>
                  </a:lnTo>
                  <a:cubicBezTo>
                    <a:pt x="669" y="686"/>
                    <a:pt x="600" y="641"/>
                    <a:pt x="519" y="585"/>
                  </a:cubicBezTo>
                  <a:cubicBezTo>
                    <a:pt x="418" y="518"/>
                    <a:pt x="318" y="451"/>
                    <a:pt x="235" y="368"/>
                  </a:cubicBezTo>
                  <a:cubicBezTo>
                    <a:pt x="185" y="318"/>
                    <a:pt x="134" y="267"/>
                    <a:pt x="101" y="201"/>
                  </a:cubicBezTo>
                  <a:cubicBezTo>
                    <a:pt x="68" y="150"/>
                    <a:pt x="68" y="84"/>
                    <a:pt x="134" y="67"/>
                  </a:cubicBezTo>
                  <a:close/>
                  <a:moveTo>
                    <a:pt x="118" y="0"/>
                  </a:moveTo>
                  <a:cubicBezTo>
                    <a:pt x="68" y="17"/>
                    <a:pt x="34" y="50"/>
                    <a:pt x="17" y="100"/>
                  </a:cubicBezTo>
                  <a:cubicBezTo>
                    <a:pt x="1" y="150"/>
                    <a:pt x="17" y="201"/>
                    <a:pt x="51" y="234"/>
                  </a:cubicBezTo>
                  <a:cubicBezTo>
                    <a:pt x="84" y="301"/>
                    <a:pt x="134" y="351"/>
                    <a:pt x="201" y="401"/>
                  </a:cubicBezTo>
                  <a:cubicBezTo>
                    <a:pt x="285" y="485"/>
                    <a:pt x="385" y="568"/>
                    <a:pt x="485" y="635"/>
                  </a:cubicBezTo>
                  <a:cubicBezTo>
                    <a:pt x="561" y="673"/>
                    <a:pt x="636" y="710"/>
                    <a:pt x="719" y="741"/>
                  </a:cubicBezTo>
                  <a:lnTo>
                    <a:pt x="719" y="741"/>
                  </a:lnTo>
                  <a:cubicBezTo>
                    <a:pt x="719" y="772"/>
                    <a:pt x="719" y="803"/>
                    <a:pt x="719" y="835"/>
                  </a:cubicBezTo>
                  <a:cubicBezTo>
                    <a:pt x="736" y="802"/>
                    <a:pt x="736" y="786"/>
                    <a:pt x="752" y="753"/>
                  </a:cubicBezTo>
                  <a:lnTo>
                    <a:pt x="752" y="753"/>
                  </a:lnTo>
                  <a:cubicBezTo>
                    <a:pt x="769" y="758"/>
                    <a:pt x="786" y="764"/>
                    <a:pt x="803" y="769"/>
                  </a:cubicBezTo>
                  <a:cubicBezTo>
                    <a:pt x="803" y="769"/>
                    <a:pt x="785" y="758"/>
                    <a:pt x="753" y="739"/>
                  </a:cubicBezTo>
                  <a:lnTo>
                    <a:pt x="753" y="739"/>
                  </a:lnTo>
                  <a:cubicBezTo>
                    <a:pt x="753" y="660"/>
                    <a:pt x="752" y="580"/>
                    <a:pt x="736" y="501"/>
                  </a:cubicBezTo>
                  <a:cubicBezTo>
                    <a:pt x="669" y="201"/>
                    <a:pt x="418" y="0"/>
                    <a:pt x="1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42"/>
            <p:cNvSpPr/>
            <p:nvPr/>
          </p:nvSpPr>
          <p:spPr>
            <a:xfrm>
              <a:off x="1147713" y="4549887"/>
              <a:ext cx="21441" cy="15640"/>
            </a:xfrm>
            <a:custGeom>
              <a:avLst/>
              <a:gdLst/>
              <a:ahLst/>
              <a:cxnLst/>
              <a:rect l="l" t="t" r="r" b="b"/>
              <a:pathLst>
                <a:path w="669" h="488" extrusionOk="0">
                  <a:moveTo>
                    <a:pt x="456" y="1"/>
                  </a:moveTo>
                  <a:cubicBezTo>
                    <a:pt x="387" y="1"/>
                    <a:pt x="318" y="23"/>
                    <a:pt x="268" y="63"/>
                  </a:cubicBezTo>
                  <a:cubicBezTo>
                    <a:pt x="184" y="113"/>
                    <a:pt x="117" y="180"/>
                    <a:pt x="67" y="247"/>
                  </a:cubicBezTo>
                  <a:cubicBezTo>
                    <a:pt x="34" y="314"/>
                    <a:pt x="0" y="397"/>
                    <a:pt x="17" y="481"/>
                  </a:cubicBezTo>
                  <a:cubicBezTo>
                    <a:pt x="34" y="414"/>
                    <a:pt x="67" y="331"/>
                    <a:pt x="117" y="280"/>
                  </a:cubicBezTo>
                  <a:cubicBezTo>
                    <a:pt x="168" y="214"/>
                    <a:pt x="218" y="147"/>
                    <a:pt x="285" y="113"/>
                  </a:cubicBezTo>
                  <a:cubicBezTo>
                    <a:pt x="338" y="81"/>
                    <a:pt x="399" y="63"/>
                    <a:pt x="458" y="63"/>
                  </a:cubicBezTo>
                  <a:cubicBezTo>
                    <a:pt x="491" y="63"/>
                    <a:pt x="522" y="68"/>
                    <a:pt x="552" y="80"/>
                  </a:cubicBezTo>
                  <a:cubicBezTo>
                    <a:pt x="619" y="130"/>
                    <a:pt x="535" y="230"/>
                    <a:pt x="468" y="280"/>
                  </a:cubicBezTo>
                  <a:cubicBezTo>
                    <a:pt x="401" y="331"/>
                    <a:pt x="335" y="364"/>
                    <a:pt x="251" y="397"/>
                  </a:cubicBezTo>
                  <a:cubicBezTo>
                    <a:pt x="117" y="464"/>
                    <a:pt x="34" y="481"/>
                    <a:pt x="34" y="481"/>
                  </a:cubicBezTo>
                  <a:cubicBezTo>
                    <a:pt x="56" y="485"/>
                    <a:pt x="79" y="487"/>
                    <a:pt x="101" y="487"/>
                  </a:cubicBezTo>
                  <a:cubicBezTo>
                    <a:pt x="161" y="487"/>
                    <a:pt x="219" y="472"/>
                    <a:pt x="268" y="448"/>
                  </a:cubicBezTo>
                  <a:cubicBezTo>
                    <a:pt x="351" y="414"/>
                    <a:pt x="435" y="381"/>
                    <a:pt x="502" y="331"/>
                  </a:cubicBezTo>
                  <a:cubicBezTo>
                    <a:pt x="552" y="297"/>
                    <a:pt x="585" y="264"/>
                    <a:pt x="619" y="214"/>
                  </a:cubicBezTo>
                  <a:cubicBezTo>
                    <a:pt x="669" y="147"/>
                    <a:pt x="652" y="63"/>
                    <a:pt x="585" y="30"/>
                  </a:cubicBezTo>
                  <a:cubicBezTo>
                    <a:pt x="546" y="10"/>
                    <a:pt x="501" y="1"/>
                    <a:pt x="4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42"/>
            <p:cNvSpPr/>
            <p:nvPr/>
          </p:nvSpPr>
          <p:spPr>
            <a:xfrm>
              <a:off x="1304085" y="4561009"/>
              <a:ext cx="28396" cy="63203"/>
            </a:xfrm>
            <a:custGeom>
              <a:avLst/>
              <a:gdLst/>
              <a:ahLst/>
              <a:cxnLst/>
              <a:rect l="l" t="t" r="r" b="b"/>
              <a:pathLst>
                <a:path w="886" h="1972" extrusionOk="0">
                  <a:moveTo>
                    <a:pt x="886" y="0"/>
                  </a:moveTo>
                  <a:lnTo>
                    <a:pt x="886" y="0"/>
                  </a:lnTo>
                  <a:cubicBezTo>
                    <a:pt x="552" y="635"/>
                    <a:pt x="268" y="1304"/>
                    <a:pt x="0" y="1972"/>
                  </a:cubicBezTo>
                  <a:cubicBezTo>
                    <a:pt x="335" y="1337"/>
                    <a:pt x="635" y="669"/>
                    <a:pt x="8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42"/>
            <p:cNvSpPr/>
            <p:nvPr/>
          </p:nvSpPr>
          <p:spPr>
            <a:xfrm>
              <a:off x="1186269" y="4606488"/>
              <a:ext cx="45030" cy="20416"/>
            </a:xfrm>
            <a:custGeom>
              <a:avLst/>
              <a:gdLst/>
              <a:ahLst/>
              <a:cxnLst/>
              <a:rect l="l" t="t" r="r" b="b"/>
              <a:pathLst>
                <a:path w="1405" h="637" extrusionOk="0">
                  <a:moveTo>
                    <a:pt x="5" y="0"/>
                  </a:moveTo>
                  <a:cubicBezTo>
                    <a:pt x="3" y="0"/>
                    <a:pt x="1" y="1"/>
                    <a:pt x="0" y="1"/>
                  </a:cubicBezTo>
                  <a:cubicBezTo>
                    <a:pt x="435" y="302"/>
                    <a:pt x="903" y="519"/>
                    <a:pt x="1404" y="636"/>
                  </a:cubicBezTo>
                  <a:cubicBezTo>
                    <a:pt x="1404" y="620"/>
                    <a:pt x="1087" y="503"/>
                    <a:pt x="702" y="336"/>
                  </a:cubicBezTo>
                  <a:cubicBezTo>
                    <a:pt x="336" y="160"/>
                    <a:pt x="45" y="0"/>
                    <a:pt x="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42"/>
            <p:cNvSpPr/>
            <p:nvPr/>
          </p:nvSpPr>
          <p:spPr>
            <a:xfrm>
              <a:off x="2346799" y="4458705"/>
              <a:ext cx="281079" cy="240183"/>
            </a:xfrm>
            <a:custGeom>
              <a:avLst/>
              <a:gdLst/>
              <a:ahLst/>
              <a:cxnLst/>
              <a:rect l="l" t="t" r="r" b="b"/>
              <a:pathLst>
                <a:path w="8770" h="7494" extrusionOk="0">
                  <a:moveTo>
                    <a:pt x="6982" y="1"/>
                  </a:moveTo>
                  <a:lnTo>
                    <a:pt x="2220" y="2257"/>
                  </a:lnTo>
                  <a:lnTo>
                    <a:pt x="3407" y="4813"/>
                  </a:lnTo>
                  <a:cubicBezTo>
                    <a:pt x="3407" y="4813"/>
                    <a:pt x="1" y="7493"/>
                    <a:pt x="832" y="7493"/>
                  </a:cubicBezTo>
                  <a:cubicBezTo>
                    <a:pt x="857" y="7493"/>
                    <a:pt x="885" y="7491"/>
                    <a:pt x="917" y="7486"/>
                  </a:cubicBezTo>
                  <a:cubicBezTo>
                    <a:pt x="1919" y="7336"/>
                    <a:pt x="7199" y="4562"/>
                    <a:pt x="8486" y="3877"/>
                  </a:cubicBezTo>
                  <a:lnTo>
                    <a:pt x="8770" y="3710"/>
                  </a:lnTo>
                  <a:lnTo>
                    <a:pt x="69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42"/>
            <p:cNvSpPr/>
            <p:nvPr/>
          </p:nvSpPr>
          <p:spPr>
            <a:xfrm>
              <a:off x="2567880" y="4532612"/>
              <a:ext cx="58940" cy="70189"/>
            </a:xfrm>
            <a:custGeom>
              <a:avLst/>
              <a:gdLst/>
              <a:ahLst/>
              <a:cxnLst/>
              <a:rect l="l" t="t" r="r" b="b"/>
              <a:pathLst>
                <a:path w="1839" h="2190" extrusionOk="0">
                  <a:moveTo>
                    <a:pt x="1204" y="1"/>
                  </a:moveTo>
                  <a:cubicBezTo>
                    <a:pt x="786" y="168"/>
                    <a:pt x="452" y="485"/>
                    <a:pt x="251" y="886"/>
                  </a:cubicBezTo>
                  <a:cubicBezTo>
                    <a:pt x="51" y="1287"/>
                    <a:pt x="1" y="1755"/>
                    <a:pt x="118" y="2190"/>
                  </a:cubicBezTo>
                  <a:lnTo>
                    <a:pt x="1839" y="1337"/>
                  </a:lnTo>
                  <a:lnTo>
                    <a:pt x="12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42"/>
            <p:cNvSpPr/>
            <p:nvPr/>
          </p:nvSpPr>
          <p:spPr>
            <a:xfrm>
              <a:off x="2361190" y="4574374"/>
              <a:ext cx="266688" cy="125027"/>
            </a:xfrm>
            <a:custGeom>
              <a:avLst/>
              <a:gdLst/>
              <a:ahLst/>
              <a:cxnLst/>
              <a:rect l="l" t="t" r="r" b="b"/>
              <a:pathLst>
                <a:path w="8321" h="3901" extrusionOk="0">
                  <a:moveTo>
                    <a:pt x="8254" y="1"/>
                  </a:moveTo>
                  <a:lnTo>
                    <a:pt x="1938" y="3075"/>
                  </a:lnTo>
                  <a:cubicBezTo>
                    <a:pt x="1938" y="3075"/>
                    <a:pt x="1585" y="2641"/>
                    <a:pt x="1308" y="2641"/>
                  </a:cubicBezTo>
                  <a:cubicBezTo>
                    <a:pt x="1277" y="2641"/>
                    <a:pt x="1248" y="2646"/>
                    <a:pt x="1220" y="2658"/>
                  </a:cubicBezTo>
                  <a:cubicBezTo>
                    <a:pt x="1220" y="2658"/>
                    <a:pt x="0" y="3744"/>
                    <a:pt x="284" y="3894"/>
                  </a:cubicBezTo>
                  <a:cubicBezTo>
                    <a:pt x="292" y="3898"/>
                    <a:pt x="304" y="3900"/>
                    <a:pt x="320" y="3900"/>
                  </a:cubicBezTo>
                  <a:cubicBezTo>
                    <a:pt x="871" y="3900"/>
                    <a:pt x="6080" y="1417"/>
                    <a:pt x="8321" y="101"/>
                  </a:cubicBezTo>
                  <a:lnTo>
                    <a:pt x="82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42"/>
            <p:cNvSpPr/>
            <p:nvPr/>
          </p:nvSpPr>
          <p:spPr>
            <a:xfrm>
              <a:off x="2369202" y="4573316"/>
              <a:ext cx="259220" cy="123200"/>
            </a:xfrm>
            <a:custGeom>
              <a:avLst/>
              <a:gdLst/>
              <a:ahLst/>
              <a:cxnLst/>
              <a:rect l="l" t="t" r="r" b="b"/>
              <a:pathLst>
                <a:path w="8088" h="3844" extrusionOk="0">
                  <a:moveTo>
                    <a:pt x="8088" y="1"/>
                  </a:moveTo>
                  <a:cubicBezTo>
                    <a:pt x="8054" y="1"/>
                    <a:pt x="8021" y="17"/>
                    <a:pt x="8004" y="34"/>
                  </a:cubicBezTo>
                  <a:cubicBezTo>
                    <a:pt x="8038" y="34"/>
                    <a:pt x="8054" y="17"/>
                    <a:pt x="8088" y="1"/>
                  </a:cubicBezTo>
                  <a:close/>
                  <a:moveTo>
                    <a:pt x="8004" y="34"/>
                  </a:moveTo>
                  <a:lnTo>
                    <a:pt x="8004" y="34"/>
                  </a:lnTo>
                  <a:cubicBezTo>
                    <a:pt x="7937" y="67"/>
                    <a:pt x="7854" y="101"/>
                    <a:pt x="7770" y="151"/>
                  </a:cubicBezTo>
                  <a:lnTo>
                    <a:pt x="6918" y="585"/>
                  </a:lnTo>
                  <a:cubicBezTo>
                    <a:pt x="6183" y="936"/>
                    <a:pt x="5180" y="1437"/>
                    <a:pt x="4061" y="1972"/>
                  </a:cubicBezTo>
                  <a:cubicBezTo>
                    <a:pt x="2941" y="2507"/>
                    <a:pt x="1922" y="2975"/>
                    <a:pt x="1187" y="3309"/>
                  </a:cubicBezTo>
                  <a:cubicBezTo>
                    <a:pt x="853" y="3459"/>
                    <a:pt x="552" y="3593"/>
                    <a:pt x="318" y="3693"/>
                  </a:cubicBezTo>
                  <a:cubicBezTo>
                    <a:pt x="235" y="3743"/>
                    <a:pt x="151" y="3777"/>
                    <a:pt x="84" y="3810"/>
                  </a:cubicBezTo>
                  <a:lnTo>
                    <a:pt x="318" y="3727"/>
                  </a:lnTo>
                  <a:lnTo>
                    <a:pt x="1204" y="3342"/>
                  </a:lnTo>
                  <a:cubicBezTo>
                    <a:pt x="1956" y="3025"/>
                    <a:pt x="2975" y="2557"/>
                    <a:pt x="4094" y="2022"/>
                  </a:cubicBezTo>
                  <a:cubicBezTo>
                    <a:pt x="5214" y="1488"/>
                    <a:pt x="6216" y="986"/>
                    <a:pt x="6935" y="619"/>
                  </a:cubicBezTo>
                  <a:cubicBezTo>
                    <a:pt x="7269" y="435"/>
                    <a:pt x="7553" y="285"/>
                    <a:pt x="7770" y="168"/>
                  </a:cubicBezTo>
                  <a:lnTo>
                    <a:pt x="8004" y="34"/>
                  </a:lnTo>
                  <a:close/>
                  <a:moveTo>
                    <a:pt x="84" y="3810"/>
                  </a:moveTo>
                  <a:cubicBezTo>
                    <a:pt x="51" y="3810"/>
                    <a:pt x="17" y="3827"/>
                    <a:pt x="1" y="3844"/>
                  </a:cubicBezTo>
                  <a:cubicBezTo>
                    <a:pt x="34" y="3844"/>
                    <a:pt x="51" y="3827"/>
                    <a:pt x="84" y="381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42"/>
            <p:cNvSpPr/>
            <p:nvPr/>
          </p:nvSpPr>
          <p:spPr>
            <a:xfrm>
              <a:off x="2444167" y="4621936"/>
              <a:ext cx="15031" cy="9262"/>
            </a:xfrm>
            <a:custGeom>
              <a:avLst/>
              <a:gdLst/>
              <a:ahLst/>
              <a:cxnLst/>
              <a:rect l="l" t="t" r="r" b="b"/>
              <a:pathLst>
                <a:path w="469" h="289" extrusionOk="0">
                  <a:moveTo>
                    <a:pt x="23" y="1"/>
                  </a:moveTo>
                  <a:cubicBezTo>
                    <a:pt x="20" y="1"/>
                    <a:pt x="18" y="2"/>
                    <a:pt x="18" y="4"/>
                  </a:cubicBezTo>
                  <a:cubicBezTo>
                    <a:pt x="1" y="21"/>
                    <a:pt x="101" y="88"/>
                    <a:pt x="218" y="171"/>
                  </a:cubicBezTo>
                  <a:cubicBezTo>
                    <a:pt x="335" y="238"/>
                    <a:pt x="452" y="288"/>
                    <a:pt x="452" y="288"/>
                  </a:cubicBezTo>
                  <a:cubicBezTo>
                    <a:pt x="469" y="271"/>
                    <a:pt x="369" y="188"/>
                    <a:pt x="252" y="121"/>
                  </a:cubicBezTo>
                  <a:cubicBezTo>
                    <a:pt x="150" y="48"/>
                    <a:pt x="48" y="1"/>
                    <a:pt x="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42"/>
            <p:cNvSpPr/>
            <p:nvPr/>
          </p:nvSpPr>
          <p:spPr>
            <a:xfrm>
              <a:off x="2454359" y="4614340"/>
              <a:ext cx="13942" cy="4199"/>
            </a:xfrm>
            <a:custGeom>
              <a:avLst/>
              <a:gdLst/>
              <a:ahLst/>
              <a:cxnLst/>
              <a:rect l="l" t="t" r="r" b="b"/>
              <a:pathLst>
                <a:path w="435" h="131" extrusionOk="0">
                  <a:moveTo>
                    <a:pt x="20" y="1"/>
                  </a:moveTo>
                  <a:cubicBezTo>
                    <a:pt x="8" y="1"/>
                    <a:pt x="0" y="3"/>
                    <a:pt x="0" y="7"/>
                  </a:cubicBezTo>
                  <a:cubicBezTo>
                    <a:pt x="0" y="24"/>
                    <a:pt x="84" y="57"/>
                    <a:pt x="201" y="91"/>
                  </a:cubicBezTo>
                  <a:cubicBezTo>
                    <a:pt x="287" y="115"/>
                    <a:pt x="363" y="131"/>
                    <a:pt x="398" y="131"/>
                  </a:cubicBezTo>
                  <a:cubicBezTo>
                    <a:pt x="411" y="131"/>
                    <a:pt x="418" y="129"/>
                    <a:pt x="418" y="124"/>
                  </a:cubicBezTo>
                  <a:cubicBezTo>
                    <a:pt x="435" y="107"/>
                    <a:pt x="335" y="74"/>
                    <a:pt x="218" y="41"/>
                  </a:cubicBezTo>
                  <a:cubicBezTo>
                    <a:pt x="132" y="16"/>
                    <a:pt x="55" y="1"/>
                    <a:pt x="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42"/>
            <p:cNvSpPr/>
            <p:nvPr/>
          </p:nvSpPr>
          <p:spPr>
            <a:xfrm>
              <a:off x="2452757" y="4600078"/>
              <a:ext cx="16634" cy="8077"/>
            </a:xfrm>
            <a:custGeom>
              <a:avLst/>
              <a:gdLst/>
              <a:ahLst/>
              <a:cxnLst/>
              <a:rect l="l" t="t" r="r" b="b"/>
              <a:pathLst>
                <a:path w="519" h="252" extrusionOk="0">
                  <a:moveTo>
                    <a:pt x="502" y="1"/>
                  </a:moveTo>
                  <a:cubicBezTo>
                    <a:pt x="418" y="18"/>
                    <a:pt x="318" y="51"/>
                    <a:pt x="234" y="101"/>
                  </a:cubicBezTo>
                  <a:cubicBezTo>
                    <a:pt x="101" y="168"/>
                    <a:pt x="0" y="235"/>
                    <a:pt x="0" y="252"/>
                  </a:cubicBezTo>
                  <a:cubicBezTo>
                    <a:pt x="101" y="235"/>
                    <a:pt x="184" y="201"/>
                    <a:pt x="268" y="151"/>
                  </a:cubicBezTo>
                  <a:cubicBezTo>
                    <a:pt x="401" y="85"/>
                    <a:pt x="518" y="18"/>
                    <a:pt x="5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42"/>
            <p:cNvSpPr/>
            <p:nvPr/>
          </p:nvSpPr>
          <p:spPr>
            <a:xfrm>
              <a:off x="2449552" y="4588860"/>
              <a:ext cx="17692" cy="10192"/>
            </a:xfrm>
            <a:custGeom>
              <a:avLst/>
              <a:gdLst/>
              <a:ahLst/>
              <a:cxnLst/>
              <a:rect l="l" t="t" r="r" b="b"/>
              <a:pathLst>
                <a:path w="552" h="318" extrusionOk="0">
                  <a:moveTo>
                    <a:pt x="535" y="0"/>
                  </a:moveTo>
                  <a:cubicBezTo>
                    <a:pt x="351" y="100"/>
                    <a:pt x="167" y="217"/>
                    <a:pt x="0" y="318"/>
                  </a:cubicBezTo>
                  <a:cubicBezTo>
                    <a:pt x="100" y="318"/>
                    <a:pt x="201" y="284"/>
                    <a:pt x="301" y="217"/>
                  </a:cubicBezTo>
                  <a:cubicBezTo>
                    <a:pt x="451" y="117"/>
                    <a:pt x="551" y="17"/>
                    <a:pt x="5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42"/>
            <p:cNvSpPr/>
            <p:nvPr/>
          </p:nvSpPr>
          <p:spPr>
            <a:xfrm>
              <a:off x="2413656" y="4613443"/>
              <a:ext cx="33781" cy="14519"/>
            </a:xfrm>
            <a:custGeom>
              <a:avLst/>
              <a:gdLst/>
              <a:ahLst/>
              <a:cxnLst/>
              <a:rect l="l" t="t" r="r" b="b"/>
              <a:pathLst>
                <a:path w="1054" h="453" extrusionOk="0">
                  <a:moveTo>
                    <a:pt x="522" y="62"/>
                  </a:moveTo>
                  <a:cubicBezTo>
                    <a:pt x="609" y="62"/>
                    <a:pt x="694" y="81"/>
                    <a:pt x="769" y="119"/>
                  </a:cubicBezTo>
                  <a:cubicBezTo>
                    <a:pt x="834" y="151"/>
                    <a:pt x="900" y="191"/>
                    <a:pt x="956" y="233"/>
                  </a:cubicBezTo>
                  <a:lnTo>
                    <a:pt x="956" y="233"/>
                  </a:lnTo>
                  <a:cubicBezTo>
                    <a:pt x="899" y="252"/>
                    <a:pt x="820" y="277"/>
                    <a:pt x="719" y="302"/>
                  </a:cubicBezTo>
                  <a:cubicBezTo>
                    <a:pt x="602" y="336"/>
                    <a:pt x="485" y="369"/>
                    <a:pt x="368" y="369"/>
                  </a:cubicBezTo>
                  <a:cubicBezTo>
                    <a:pt x="301" y="386"/>
                    <a:pt x="234" y="386"/>
                    <a:pt x="168" y="386"/>
                  </a:cubicBezTo>
                  <a:cubicBezTo>
                    <a:pt x="101" y="369"/>
                    <a:pt x="51" y="336"/>
                    <a:pt x="84" y="269"/>
                  </a:cubicBezTo>
                  <a:cubicBezTo>
                    <a:pt x="168" y="152"/>
                    <a:pt x="301" y="85"/>
                    <a:pt x="435" y="69"/>
                  </a:cubicBezTo>
                  <a:cubicBezTo>
                    <a:pt x="464" y="64"/>
                    <a:pt x="493" y="62"/>
                    <a:pt x="522" y="62"/>
                  </a:cubicBezTo>
                  <a:close/>
                  <a:moveTo>
                    <a:pt x="513" y="0"/>
                  </a:moveTo>
                  <a:cubicBezTo>
                    <a:pt x="324" y="0"/>
                    <a:pt x="138" y="82"/>
                    <a:pt x="17" y="236"/>
                  </a:cubicBezTo>
                  <a:cubicBezTo>
                    <a:pt x="1" y="286"/>
                    <a:pt x="1" y="353"/>
                    <a:pt x="34" y="386"/>
                  </a:cubicBezTo>
                  <a:cubicBezTo>
                    <a:pt x="67" y="419"/>
                    <a:pt x="101" y="436"/>
                    <a:pt x="151" y="453"/>
                  </a:cubicBezTo>
                  <a:cubicBezTo>
                    <a:pt x="234" y="453"/>
                    <a:pt x="301" y="453"/>
                    <a:pt x="385" y="436"/>
                  </a:cubicBezTo>
                  <a:cubicBezTo>
                    <a:pt x="502" y="419"/>
                    <a:pt x="619" y="386"/>
                    <a:pt x="736" y="353"/>
                  </a:cubicBezTo>
                  <a:cubicBezTo>
                    <a:pt x="823" y="328"/>
                    <a:pt x="901" y="293"/>
                    <a:pt x="977" y="250"/>
                  </a:cubicBezTo>
                  <a:lnTo>
                    <a:pt x="977" y="250"/>
                  </a:lnTo>
                  <a:cubicBezTo>
                    <a:pt x="999" y="267"/>
                    <a:pt x="1019" y="285"/>
                    <a:pt x="1036" y="302"/>
                  </a:cubicBezTo>
                  <a:cubicBezTo>
                    <a:pt x="1036" y="302"/>
                    <a:pt x="1036" y="287"/>
                    <a:pt x="992" y="241"/>
                  </a:cubicBezTo>
                  <a:lnTo>
                    <a:pt x="992" y="241"/>
                  </a:lnTo>
                  <a:cubicBezTo>
                    <a:pt x="1012" y="229"/>
                    <a:pt x="1033" y="216"/>
                    <a:pt x="1053" y="202"/>
                  </a:cubicBezTo>
                  <a:cubicBezTo>
                    <a:pt x="1046" y="202"/>
                    <a:pt x="1021" y="211"/>
                    <a:pt x="979" y="226"/>
                  </a:cubicBezTo>
                  <a:lnTo>
                    <a:pt x="979" y="226"/>
                  </a:lnTo>
                  <a:cubicBezTo>
                    <a:pt x="929" y="164"/>
                    <a:pt x="866" y="116"/>
                    <a:pt x="803" y="69"/>
                  </a:cubicBezTo>
                  <a:cubicBezTo>
                    <a:pt x="711" y="23"/>
                    <a:pt x="611" y="0"/>
                    <a:pt x="5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42"/>
            <p:cNvSpPr/>
            <p:nvPr/>
          </p:nvSpPr>
          <p:spPr>
            <a:xfrm>
              <a:off x="2439360" y="4597834"/>
              <a:ext cx="11826" cy="23717"/>
            </a:xfrm>
            <a:custGeom>
              <a:avLst/>
              <a:gdLst/>
              <a:ahLst/>
              <a:cxnLst/>
              <a:rect l="l" t="t" r="r" b="b"/>
              <a:pathLst>
                <a:path w="369" h="740" extrusionOk="0">
                  <a:moveTo>
                    <a:pt x="227" y="1"/>
                  </a:moveTo>
                  <a:cubicBezTo>
                    <a:pt x="219" y="1"/>
                    <a:pt x="210" y="2"/>
                    <a:pt x="201" y="4"/>
                  </a:cubicBezTo>
                  <a:cubicBezTo>
                    <a:pt x="84" y="71"/>
                    <a:pt x="17" y="171"/>
                    <a:pt x="17" y="288"/>
                  </a:cubicBezTo>
                  <a:cubicBezTo>
                    <a:pt x="1" y="372"/>
                    <a:pt x="1" y="472"/>
                    <a:pt x="34" y="556"/>
                  </a:cubicBezTo>
                  <a:cubicBezTo>
                    <a:pt x="51" y="622"/>
                    <a:pt x="101" y="706"/>
                    <a:pt x="168" y="739"/>
                  </a:cubicBezTo>
                  <a:cubicBezTo>
                    <a:pt x="134" y="672"/>
                    <a:pt x="101" y="606"/>
                    <a:pt x="84" y="539"/>
                  </a:cubicBezTo>
                  <a:cubicBezTo>
                    <a:pt x="51" y="455"/>
                    <a:pt x="51" y="372"/>
                    <a:pt x="67" y="305"/>
                  </a:cubicBezTo>
                  <a:cubicBezTo>
                    <a:pt x="84" y="221"/>
                    <a:pt x="134" y="104"/>
                    <a:pt x="218" y="71"/>
                  </a:cubicBezTo>
                  <a:cubicBezTo>
                    <a:pt x="223" y="70"/>
                    <a:pt x="228" y="69"/>
                    <a:pt x="233" y="69"/>
                  </a:cubicBezTo>
                  <a:cubicBezTo>
                    <a:pt x="303" y="69"/>
                    <a:pt x="318" y="177"/>
                    <a:pt x="318" y="255"/>
                  </a:cubicBezTo>
                  <a:cubicBezTo>
                    <a:pt x="301" y="338"/>
                    <a:pt x="285" y="422"/>
                    <a:pt x="268" y="505"/>
                  </a:cubicBezTo>
                  <a:cubicBezTo>
                    <a:pt x="234" y="639"/>
                    <a:pt x="184" y="723"/>
                    <a:pt x="201" y="723"/>
                  </a:cubicBezTo>
                  <a:cubicBezTo>
                    <a:pt x="251" y="672"/>
                    <a:pt x="285" y="606"/>
                    <a:pt x="318" y="522"/>
                  </a:cubicBezTo>
                  <a:cubicBezTo>
                    <a:pt x="335" y="439"/>
                    <a:pt x="351" y="355"/>
                    <a:pt x="368" y="271"/>
                  </a:cubicBezTo>
                  <a:cubicBezTo>
                    <a:pt x="368" y="221"/>
                    <a:pt x="368" y="155"/>
                    <a:pt x="351" y="104"/>
                  </a:cubicBezTo>
                  <a:cubicBezTo>
                    <a:pt x="337" y="46"/>
                    <a:pt x="285" y="1"/>
                    <a:pt x="2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42"/>
            <p:cNvSpPr/>
            <p:nvPr/>
          </p:nvSpPr>
          <p:spPr>
            <a:xfrm>
              <a:off x="2564675" y="4532612"/>
              <a:ext cx="40736" cy="69132"/>
            </a:xfrm>
            <a:custGeom>
              <a:avLst/>
              <a:gdLst/>
              <a:ahLst/>
              <a:cxnLst/>
              <a:rect l="l" t="t" r="r" b="b"/>
              <a:pathLst>
                <a:path w="1271" h="2157" extrusionOk="0">
                  <a:moveTo>
                    <a:pt x="1270" y="1"/>
                  </a:moveTo>
                  <a:cubicBezTo>
                    <a:pt x="1237" y="1"/>
                    <a:pt x="1203" y="17"/>
                    <a:pt x="1170" y="34"/>
                  </a:cubicBezTo>
                  <a:cubicBezTo>
                    <a:pt x="1070" y="51"/>
                    <a:pt x="986" y="101"/>
                    <a:pt x="903" y="151"/>
                  </a:cubicBezTo>
                  <a:cubicBezTo>
                    <a:pt x="318" y="469"/>
                    <a:pt x="0" y="1120"/>
                    <a:pt x="101" y="1772"/>
                  </a:cubicBezTo>
                  <a:cubicBezTo>
                    <a:pt x="117" y="1872"/>
                    <a:pt x="134" y="1972"/>
                    <a:pt x="167" y="2056"/>
                  </a:cubicBezTo>
                  <a:cubicBezTo>
                    <a:pt x="184" y="2089"/>
                    <a:pt x="201" y="2123"/>
                    <a:pt x="218" y="2156"/>
                  </a:cubicBezTo>
                  <a:cubicBezTo>
                    <a:pt x="234" y="2156"/>
                    <a:pt x="167" y="2006"/>
                    <a:pt x="151" y="1772"/>
                  </a:cubicBezTo>
                  <a:cubicBezTo>
                    <a:pt x="84" y="1137"/>
                    <a:pt x="385" y="519"/>
                    <a:pt x="919" y="185"/>
                  </a:cubicBezTo>
                  <a:cubicBezTo>
                    <a:pt x="1120" y="51"/>
                    <a:pt x="1270" y="17"/>
                    <a:pt x="12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42"/>
            <p:cNvSpPr/>
            <p:nvPr/>
          </p:nvSpPr>
          <p:spPr>
            <a:xfrm>
              <a:off x="2559323" y="4476942"/>
              <a:ext cx="30544" cy="62145"/>
            </a:xfrm>
            <a:custGeom>
              <a:avLst/>
              <a:gdLst/>
              <a:ahLst/>
              <a:cxnLst/>
              <a:rect l="l" t="t" r="r" b="b"/>
              <a:pathLst>
                <a:path w="953" h="1939" extrusionOk="0">
                  <a:moveTo>
                    <a:pt x="0" y="0"/>
                  </a:moveTo>
                  <a:cubicBezTo>
                    <a:pt x="284" y="668"/>
                    <a:pt x="602" y="1303"/>
                    <a:pt x="953" y="1938"/>
                  </a:cubicBezTo>
                  <a:cubicBezTo>
                    <a:pt x="819" y="1604"/>
                    <a:pt x="669" y="1270"/>
                    <a:pt x="502" y="952"/>
                  </a:cubicBezTo>
                  <a:cubicBezTo>
                    <a:pt x="351" y="618"/>
                    <a:pt x="184" y="30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42"/>
            <p:cNvSpPr/>
            <p:nvPr/>
          </p:nvSpPr>
          <p:spPr>
            <a:xfrm>
              <a:off x="2500960" y="4596841"/>
              <a:ext cx="44453" cy="22018"/>
            </a:xfrm>
            <a:custGeom>
              <a:avLst/>
              <a:gdLst/>
              <a:ahLst/>
              <a:cxnLst/>
              <a:rect l="l" t="t" r="r" b="b"/>
              <a:pathLst>
                <a:path w="1387" h="687" extrusionOk="0">
                  <a:moveTo>
                    <a:pt x="1385" y="1"/>
                  </a:moveTo>
                  <a:cubicBezTo>
                    <a:pt x="1359" y="1"/>
                    <a:pt x="1068" y="161"/>
                    <a:pt x="702" y="353"/>
                  </a:cubicBezTo>
                  <a:cubicBezTo>
                    <a:pt x="317" y="536"/>
                    <a:pt x="0" y="670"/>
                    <a:pt x="0" y="687"/>
                  </a:cubicBezTo>
                  <a:cubicBezTo>
                    <a:pt x="501" y="536"/>
                    <a:pt x="969" y="319"/>
                    <a:pt x="1387" y="2"/>
                  </a:cubicBezTo>
                  <a:cubicBezTo>
                    <a:pt x="1387" y="1"/>
                    <a:pt x="1386" y="1"/>
                    <a:pt x="13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42"/>
            <p:cNvSpPr/>
            <p:nvPr/>
          </p:nvSpPr>
          <p:spPr>
            <a:xfrm>
              <a:off x="2573778" y="4582867"/>
              <a:ext cx="2692" cy="10352"/>
            </a:xfrm>
            <a:custGeom>
              <a:avLst/>
              <a:gdLst/>
              <a:ahLst/>
              <a:cxnLst/>
              <a:rect l="l" t="t" r="r" b="b"/>
              <a:pathLst>
                <a:path w="84" h="323" extrusionOk="0">
                  <a:moveTo>
                    <a:pt x="45" y="1"/>
                  </a:moveTo>
                  <a:cubicBezTo>
                    <a:pt x="27" y="1"/>
                    <a:pt x="0" y="64"/>
                    <a:pt x="0" y="154"/>
                  </a:cubicBezTo>
                  <a:cubicBezTo>
                    <a:pt x="0" y="245"/>
                    <a:pt x="42" y="323"/>
                    <a:pt x="62" y="323"/>
                  </a:cubicBezTo>
                  <a:cubicBezTo>
                    <a:pt x="64" y="323"/>
                    <a:pt x="66" y="322"/>
                    <a:pt x="67" y="321"/>
                  </a:cubicBezTo>
                  <a:cubicBezTo>
                    <a:pt x="84" y="321"/>
                    <a:pt x="67" y="254"/>
                    <a:pt x="67" y="154"/>
                  </a:cubicBezTo>
                  <a:cubicBezTo>
                    <a:pt x="67" y="70"/>
                    <a:pt x="67" y="3"/>
                    <a:pt x="51" y="3"/>
                  </a:cubicBezTo>
                  <a:cubicBezTo>
                    <a:pt x="49" y="2"/>
                    <a:pt x="47" y="1"/>
                    <a:pt x="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42"/>
            <p:cNvSpPr/>
            <p:nvPr/>
          </p:nvSpPr>
          <p:spPr>
            <a:xfrm>
              <a:off x="2576438" y="4563156"/>
              <a:ext cx="4327" cy="8686"/>
            </a:xfrm>
            <a:custGeom>
              <a:avLst/>
              <a:gdLst/>
              <a:ahLst/>
              <a:cxnLst/>
              <a:rect l="l" t="t" r="r" b="b"/>
              <a:pathLst>
                <a:path w="135" h="271" extrusionOk="0">
                  <a:moveTo>
                    <a:pt x="118" y="0"/>
                  </a:moveTo>
                  <a:cubicBezTo>
                    <a:pt x="101" y="0"/>
                    <a:pt x="68" y="50"/>
                    <a:pt x="34" y="134"/>
                  </a:cubicBezTo>
                  <a:cubicBezTo>
                    <a:pt x="18" y="201"/>
                    <a:pt x="1" y="267"/>
                    <a:pt x="18" y="267"/>
                  </a:cubicBezTo>
                  <a:cubicBezTo>
                    <a:pt x="19" y="269"/>
                    <a:pt x="21" y="270"/>
                    <a:pt x="23" y="270"/>
                  </a:cubicBezTo>
                  <a:cubicBezTo>
                    <a:pt x="41" y="270"/>
                    <a:pt x="71" y="210"/>
                    <a:pt x="101" y="150"/>
                  </a:cubicBezTo>
                  <a:cubicBezTo>
                    <a:pt x="118" y="67"/>
                    <a:pt x="135" y="17"/>
                    <a:pt x="1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42"/>
            <p:cNvSpPr/>
            <p:nvPr/>
          </p:nvSpPr>
          <p:spPr>
            <a:xfrm>
              <a:off x="2585540" y="4548926"/>
              <a:ext cx="7532" cy="7275"/>
            </a:xfrm>
            <a:custGeom>
              <a:avLst/>
              <a:gdLst/>
              <a:ahLst/>
              <a:cxnLst/>
              <a:rect l="l" t="t" r="r" b="b"/>
              <a:pathLst>
                <a:path w="235" h="227" extrusionOk="0">
                  <a:moveTo>
                    <a:pt x="211" y="0"/>
                  </a:moveTo>
                  <a:cubicBezTo>
                    <a:pt x="181" y="0"/>
                    <a:pt x="129" y="15"/>
                    <a:pt x="85" y="60"/>
                  </a:cubicBezTo>
                  <a:cubicBezTo>
                    <a:pt x="1" y="143"/>
                    <a:pt x="1" y="227"/>
                    <a:pt x="18" y="227"/>
                  </a:cubicBezTo>
                  <a:cubicBezTo>
                    <a:pt x="34" y="227"/>
                    <a:pt x="68" y="177"/>
                    <a:pt x="118" y="110"/>
                  </a:cubicBezTo>
                  <a:cubicBezTo>
                    <a:pt x="185" y="60"/>
                    <a:pt x="235" y="26"/>
                    <a:pt x="235" y="10"/>
                  </a:cubicBezTo>
                  <a:cubicBezTo>
                    <a:pt x="235" y="4"/>
                    <a:pt x="226" y="0"/>
                    <a:pt x="2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42"/>
            <p:cNvSpPr/>
            <p:nvPr/>
          </p:nvSpPr>
          <p:spPr>
            <a:xfrm>
              <a:off x="2598937" y="4540433"/>
              <a:ext cx="4872" cy="4199"/>
            </a:xfrm>
            <a:custGeom>
              <a:avLst/>
              <a:gdLst/>
              <a:ahLst/>
              <a:cxnLst/>
              <a:rect l="l" t="t" r="r" b="b"/>
              <a:pathLst>
                <a:path w="152" h="131" extrusionOk="0">
                  <a:moveTo>
                    <a:pt x="118" y="1"/>
                  </a:moveTo>
                  <a:cubicBezTo>
                    <a:pt x="100" y="1"/>
                    <a:pt x="75" y="16"/>
                    <a:pt x="51" y="41"/>
                  </a:cubicBezTo>
                  <a:cubicBezTo>
                    <a:pt x="17" y="74"/>
                    <a:pt x="1" y="124"/>
                    <a:pt x="17" y="124"/>
                  </a:cubicBezTo>
                  <a:cubicBezTo>
                    <a:pt x="22" y="129"/>
                    <a:pt x="28" y="131"/>
                    <a:pt x="34" y="131"/>
                  </a:cubicBezTo>
                  <a:cubicBezTo>
                    <a:pt x="52" y="131"/>
                    <a:pt x="76" y="115"/>
                    <a:pt x="101" y="91"/>
                  </a:cubicBezTo>
                  <a:cubicBezTo>
                    <a:pt x="134" y="57"/>
                    <a:pt x="151" y="24"/>
                    <a:pt x="134" y="7"/>
                  </a:cubicBezTo>
                  <a:cubicBezTo>
                    <a:pt x="130" y="3"/>
                    <a:pt x="124" y="1"/>
                    <a:pt x="1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42"/>
            <p:cNvSpPr/>
            <p:nvPr/>
          </p:nvSpPr>
          <p:spPr>
            <a:xfrm>
              <a:off x="1828359" y="2877358"/>
              <a:ext cx="806506" cy="1736693"/>
            </a:xfrm>
            <a:custGeom>
              <a:avLst/>
              <a:gdLst/>
              <a:ahLst/>
              <a:cxnLst/>
              <a:rect l="l" t="t" r="r" b="b"/>
              <a:pathLst>
                <a:path w="25164" h="54187" extrusionOk="0">
                  <a:moveTo>
                    <a:pt x="0" y="1"/>
                  </a:moveTo>
                  <a:cubicBezTo>
                    <a:pt x="0" y="1"/>
                    <a:pt x="1754" y="22958"/>
                    <a:pt x="3559" y="29475"/>
                  </a:cubicBezTo>
                  <a:lnTo>
                    <a:pt x="17427" y="54186"/>
                  </a:lnTo>
                  <a:lnTo>
                    <a:pt x="25163" y="50594"/>
                  </a:lnTo>
                  <a:lnTo>
                    <a:pt x="14002" y="25732"/>
                  </a:lnTo>
                  <a:cubicBezTo>
                    <a:pt x="11579" y="17244"/>
                    <a:pt x="10042" y="753"/>
                    <a:pt x="10042" y="75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42"/>
            <p:cNvSpPr/>
            <p:nvPr/>
          </p:nvSpPr>
          <p:spPr>
            <a:xfrm>
              <a:off x="2347793" y="4419636"/>
              <a:ext cx="251176" cy="116758"/>
            </a:xfrm>
            <a:custGeom>
              <a:avLst/>
              <a:gdLst/>
              <a:ahLst/>
              <a:cxnLst/>
              <a:rect l="l" t="t" r="r" b="b"/>
              <a:pathLst>
                <a:path w="7837" h="3643" extrusionOk="0">
                  <a:moveTo>
                    <a:pt x="7837" y="0"/>
                  </a:moveTo>
                  <a:cubicBezTo>
                    <a:pt x="7736" y="17"/>
                    <a:pt x="7619" y="67"/>
                    <a:pt x="7519" y="117"/>
                  </a:cubicBezTo>
                  <a:cubicBezTo>
                    <a:pt x="7319" y="201"/>
                    <a:pt x="7018" y="318"/>
                    <a:pt x="6667" y="485"/>
                  </a:cubicBezTo>
                  <a:cubicBezTo>
                    <a:pt x="5949" y="786"/>
                    <a:pt x="4963" y="1237"/>
                    <a:pt x="3877" y="1738"/>
                  </a:cubicBezTo>
                  <a:cubicBezTo>
                    <a:pt x="2791" y="2239"/>
                    <a:pt x="1822" y="2707"/>
                    <a:pt x="1120" y="3058"/>
                  </a:cubicBezTo>
                  <a:cubicBezTo>
                    <a:pt x="769" y="3225"/>
                    <a:pt x="485" y="3375"/>
                    <a:pt x="284" y="3476"/>
                  </a:cubicBezTo>
                  <a:cubicBezTo>
                    <a:pt x="184" y="3526"/>
                    <a:pt x="84" y="3576"/>
                    <a:pt x="0" y="3643"/>
                  </a:cubicBezTo>
                  <a:cubicBezTo>
                    <a:pt x="117" y="3626"/>
                    <a:pt x="218" y="3593"/>
                    <a:pt x="318" y="3542"/>
                  </a:cubicBezTo>
                  <a:cubicBezTo>
                    <a:pt x="518" y="3459"/>
                    <a:pt x="819" y="3325"/>
                    <a:pt x="1170" y="3175"/>
                  </a:cubicBezTo>
                  <a:cubicBezTo>
                    <a:pt x="1888" y="2857"/>
                    <a:pt x="2874" y="2406"/>
                    <a:pt x="3960" y="1905"/>
                  </a:cubicBezTo>
                  <a:cubicBezTo>
                    <a:pt x="5046" y="1404"/>
                    <a:pt x="6015" y="936"/>
                    <a:pt x="6717" y="602"/>
                  </a:cubicBezTo>
                  <a:cubicBezTo>
                    <a:pt x="7068" y="418"/>
                    <a:pt x="7352" y="284"/>
                    <a:pt x="7553" y="184"/>
                  </a:cubicBezTo>
                  <a:cubicBezTo>
                    <a:pt x="7653" y="134"/>
                    <a:pt x="7753" y="67"/>
                    <a:pt x="783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42"/>
            <p:cNvSpPr/>
            <p:nvPr/>
          </p:nvSpPr>
          <p:spPr>
            <a:xfrm>
              <a:off x="1130053" y="2581216"/>
              <a:ext cx="1238668" cy="2047835"/>
            </a:xfrm>
            <a:custGeom>
              <a:avLst/>
              <a:gdLst/>
              <a:ahLst/>
              <a:cxnLst/>
              <a:rect l="l" t="t" r="r" b="b"/>
              <a:pathLst>
                <a:path w="38648" h="63895" extrusionOk="0">
                  <a:moveTo>
                    <a:pt x="36408" y="1"/>
                  </a:moveTo>
                  <a:lnTo>
                    <a:pt x="20936" y="5882"/>
                  </a:lnTo>
                  <a:lnTo>
                    <a:pt x="10978" y="31363"/>
                  </a:lnTo>
                  <a:lnTo>
                    <a:pt x="0" y="59600"/>
                  </a:lnTo>
                  <a:lnTo>
                    <a:pt x="7502" y="63894"/>
                  </a:lnTo>
                  <a:cubicBezTo>
                    <a:pt x="7502" y="63894"/>
                    <a:pt x="19198" y="41722"/>
                    <a:pt x="22373" y="34972"/>
                  </a:cubicBezTo>
                  <a:cubicBezTo>
                    <a:pt x="23910" y="31697"/>
                    <a:pt x="29457" y="19182"/>
                    <a:pt x="34921" y="12733"/>
                  </a:cubicBezTo>
                  <a:cubicBezTo>
                    <a:pt x="34921" y="12733"/>
                    <a:pt x="36475" y="10511"/>
                    <a:pt x="36675" y="10110"/>
                  </a:cubicBezTo>
                  <a:cubicBezTo>
                    <a:pt x="38647" y="6083"/>
                    <a:pt x="36592" y="1"/>
                    <a:pt x="364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42"/>
            <p:cNvSpPr/>
            <p:nvPr/>
          </p:nvSpPr>
          <p:spPr>
            <a:xfrm>
              <a:off x="1639296" y="3365223"/>
              <a:ext cx="223356" cy="129290"/>
            </a:xfrm>
            <a:custGeom>
              <a:avLst/>
              <a:gdLst/>
              <a:ahLst/>
              <a:cxnLst/>
              <a:rect l="l" t="t" r="r" b="b"/>
              <a:pathLst>
                <a:path w="6969" h="4034" extrusionOk="0">
                  <a:moveTo>
                    <a:pt x="1455" y="0"/>
                  </a:moveTo>
                  <a:lnTo>
                    <a:pt x="1" y="1604"/>
                  </a:lnTo>
                  <a:cubicBezTo>
                    <a:pt x="1" y="1604"/>
                    <a:pt x="5381" y="3609"/>
                    <a:pt x="6166" y="4027"/>
                  </a:cubicBezTo>
                  <a:cubicBezTo>
                    <a:pt x="6175" y="4031"/>
                    <a:pt x="6183" y="4033"/>
                    <a:pt x="6191" y="4033"/>
                  </a:cubicBezTo>
                  <a:cubicBezTo>
                    <a:pt x="6480" y="4033"/>
                    <a:pt x="6968" y="1621"/>
                    <a:pt x="6968" y="1621"/>
                  </a:cubicBezTo>
                  <a:lnTo>
                    <a:pt x="1455" y="0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42"/>
            <p:cNvSpPr/>
            <p:nvPr/>
          </p:nvSpPr>
          <p:spPr>
            <a:xfrm>
              <a:off x="1609842" y="3424644"/>
              <a:ext cx="201947" cy="181884"/>
            </a:xfrm>
            <a:custGeom>
              <a:avLst/>
              <a:gdLst/>
              <a:ahLst/>
              <a:cxnLst/>
              <a:rect l="l" t="t" r="r" b="b"/>
              <a:pathLst>
                <a:path w="6301" h="5675" extrusionOk="0">
                  <a:moveTo>
                    <a:pt x="1638" y="1"/>
                  </a:moveTo>
                  <a:lnTo>
                    <a:pt x="1" y="4078"/>
                  </a:lnTo>
                  <a:cubicBezTo>
                    <a:pt x="1" y="4078"/>
                    <a:pt x="2708" y="5448"/>
                    <a:pt x="3994" y="5665"/>
                  </a:cubicBezTo>
                  <a:cubicBezTo>
                    <a:pt x="4030" y="5671"/>
                    <a:pt x="4066" y="5675"/>
                    <a:pt x="4101" y="5675"/>
                  </a:cubicBezTo>
                  <a:cubicBezTo>
                    <a:pt x="5352" y="5675"/>
                    <a:pt x="6300" y="1755"/>
                    <a:pt x="6300" y="1755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42"/>
            <p:cNvSpPr/>
            <p:nvPr/>
          </p:nvSpPr>
          <p:spPr>
            <a:xfrm>
              <a:off x="1644680" y="3417689"/>
              <a:ext cx="192268" cy="84099"/>
            </a:xfrm>
            <a:custGeom>
              <a:avLst/>
              <a:gdLst/>
              <a:ahLst/>
              <a:cxnLst/>
              <a:rect l="l" t="t" r="r" b="b"/>
              <a:pathLst>
                <a:path w="5999" h="2624" extrusionOk="0">
                  <a:moveTo>
                    <a:pt x="0" y="1"/>
                  </a:moveTo>
                  <a:lnTo>
                    <a:pt x="284" y="869"/>
                  </a:lnTo>
                  <a:lnTo>
                    <a:pt x="5046" y="2624"/>
                  </a:lnTo>
                  <a:lnTo>
                    <a:pt x="5998" y="23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42"/>
            <p:cNvSpPr/>
            <p:nvPr/>
          </p:nvSpPr>
          <p:spPr>
            <a:xfrm>
              <a:off x="1147168" y="4449058"/>
              <a:ext cx="252810" cy="125957"/>
            </a:xfrm>
            <a:custGeom>
              <a:avLst/>
              <a:gdLst/>
              <a:ahLst/>
              <a:cxnLst/>
              <a:rect l="l" t="t" r="r" b="b"/>
              <a:pathLst>
                <a:path w="7888" h="3930" extrusionOk="0">
                  <a:moveTo>
                    <a:pt x="21" y="0"/>
                  </a:moveTo>
                  <a:cubicBezTo>
                    <a:pt x="19" y="0"/>
                    <a:pt x="18" y="1"/>
                    <a:pt x="17" y="1"/>
                  </a:cubicBezTo>
                  <a:cubicBezTo>
                    <a:pt x="1" y="51"/>
                    <a:pt x="1738" y="970"/>
                    <a:pt x="3894" y="2056"/>
                  </a:cubicBezTo>
                  <a:cubicBezTo>
                    <a:pt x="6004" y="3111"/>
                    <a:pt x="7735" y="3930"/>
                    <a:pt x="7848" y="3930"/>
                  </a:cubicBezTo>
                  <a:cubicBezTo>
                    <a:pt x="7851" y="3930"/>
                    <a:pt x="7853" y="3929"/>
                    <a:pt x="7854" y="3928"/>
                  </a:cubicBezTo>
                  <a:cubicBezTo>
                    <a:pt x="7887" y="3894"/>
                    <a:pt x="6150" y="2975"/>
                    <a:pt x="3977" y="1889"/>
                  </a:cubicBezTo>
                  <a:cubicBezTo>
                    <a:pt x="1864" y="824"/>
                    <a:pt x="120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42"/>
            <p:cNvSpPr/>
            <p:nvPr/>
          </p:nvSpPr>
          <p:spPr>
            <a:xfrm>
              <a:off x="1338891" y="2115305"/>
              <a:ext cx="96406" cy="168743"/>
            </a:xfrm>
            <a:custGeom>
              <a:avLst/>
              <a:gdLst/>
              <a:ahLst/>
              <a:cxnLst/>
              <a:rect l="l" t="t" r="r" b="b"/>
              <a:pathLst>
                <a:path w="3008" h="5265" extrusionOk="0">
                  <a:moveTo>
                    <a:pt x="2956" y="1"/>
                  </a:moveTo>
                  <a:cubicBezTo>
                    <a:pt x="2905" y="1"/>
                    <a:pt x="2211" y="1158"/>
                    <a:pt x="1421" y="2591"/>
                  </a:cubicBezTo>
                  <a:cubicBezTo>
                    <a:pt x="619" y="4045"/>
                    <a:pt x="0" y="5231"/>
                    <a:pt x="34" y="5265"/>
                  </a:cubicBezTo>
                  <a:cubicBezTo>
                    <a:pt x="34" y="5265"/>
                    <a:pt x="35" y="5265"/>
                    <a:pt x="35" y="5265"/>
                  </a:cubicBezTo>
                  <a:cubicBezTo>
                    <a:pt x="94" y="5265"/>
                    <a:pt x="775" y="4118"/>
                    <a:pt x="1588" y="2675"/>
                  </a:cubicBezTo>
                  <a:cubicBezTo>
                    <a:pt x="2390" y="1221"/>
                    <a:pt x="3008" y="18"/>
                    <a:pt x="2958" y="1"/>
                  </a:cubicBezTo>
                  <a:cubicBezTo>
                    <a:pt x="2957" y="1"/>
                    <a:pt x="2957" y="1"/>
                    <a:pt x="29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42"/>
            <p:cNvSpPr/>
            <p:nvPr/>
          </p:nvSpPr>
          <p:spPr>
            <a:xfrm>
              <a:off x="1309982" y="1772627"/>
              <a:ext cx="635680" cy="847947"/>
            </a:xfrm>
            <a:custGeom>
              <a:avLst/>
              <a:gdLst/>
              <a:ahLst/>
              <a:cxnLst/>
              <a:rect l="l" t="t" r="r" b="b"/>
              <a:pathLst>
                <a:path w="19834" h="26457" extrusionOk="0">
                  <a:moveTo>
                    <a:pt x="18062" y="0"/>
                  </a:moveTo>
                  <a:cubicBezTo>
                    <a:pt x="14370" y="33"/>
                    <a:pt x="11964" y="4344"/>
                    <a:pt x="12080" y="6767"/>
                  </a:cubicBezTo>
                  <a:cubicBezTo>
                    <a:pt x="12248" y="9942"/>
                    <a:pt x="11395" y="16859"/>
                    <a:pt x="11395" y="16859"/>
                  </a:cubicBezTo>
                  <a:lnTo>
                    <a:pt x="2941" y="10025"/>
                  </a:lnTo>
                  <a:lnTo>
                    <a:pt x="0" y="15221"/>
                  </a:lnTo>
                  <a:cubicBezTo>
                    <a:pt x="0" y="15221"/>
                    <a:pt x="10476" y="26456"/>
                    <a:pt x="15408" y="26456"/>
                  </a:cubicBezTo>
                  <a:cubicBezTo>
                    <a:pt x="15753" y="26456"/>
                    <a:pt x="16072" y="26401"/>
                    <a:pt x="16358" y="26283"/>
                  </a:cubicBezTo>
                  <a:cubicBezTo>
                    <a:pt x="17160" y="25948"/>
                    <a:pt x="17728" y="25297"/>
                    <a:pt x="18112" y="24428"/>
                  </a:cubicBezTo>
                  <a:cubicBezTo>
                    <a:pt x="19800" y="20568"/>
                    <a:pt x="19833" y="14419"/>
                    <a:pt x="19365" y="8354"/>
                  </a:cubicBezTo>
                  <a:cubicBezTo>
                    <a:pt x="18948" y="2991"/>
                    <a:pt x="18463" y="0"/>
                    <a:pt x="180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42"/>
            <p:cNvSpPr/>
            <p:nvPr/>
          </p:nvSpPr>
          <p:spPr>
            <a:xfrm>
              <a:off x="1729805" y="1772178"/>
              <a:ext cx="635680" cy="1073098"/>
            </a:xfrm>
            <a:custGeom>
              <a:avLst/>
              <a:gdLst/>
              <a:ahLst/>
              <a:cxnLst/>
              <a:rect l="l" t="t" r="r" b="b"/>
              <a:pathLst>
                <a:path w="19834" h="33482" extrusionOk="0">
                  <a:moveTo>
                    <a:pt x="7321" y="0"/>
                  </a:moveTo>
                  <a:cubicBezTo>
                    <a:pt x="5987" y="0"/>
                    <a:pt x="3957" y="143"/>
                    <a:pt x="2457" y="733"/>
                  </a:cubicBezTo>
                  <a:cubicBezTo>
                    <a:pt x="1521" y="1100"/>
                    <a:pt x="1" y="33481"/>
                    <a:pt x="1" y="33481"/>
                  </a:cubicBezTo>
                  <a:lnTo>
                    <a:pt x="18881" y="32362"/>
                  </a:lnTo>
                  <a:cubicBezTo>
                    <a:pt x="18881" y="32362"/>
                    <a:pt x="19834" y="6931"/>
                    <a:pt x="17946" y="4041"/>
                  </a:cubicBezTo>
                  <a:cubicBezTo>
                    <a:pt x="16041" y="1150"/>
                    <a:pt x="8706" y="81"/>
                    <a:pt x="8706" y="81"/>
                  </a:cubicBezTo>
                  <a:lnTo>
                    <a:pt x="8689" y="81"/>
                  </a:lnTo>
                  <a:cubicBezTo>
                    <a:pt x="8593" y="45"/>
                    <a:pt x="8066" y="0"/>
                    <a:pt x="7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42"/>
            <p:cNvSpPr/>
            <p:nvPr/>
          </p:nvSpPr>
          <p:spPr>
            <a:xfrm>
              <a:off x="387615" y="1429884"/>
              <a:ext cx="1317063" cy="1053387"/>
            </a:xfrm>
            <a:custGeom>
              <a:avLst/>
              <a:gdLst/>
              <a:ahLst/>
              <a:cxnLst/>
              <a:rect l="l" t="t" r="r" b="b"/>
              <a:pathLst>
                <a:path w="41094" h="32867" extrusionOk="0">
                  <a:moveTo>
                    <a:pt x="9999" y="1"/>
                  </a:moveTo>
                  <a:cubicBezTo>
                    <a:pt x="9063" y="1"/>
                    <a:pt x="8311" y="752"/>
                    <a:pt x="8311" y="1688"/>
                  </a:cubicBezTo>
                  <a:lnTo>
                    <a:pt x="8311" y="12649"/>
                  </a:lnTo>
                  <a:lnTo>
                    <a:pt x="7576" y="12649"/>
                  </a:lnTo>
                  <a:cubicBezTo>
                    <a:pt x="7225" y="12649"/>
                    <a:pt x="6891" y="12565"/>
                    <a:pt x="6573" y="12398"/>
                  </a:cubicBezTo>
                  <a:cubicBezTo>
                    <a:pt x="5928" y="12088"/>
                    <a:pt x="5260" y="11946"/>
                    <a:pt x="4608" y="11946"/>
                  </a:cubicBezTo>
                  <a:cubicBezTo>
                    <a:pt x="2236" y="11946"/>
                    <a:pt x="80" y="13834"/>
                    <a:pt x="40" y="16442"/>
                  </a:cubicBezTo>
                  <a:cubicBezTo>
                    <a:pt x="0" y="19099"/>
                    <a:pt x="2169" y="21083"/>
                    <a:pt x="4593" y="21083"/>
                  </a:cubicBezTo>
                  <a:cubicBezTo>
                    <a:pt x="5203" y="21083"/>
                    <a:pt x="5829" y="20958"/>
                    <a:pt x="6440" y="20686"/>
                  </a:cubicBezTo>
                  <a:cubicBezTo>
                    <a:pt x="6724" y="20552"/>
                    <a:pt x="7041" y="20485"/>
                    <a:pt x="7359" y="20485"/>
                  </a:cubicBezTo>
                  <a:lnTo>
                    <a:pt x="8311" y="20485"/>
                  </a:lnTo>
                  <a:lnTo>
                    <a:pt x="8311" y="31179"/>
                  </a:lnTo>
                  <a:cubicBezTo>
                    <a:pt x="8311" y="32098"/>
                    <a:pt x="9063" y="32866"/>
                    <a:pt x="9999" y="32866"/>
                  </a:cubicBezTo>
                  <a:lnTo>
                    <a:pt x="39723" y="32866"/>
                  </a:lnTo>
                  <a:cubicBezTo>
                    <a:pt x="40475" y="32866"/>
                    <a:pt x="41093" y="32248"/>
                    <a:pt x="41093" y="31479"/>
                  </a:cubicBezTo>
                  <a:lnTo>
                    <a:pt x="41093" y="1371"/>
                  </a:lnTo>
                  <a:cubicBezTo>
                    <a:pt x="41093" y="619"/>
                    <a:pt x="40475" y="1"/>
                    <a:pt x="39723" y="1"/>
                  </a:cubicBezTo>
                  <a:lnTo>
                    <a:pt x="28980" y="1"/>
                  </a:lnTo>
                  <a:lnTo>
                    <a:pt x="28980" y="1220"/>
                  </a:lnTo>
                  <a:cubicBezTo>
                    <a:pt x="28980" y="1504"/>
                    <a:pt x="29030" y="1772"/>
                    <a:pt x="29147" y="2039"/>
                  </a:cubicBezTo>
                  <a:cubicBezTo>
                    <a:pt x="29364" y="2574"/>
                    <a:pt x="29481" y="3158"/>
                    <a:pt x="29481" y="3743"/>
                  </a:cubicBezTo>
                  <a:cubicBezTo>
                    <a:pt x="29481" y="6199"/>
                    <a:pt x="27526" y="8204"/>
                    <a:pt x="25070" y="8288"/>
                  </a:cubicBezTo>
                  <a:cubicBezTo>
                    <a:pt x="25007" y="8291"/>
                    <a:pt x="24944" y="8292"/>
                    <a:pt x="24882" y="8292"/>
                  </a:cubicBezTo>
                  <a:cubicBezTo>
                    <a:pt x="22509" y="8292"/>
                    <a:pt x="20537" y="6454"/>
                    <a:pt x="20358" y="4061"/>
                  </a:cubicBezTo>
                  <a:cubicBezTo>
                    <a:pt x="20308" y="3292"/>
                    <a:pt x="20442" y="2507"/>
                    <a:pt x="20776" y="1822"/>
                  </a:cubicBezTo>
                  <a:cubicBezTo>
                    <a:pt x="20926" y="1521"/>
                    <a:pt x="20993" y="1187"/>
                    <a:pt x="21010" y="853"/>
                  </a:cubicBezTo>
                  <a:lnTo>
                    <a:pt x="210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42"/>
            <p:cNvSpPr/>
            <p:nvPr/>
          </p:nvSpPr>
          <p:spPr>
            <a:xfrm>
              <a:off x="1745349" y="1948261"/>
              <a:ext cx="28396" cy="666191"/>
            </a:xfrm>
            <a:custGeom>
              <a:avLst/>
              <a:gdLst/>
              <a:ahLst/>
              <a:cxnLst/>
              <a:rect l="l" t="t" r="r" b="b"/>
              <a:pathLst>
                <a:path w="886" h="20786" extrusionOk="0">
                  <a:moveTo>
                    <a:pt x="802" y="0"/>
                  </a:moveTo>
                  <a:cubicBezTo>
                    <a:pt x="786" y="67"/>
                    <a:pt x="769" y="134"/>
                    <a:pt x="786" y="218"/>
                  </a:cubicBezTo>
                  <a:cubicBezTo>
                    <a:pt x="769" y="368"/>
                    <a:pt x="769" y="569"/>
                    <a:pt x="752" y="819"/>
                  </a:cubicBezTo>
                  <a:cubicBezTo>
                    <a:pt x="752" y="1371"/>
                    <a:pt x="735" y="2122"/>
                    <a:pt x="735" y="3041"/>
                  </a:cubicBezTo>
                  <a:cubicBezTo>
                    <a:pt x="702" y="4929"/>
                    <a:pt x="702" y="7536"/>
                    <a:pt x="652" y="10410"/>
                  </a:cubicBezTo>
                  <a:cubicBezTo>
                    <a:pt x="602" y="13284"/>
                    <a:pt x="451" y="15874"/>
                    <a:pt x="284" y="17762"/>
                  </a:cubicBezTo>
                  <a:cubicBezTo>
                    <a:pt x="201" y="18697"/>
                    <a:pt x="134" y="19449"/>
                    <a:pt x="84" y="19984"/>
                  </a:cubicBezTo>
                  <a:cubicBezTo>
                    <a:pt x="50" y="20218"/>
                    <a:pt x="34" y="20418"/>
                    <a:pt x="17" y="20585"/>
                  </a:cubicBezTo>
                  <a:cubicBezTo>
                    <a:pt x="0" y="20652"/>
                    <a:pt x="0" y="20719"/>
                    <a:pt x="0" y="20786"/>
                  </a:cubicBezTo>
                  <a:cubicBezTo>
                    <a:pt x="34" y="20719"/>
                    <a:pt x="50" y="20652"/>
                    <a:pt x="50" y="20585"/>
                  </a:cubicBezTo>
                  <a:cubicBezTo>
                    <a:pt x="84" y="20435"/>
                    <a:pt x="100" y="20234"/>
                    <a:pt x="151" y="19984"/>
                  </a:cubicBezTo>
                  <a:cubicBezTo>
                    <a:pt x="217" y="19466"/>
                    <a:pt x="318" y="18714"/>
                    <a:pt x="418" y="17762"/>
                  </a:cubicBezTo>
                  <a:cubicBezTo>
                    <a:pt x="618" y="15890"/>
                    <a:pt x="769" y="13284"/>
                    <a:pt x="836" y="10410"/>
                  </a:cubicBezTo>
                  <a:cubicBezTo>
                    <a:pt x="886" y="7536"/>
                    <a:pt x="869" y="4929"/>
                    <a:pt x="852" y="3041"/>
                  </a:cubicBezTo>
                  <a:cubicBezTo>
                    <a:pt x="852" y="2122"/>
                    <a:pt x="836" y="1371"/>
                    <a:pt x="836" y="819"/>
                  </a:cubicBezTo>
                  <a:cubicBezTo>
                    <a:pt x="819" y="569"/>
                    <a:pt x="819" y="368"/>
                    <a:pt x="819" y="218"/>
                  </a:cubicBezTo>
                  <a:cubicBezTo>
                    <a:pt x="819" y="134"/>
                    <a:pt x="819" y="67"/>
                    <a:pt x="8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42"/>
            <p:cNvSpPr/>
            <p:nvPr/>
          </p:nvSpPr>
          <p:spPr>
            <a:xfrm>
              <a:off x="2053798" y="1390270"/>
              <a:ext cx="123200" cy="263451"/>
            </a:xfrm>
            <a:custGeom>
              <a:avLst/>
              <a:gdLst/>
              <a:ahLst/>
              <a:cxnLst/>
              <a:rect l="l" t="t" r="r" b="b"/>
              <a:pathLst>
                <a:path w="3844" h="8220" extrusionOk="0">
                  <a:moveTo>
                    <a:pt x="2406" y="0"/>
                  </a:moveTo>
                  <a:lnTo>
                    <a:pt x="786" y="1537"/>
                  </a:lnTo>
                  <a:lnTo>
                    <a:pt x="0" y="8204"/>
                  </a:lnTo>
                  <a:cubicBezTo>
                    <a:pt x="81" y="8215"/>
                    <a:pt x="154" y="8220"/>
                    <a:pt x="221" y="8220"/>
                  </a:cubicBezTo>
                  <a:cubicBezTo>
                    <a:pt x="879" y="8220"/>
                    <a:pt x="911" y="7736"/>
                    <a:pt x="888" y="7505"/>
                  </a:cubicBezTo>
                  <a:lnTo>
                    <a:pt x="888" y="7505"/>
                  </a:lnTo>
                  <a:cubicBezTo>
                    <a:pt x="966" y="7774"/>
                    <a:pt x="1263" y="7954"/>
                    <a:pt x="1559" y="7954"/>
                  </a:cubicBezTo>
                  <a:cubicBezTo>
                    <a:pt x="1660" y="7954"/>
                    <a:pt x="1762" y="7933"/>
                    <a:pt x="1855" y="7887"/>
                  </a:cubicBezTo>
                  <a:cubicBezTo>
                    <a:pt x="2256" y="7703"/>
                    <a:pt x="2423" y="7218"/>
                    <a:pt x="2390" y="6784"/>
                  </a:cubicBezTo>
                  <a:lnTo>
                    <a:pt x="2390" y="6784"/>
                  </a:lnTo>
                  <a:cubicBezTo>
                    <a:pt x="2550" y="6978"/>
                    <a:pt x="2773" y="7067"/>
                    <a:pt x="2993" y="7067"/>
                  </a:cubicBezTo>
                  <a:cubicBezTo>
                    <a:pt x="3323" y="7067"/>
                    <a:pt x="3650" y="6867"/>
                    <a:pt x="3760" y="6516"/>
                  </a:cubicBezTo>
                  <a:cubicBezTo>
                    <a:pt x="3843" y="6199"/>
                    <a:pt x="3793" y="5882"/>
                    <a:pt x="3609" y="5598"/>
                  </a:cubicBezTo>
                  <a:cubicBezTo>
                    <a:pt x="3442" y="5347"/>
                    <a:pt x="3259" y="5080"/>
                    <a:pt x="3058" y="4846"/>
                  </a:cubicBezTo>
                  <a:cubicBezTo>
                    <a:pt x="2122" y="3592"/>
                    <a:pt x="2106" y="1922"/>
                    <a:pt x="24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42"/>
            <p:cNvSpPr/>
            <p:nvPr/>
          </p:nvSpPr>
          <p:spPr>
            <a:xfrm>
              <a:off x="1796212" y="1322068"/>
              <a:ext cx="300469" cy="540555"/>
            </a:xfrm>
            <a:custGeom>
              <a:avLst/>
              <a:gdLst/>
              <a:ahLst/>
              <a:cxnLst/>
              <a:rect l="l" t="t" r="r" b="b"/>
              <a:pathLst>
                <a:path w="9375" h="16866" extrusionOk="0">
                  <a:moveTo>
                    <a:pt x="3791" y="1"/>
                  </a:moveTo>
                  <a:cubicBezTo>
                    <a:pt x="2655" y="1"/>
                    <a:pt x="1514" y="228"/>
                    <a:pt x="435" y="691"/>
                  </a:cubicBezTo>
                  <a:cubicBezTo>
                    <a:pt x="435" y="691"/>
                    <a:pt x="1" y="6339"/>
                    <a:pt x="34" y="8795"/>
                  </a:cubicBezTo>
                  <a:cubicBezTo>
                    <a:pt x="67" y="11251"/>
                    <a:pt x="2524" y="11635"/>
                    <a:pt x="2524" y="11635"/>
                  </a:cubicBezTo>
                  <a:cubicBezTo>
                    <a:pt x="2524" y="11635"/>
                    <a:pt x="2440" y="12437"/>
                    <a:pt x="2323" y="13440"/>
                  </a:cubicBezTo>
                  <a:cubicBezTo>
                    <a:pt x="2139" y="15278"/>
                    <a:pt x="3576" y="16865"/>
                    <a:pt x="5414" y="16865"/>
                  </a:cubicBezTo>
                  <a:cubicBezTo>
                    <a:pt x="7052" y="16865"/>
                    <a:pt x="8405" y="15612"/>
                    <a:pt x="8522" y="13974"/>
                  </a:cubicBezTo>
                  <a:lnTo>
                    <a:pt x="9374" y="2061"/>
                  </a:lnTo>
                  <a:lnTo>
                    <a:pt x="9006" y="1777"/>
                  </a:lnTo>
                  <a:cubicBezTo>
                    <a:pt x="7483" y="606"/>
                    <a:pt x="5645" y="1"/>
                    <a:pt x="379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42"/>
            <p:cNvSpPr/>
            <p:nvPr/>
          </p:nvSpPr>
          <p:spPr>
            <a:xfrm>
              <a:off x="1808135" y="1466806"/>
              <a:ext cx="30415" cy="22788"/>
            </a:xfrm>
            <a:custGeom>
              <a:avLst/>
              <a:gdLst/>
              <a:ahLst/>
              <a:cxnLst/>
              <a:rect l="l" t="t" r="r" b="b"/>
              <a:pathLst>
                <a:path w="949" h="711" extrusionOk="0">
                  <a:moveTo>
                    <a:pt x="460" y="1"/>
                  </a:moveTo>
                  <a:cubicBezTo>
                    <a:pt x="156" y="1"/>
                    <a:pt x="1" y="358"/>
                    <a:pt x="213" y="586"/>
                  </a:cubicBezTo>
                  <a:cubicBezTo>
                    <a:pt x="286" y="668"/>
                    <a:pt x="384" y="710"/>
                    <a:pt x="481" y="710"/>
                  </a:cubicBezTo>
                  <a:cubicBezTo>
                    <a:pt x="564" y="710"/>
                    <a:pt x="646" y="681"/>
                    <a:pt x="715" y="620"/>
                  </a:cubicBezTo>
                  <a:cubicBezTo>
                    <a:pt x="949" y="402"/>
                    <a:pt x="798" y="18"/>
                    <a:pt x="481" y="1"/>
                  </a:cubicBezTo>
                  <a:cubicBezTo>
                    <a:pt x="474" y="1"/>
                    <a:pt x="467" y="1"/>
                    <a:pt x="4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42"/>
            <p:cNvSpPr/>
            <p:nvPr/>
          </p:nvSpPr>
          <p:spPr>
            <a:xfrm>
              <a:off x="1808520" y="1450364"/>
              <a:ext cx="40736" cy="11442"/>
            </a:xfrm>
            <a:custGeom>
              <a:avLst/>
              <a:gdLst/>
              <a:ahLst/>
              <a:cxnLst/>
              <a:rect l="l" t="t" r="r" b="b"/>
              <a:pathLst>
                <a:path w="1271" h="357" extrusionOk="0">
                  <a:moveTo>
                    <a:pt x="636" y="1"/>
                  </a:moveTo>
                  <a:cubicBezTo>
                    <a:pt x="460" y="1"/>
                    <a:pt x="285" y="55"/>
                    <a:pt x="135" y="164"/>
                  </a:cubicBezTo>
                  <a:cubicBezTo>
                    <a:pt x="34" y="247"/>
                    <a:pt x="1" y="331"/>
                    <a:pt x="18" y="347"/>
                  </a:cubicBezTo>
                  <a:cubicBezTo>
                    <a:pt x="22" y="353"/>
                    <a:pt x="29" y="356"/>
                    <a:pt x="39" y="356"/>
                  </a:cubicBezTo>
                  <a:cubicBezTo>
                    <a:pt x="112" y="356"/>
                    <a:pt x="342" y="214"/>
                    <a:pt x="636" y="214"/>
                  </a:cubicBezTo>
                  <a:cubicBezTo>
                    <a:pt x="650" y="213"/>
                    <a:pt x="665" y="213"/>
                    <a:pt x="679" y="213"/>
                  </a:cubicBezTo>
                  <a:cubicBezTo>
                    <a:pt x="952" y="213"/>
                    <a:pt x="1163" y="339"/>
                    <a:pt x="1233" y="339"/>
                  </a:cubicBezTo>
                  <a:cubicBezTo>
                    <a:pt x="1243" y="339"/>
                    <a:pt x="1250" y="337"/>
                    <a:pt x="1254" y="331"/>
                  </a:cubicBezTo>
                  <a:cubicBezTo>
                    <a:pt x="1271" y="314"/>
                    <a:pt x="1237" y="247"/>
                    <a:pt x="1137" y="164"/>
                  </a:cubicBezTo>
                  <a:cubicBezTo>
                    <a:pt x="987" y="55"/>
                    <a:pt x="811" y="1"/>
                    <a:pt x="6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42"/>
            <p:cNvSpPr/>
            <p:nvPr/>
          </p:nvSpPr>
          <p:spPr>
            <a:xfrm>
              <a:off x="1925278" y="1476421"/>
              <a:ext cx="29550" cy="22852"/>
            </a:xfrm>
            <a:custGeom>
              <a:avLst/>
              <a:gdLst/>
              <a:ahLst/>
              <a:cxnLst/>
              <a:rect l="l" t="t" r="r" b="b"/>
              <a:pathLst>
                <a:path w="922" h="713" extrusionOk="0">
                  <a:moveTo>
                    <a:pt x="453" y="1"/>
                  </a:moveTo>
                  <a:cubicBezTo>
                    <a:pt x="390" y="1"/>
                    <a:pt x="326" y="18"/>
                    <a:pt x="268" y="52"/>
                  </a:cubicBezTo>
                  <a:cubicBezTo>
                    <a:pt x="0" y="219"/>
                    <a:pt x="67" y="620"/>
                    <a:pt x="368" y="704"/>
                  </a:cubicBezTo>
                  <a:cubicBezTo>
                    <a:pt x="396" y="710"/>
                    <a:pt x="423" y="713"/>
                    <a:pt x="450" y="713"/>
                  </a:cubicBezTo>
                  <a:cubicBezTo>
                    <a:pt x="726" y="713"/>
                    <a:pt x="921" y="413"/>
                    <a:pt x="769" y="169"/>
                  </a:cubicBezTo>
                  <a:cubicBezTo>
                    <a:pt x="693" y="60"/>
                    <a:pt x="573" y="1"/>
                    <a:pt x="4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42"/>
            <p:cNvSpPr/>
            <p:nvPr/>
          </p:nvSpPr>
          <p:spPr>
            <a:xfrm>
              <a:off x="1926335" y="1460011"/>
              <a:ext cx="40736" cy="11410"/>
            </a:xfrm>
            <a:custGeom>
              <a:avLst/>
              <a:gdLst/>
              <a:ahLst/>
              <a:cxnLst/>
              <a:rect l="l" t="t" r="r" b="b"/>
              <a:pathLst>
                <a:path w="1271" h="356" extrusionOk="0">
                  <a:moveTo>
                    <a:pt x="634" y="0"/>
                  </a:moveTo>
                  <a:cubicBezTo>
                    <a:pt x="460" y="0"/>
                    <a:pt x="285" y="55"/>
                    <a:pt x="134" y="163"/>
                  </a:cubicBezTo>
                  <a:cubicBezTo>
                    <a:pt x="34" y="247"/>
                    <a:pt x="1" y="330"/>
                    <a:pt x="17" y="347"/>
                  </a:cubicBezTo>
                  <a:cubicBezTo>
                    <a:pt x="21" y="353"/>
                    <a:pt x="29" y="356"/>
                    <a:pt x="38" y="356"/>
                  </a:cubicBezTo>
                  <a:cubicBezTo>
                    <a:pt x="112" y="356"/>
                    <a:pt x="341" y="211"/>
                    <a:pt x="636" y="197"/>
                  </a:cubicBezTo>
                  <a:cubicBezTo>
                    <a:pt x="930" y="197"/>
                    <a:pt x="1159" y="339"/>
                    <a:pt x="1233" y="339"/>
                  </a:cubicBezTo>
                  <a:cubicBezTo>
                    <a:pt x="1243" y="339"/>
                    <a:pt x="1250" y="336"/>
                    <a:pt x="1254" y="330"/>
                  </a:cubicBezTo>
                  <a:cubicBezTo>
                    <a:pt x="1271" y="314"/>
                    <a:pt x="1237" y="230"/>
                    <a:pt x="1120" y="163"/>
                  </a:cubicBezTo>
                  <a:cubicBezTo>
                    <a:pt x="978" y="55"/>
                    <a:pt x="807" y="0"/>
                    <a:pt x="6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42"/>
            <p:cNvSpPr/>
            <p:nvPr/>
          </p:nvSpPr>
          <p:spPr>
            <a:xfrm>
              <a:off x="1855120" y="1466293"/>
              <a:ext cx="36441" cy="95413"/>
            </a:xfrm>
            <a:custGeom>
              <a:avLst/>
              <a:gdLst/>
              <a:ahLst/>
              <a:cxnLst/>
              <a:rect l="l" t="t" r="r" b="b"/>
              <a:pathLst>
                <a:path w="1137" h="2977" extrusionOk="0">
                  <a:moveTo>
                    <a:pt x="1085" y="1"/>
                  </a:moveTo>
                  <a:cubicBezTo>
                    <a:pt x="1029" y="1"/>
                    <a:pt x="682" y="779"/>
                    <a:pt x="318" y="1738"/>
                  </a:cubicBezTo>
                  <a:cubicBezTo>
                    <a:pt x="234" y="1972"/>
                    <a:pt x="151" y="2206"/>
                    <a:pt x="67" y="2440"/>
                  </a:cubicBezTo>
                  <a:cubicBezTo>
                    <a:pt x="17" y="2540"/>
                    <a:pt x="0" y="2674"/>
                    <a:pt x="17" y="2808"/>
                  </a:cubicBezTo>
                  <a:cubicBezTo>
                    <a:pt x="51" y="2875"/>
                    <a:pt x="101" y="2925"/>
                    <a:pt x="168" y="2941"/>
                  </a:cubicBezTo>
                  <a:cubicBezTo>
                    <a:pt x="218" y="2958"/>
                    <a:pt x="268" y="2958"/>
                    <a:pt x="318" y="2958"/>
                  </a:cubicBezTo>
                  <a:cubicBezTo>
                    <a:pt x="388" y="2971"/>
                    <a:pt x="461" y="2976"/>
                    <a:pt x="534" y="2976"/>
                  </a:cubicBezTo>
                  <a:cubicBezTo>
                    <a:pt x="652" y="2976"/>
                    <a:pt x="772" y="2962"/>
                    <a:pt x="886" y="2941"/>
                  </a:cubicBezTo>
                  <a:cubicBezTo>
                    <a:pt x="702" y="2875"/>
                    <a:pt x="518" y="2841"/>
                    <a:pt x="335" y="2825"/>
                  </a:cubicBezTo>
                  <a:cubicBezTo>
                    <a:pt x="251" y="2825"/>
                    <a:pt x="184" y="2791"/>
                    <a:pt x="168" y="2758"/>
                  </a:cubicBezTo>
                  <a:cubicBezTo>
                    <a:pt x="168" y="2657"/>
                    <a:pt x="184" y="2574"/>
                    <a:pt x="234" y="2490"/>
                  </a:cubicBezTo>
                  <a:cubicBezTo>
                    <a:pt x="318" y="2273"/>
                    <a:pt x="402" y="2039"/>
                    <a:pt x="502" y="1805"/>
                  </a:cubicBezTo>
                  <a:cubicBezTo>
                    <a:pt x="869" y="836"/>
                    <a:pt x="1137" y="17"/>
                    <a:pt x="1087" y="1"/>
                  </a:cubicBezTo>
                  <a:cubicBezTo>
                    <a:pt x="1086" y="1"/>
                    <a:pt x="1085" y="1"/>
                    <a:pt x="10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42"/>
            <p:cNvSpPr/>
            <p:nvPr/>
          </p:nvSpPr>
          <p:spPr>
            <a:xfrm>
              <a:off x="1865280" y="1571192"/>
              <a:ext cx="58940" cy="30544"/>
            </a:xfrm>
            <a:custGeom>
              <a:avLst/>
              <a:gdLst/>
              <a:ahLst/>
              <a:cxnLst/>
              <a:rect l="l" t="t" r="r" b="b"/>
              <a:pathLst>
                <a:path w="1839" h="953" extrusionOk="0">
                  <a:moveTo>
                    <a:pt x="1729" y="1"/>
                  </a:moveTo>
                  <a:cubicBezTo>
                    <a:pt x="1705" y="1"/>
                    <a:pt x="658" y="522"/>
                    <a:pt x="49" y="522"/>
                  </a:cubicBezTo>
                  <a:cubicBezTo>
                    <a:pt x="33" y="522"/>
                    <a:pt x="17" y="521"/>
                    <a:pt x="1" y="521"/>
                  </a:cubicBezTo>
                  <a:lnTo>
                    <a:pt x="1" y="521"/>
                  </a:lnTo>
                  <a:cubicBezTo>
                    <a:pt x="178" y="799"/>
                    <a:pt x="490" y="953"/>
                    <a:pt x="805" y="953"/>
                  </a:cubicBezTo>
                  <a:cubicBezTo>
                    <a:pt x="906" y="953"/>
                    <a:pt x="1007" y="937"/>
                    <a:pt x="1104" y="905"/>
                  </a:cubicBezTo>
                  <a:cubicBezTo>
                    <a:pt x="1839" y="621"/>
                    <a:pt x="1672" y="36"/>
                    <a:pt x="1672" y="36"/>
                  </a:cubicBezTo>
                  <a:cubicBezTo>
                    <a:pt x="1715" y="11"/>
                    <a:pt x="1733" y="1"/>
                    <a:pt x="17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42"/>
            <p:cNvSpPr/>
            <p:nvPr/>
          </p:nvSpPr>
          <p:spPr>
            <a:xfrm>
              <a:off x="1876530" y="1664426"/>
              <a:ext cx="102848" cy="49998"/>
            </a:xfrm>
            <a:custGeom>
              <a:avLst/>
              <a:gdLst/>
              <a:ahLst/>
              <a:cxnLst/>
              <a:rect l="l" t="t" r="r" b="b"/>
              <a:pathLst>
                <a:path w="3209" h="1560" extrusionOk="0">
                  <a:moveTo>
                    <a:pt x="3209" y="1"/>
                  </a:moveTo>
                  <a:lnTo>
                    <a:pt x="3209" y="1"/>
                  </a:lnTo>
                  <a:cubicBezTo>
                    <a:pt x="2302" y="590"/>
                    <a:pt x="1259" y="906"/>
                    <a:pt x="180" y="906"/>
                  </a:cubicBezTo>
                  <a:cubicBezTo>
                    <a:pt x="126" y="906"/>
                    <a:pt x="72" y="905"/>
                    <a:pt x="18" y="903"/>
                  </a:cubicBezTo>
                  <a:lnTo>
                    <a:pt x="1" y="1538"/>
                  </a:lnTo>
                  <a:cubicBezTo>
                    <a:pt x="153" y="1553"/>
                    <a:pt x="299" y="1559"/>
                    <a:pt x="438" y="1559"/>
                  </a:cubicBezTo>
                  <a:cubicBezTo>
                    <a:pt x="2547" y="1559"/>
                    <a:pt x="3209" y="1"/>
                    <a:pt x="3209" y="1"/>
                  </a:cubicBezTo>
                  <a:close/>
                </a:path>
              </a:pathLst>
            </a:custGeom>
            <a:solidFill>
              <a:srgbClr val="000000">
                <a:alpha val="1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42"/>
            <p:cNvSpPr/>
            <p:nvPr/>
          </p:nvSpPr>
          <p:spPr>
            <a:xfrm>
              <a:off x="2072548" y="1463921"/>
              <a:ext cx="81599" cy="104163"/>
            </a:xfrm>
            <a:custGeom>
              <a:avLst/>
              <a:gdLst/>
              <a:ahLst/>
              <a:cxnLst/>
              <a:rect l="l" t="t" r="r" b="b"/>
              <a:pathLst>
                <a:path w="2546" h="3250" extrusionOk="0">
                  <a:moveTo>
                    <a:pt x="878" y="0"/>
                  </a:moveTo>
                  <a:cubicBezTo>
                    <a:pt x="806" y="0"/>
                    <a:pt x="760" y="5"/>
                    <a:pt x="752" y="8"/>
                  </a:cubicBezTo>
                  <a:cubicBezTo>
                    <a:pt x="752" y="8"/>
                    <a:pt x="17" y="2899"/>
                    <a:pt x="0" y="2965"/>
                  </a:cubicBezTo>
                  <a:cubicBezTo>
                    <a:pt x="0" y="2998"/>
                    <a:pt x="486" y="3250"/>
                    <a:pt x="1013" y="3250"/>
                  </a:cubicBezTo>
                  <a:cubicBezTo>
                    <a:pt x="1557" y="3250"/>
                    <a:pt x="2145" y="2982"/>
                    <a:pt x="2289" y="1929"/>
                  </a:cubicBezTo>
                  <a:cubicBezTo>
                    <a:pt x="2545" y="166"/>
                    <a:pt x="1289" y="0"/>
                    <a:pt x="878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42"/>
            <p:cNvSpPr/>
            <p:nvPr/>
          </p:nvSpPr>
          <p:spPr>
            <a:xfrm>
              <a:off x="2096104" y="1487670"/>
              <a:ext cx="34294" cy="58010"/>
            </a:xfrm>
            <a:custGeom>
              <a:avLst/>
              <a:gdLst/>
              <a:ahLst/>
              <a:cxnLst/>
              <a:rect l="l" t="t" r="r" b="b"/>
              <a:pathLst>
                <a:path w="1070" h="1810" extrusionOk="0">
                  <a:moveTo>
                    <a:pt x="587" y="1"/>
                  </a:moveTo>
                  <a:cubicBezTo>
                    <a:pt x="540" y="1"/>
                    <a:pt x="493" y="15"/>
                    <a:pt x="451" y="36"/>
                  </a:cubicBezTo>
                  <a:cubicBezTo>
                    <a:pt x="418" y="69"/>
                    <a:pt x="385" y="102"/>
                    <a:pt x="351" y="152"/>
                  </a:cubicBezTo>
                  <a:cubicBezTo>
                    <a:pt x="335" y="236"/>
                    <a:pt x="368" y="286"/>
                    <a:pt x="368" y="286"/>
                  </a:cubicBezTo>
                  <a:cubicBezTo>
                    <a:pt x="385" y="269"/>
                    <a:pt x="368" y="236"/>
                    <a:pt x="418" y="186"/>
                  </a:cubicBezTo>
                  <a:cubicBezTo>
                    <a:pt x="443" y="124"/>
                    <a:pt x="504" y="90"/>
                    <a:pt x="569" y="90"/>
                  </a:cubicBezTo>
                  <a:cubicBezTo>
                    <a:pt x="591" y="90"/>
                    <a:pt x="614" y="94"/>
                    <a:pt x="635" y="102"/>
                  </a:cubicBezTo>
                  <a:cubicBezTo>
                    <a:pt x="769" y="169"/>
                    <a:pt x="852" y="286"/>
                    <a:pt x="869" y="420"/>
                  </a:cubicBezTo>
                  <a:cubicBezTo>
                    <a:pt x="919" y="604"/>
                    <a:pt x="919" y="787"/>
                    <a:pt x="903" y="954"/>
                  </a:cubicBezTo>
                  <a:cubicBezTo>
                    <a:pt x="836" y="1322"/>
                    <a:pt x="602" y="1656"/>
                    <a:pt x="368" y="1706"/>
                  </a:cubicBezTo>
                  <a:cubicBezTo>
                    <a:pt x="347" y="1711"/>
                    <a:pt x="325" y="1713"/>
                    <a:pt x="303" y="1713"/>
                  </a:cubicBezTo>
                  <a:cubicBezTo>
                    <a:pt x="235" y="1713"/>
                    <a:pt x="163" y="1694"/>
                    <a:pt x="101" y="1656"/>
                  </a:cubicBezTo>
                  <a:cubicBezTo>
                    <a:pt x="50" y="1623"/>
                    <a:pt x="17" y="1589"/>
                    <a:pt x="17" y="1589"/>
                  </a:cubicBezTo>
                  <a:cubicBezTo>
                    <a:pt x="0" y="1589"/>
                    <a:pt x="0" y="1640"/>
                    <a:pt x="67" y="1706"/>
                  </a:cubicBezTo>
                  <a:cubicBezTo>
                    <a:pt x="140" y="1764"/>
                    <a:pt x="238" y="1810"/>
                    <a:pt x="339" y="1810"/>
                  </a:cubicBezTo>
                  <a:cubicBezTo>
                    <a:pt x="354" y="1810"/>
                    <a:pt x="369" y="1809"/>
                    <a:pt x="385" y="1807"/>
                  </a:cubicBezTo>
                  <a:cubicBezTo>
                    <a:pt x="702" y="1757"/>
                    <a:pt x="969" y="1389"/>
                    <a:pt x="1036" y="988"/>
                  </a:cubicBezTo>
                  <a:cubicBezTo>
                    <a:pt x="1070" y="787"/>
                    <a:pt x="1053" y="570"/>
                    <a:pt x="1003" y="386"/>
                  </a:cubicBezTo>
                  <a:cubicBezTo>
                    <a:pt x="953" y="219"/>
                    <a:pt x="836" y="69"/>
                    <a:pt x="669" y="19"/>
                  </a:cubicBezTo>
                  <a:cubicBezTo>
                    <a:pt x="643" y="6"/>
                    <a:pt x="615" y="1"/>
                    <a:pt x="587" y="1"/>
                  </a:cubicBezTo>
                  <a:close/>
                </a:path>
              </a:pathLst>
            </a:custGeom>
            <a:solidFill>
              <a:srgbClr val="000000">
                <a:alpha val="1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42"/>
            <p:cNvSpPr/>
            <p:nvPr/>
          </p:nvSpPr>
          <p:spPr>
            <a:xfrm>
              <a:off x="1787271" y="1194445"/>
              <a:ext cx="442194" cy="329730"/>
            </a:xfrm>
            <a:custGeom>
              <a:avLst/>
              <a:gdLst/>
              <a:ahLst/>
              <a:cxnLst/>
              <a:rect l="l" t="t" r="r" b="b"/>
              <a:pathLst>
                <a:path w="13797" h="10288" extrusionOk="0">
                  <a:moveTo>
                    <a:pt x="1670" y="1"/>
                  </a:moveTo>
                  <a:cubicBezTo>
                    <a:pt x="1497" y="1"/>
                    <a:pt x="1331" y="44"/>
                    <a:pt x="1199" y="145"/>
                  </a:cubicBezTo>
                  <a:cubicBezTo>
                    <a:pt x="898" y="413"/>
                    <a:pt x="814" y="830"/>
                    <a:pt x="948" y="1181"/>
                  </a:cubicBezTo>
                  <a:cubicBezTo>
                    <a:pt x="1098" y="1532"/>
                    <a:pt x="1315" y="1849"/>
                    <a:pt x="1600" y="2100"/>
                  </a:cubicBezTo>
                  <a:cubicBezTo>
                    <a:pt x="1438" y="1993"/>
                    <a:pt x="1258" y="1942"/>
                    <a:pt x="1081" y="1942"/>
                  </a:cubicBezTo>
                  <a:cubicBezTo>
                    <a:pt x="707" y="1942"/>
                    <a:pt x="349" y="2166"/>
                    <a:pt x="213" y="2551"/>
                  </a:cubicBezTo>
                  <a:cubicBezTo>
                    <a:pt x="0" y="3107"/>
                    <a:pt x="364" y="3695"/>
                    <a:pt x="943" y="3783"/>
                  </a:cubicBezTo>
                  <a:lnTo>
                    <a:pt x="943" y="3783"/>
                  </a:lnTo>
                  <a:cubicBezTo>
                    <a:pt x="914" y="3780"/>
                    <a:pt x="884" y="3778"/>
                    <a:pt x="855" y="3778"/>
                  </a:cubicBezTo>
                  <a:cubicBezTo>
                    <a:pt x="471" y="3778"/>
                    <a:pt x="138" y="4047"/>
                    <a:pt x="62" y="4439"/>
                  </a:cubicBezTo>
                  <a:cubicBezTo>
                    <a:pt x="12" y="4874"/>
                    <a:pt x="213" y="5291"/>
                    <a:pt x="547" y="5542"/>
                  </a:cubicBezTo>
                  <a:cubicBezTo>
                    <a:pt x="898" y="5809"/>
                    <a:pt x="1315" y="5876"/>
                    <a:pt x="1733" y="5960"/>
                  </a:cubicBezTo>
                  <a:cubicBezTo>
                    <a:pt x="2149" y="6047"/>
                    <a:pt x="2547" y="6083"/>
                    <a:pt x="2928" y="6083"/>
                  </a:cubicBezTo>
                  <a:cubicBezTo>
                    <a:pt x="4889" y="6083"/>
                    <a:pt x="6395" y="5113"/>
                    <a:pt x="7514" y="5058"/>
                  </a:cubicBezTo>
                  <a:cubicBezTo>
                    <a:pt x="7536" y="5057"/>
                    <a:pt x="7557" y="5056"/>
                    <a:pt x="7578" y="5056"/>
                  </a:cubicBezTo>
                  <a:cubicBezTo>
                    <a:pt x="8845" y="5056"/>
                    <a:pt x="8651" y="6545"/>
                    <a:pt x="8651" y="6545"/>
                  </a:cubicBezTo>
                  <a:lnTo>
                    <a:pt x="8350" y="10187"/>
                  </a:lnTo>
                  <a:lnTo>
                    <a:pt x="9436" y="10287"/>
                  </a:lnTo>
                  <a:lnTo>
                    <a:pt x="9837" y="8550"/>
                  </a:lnTo>
                  <a:lnTo>
                    <a:pt x="9887" y="8132"/>
                  </a:lnTo>
                  <a:cubicBezTo>
                    <a:pt x="10138" y="7497"/>
                    <a:pt x="10672" y="6795"/>
                    <a:pt x="10722" y="6110"/>
                  </a:cubicBezTo>
                  <a:cubicBezTo>
                    <a:pt x="10739" y="5726"/>
                    <a:pt x="10689" y="5325"/>
                    <a:pt x="10539" y="4957"/>
                  </a:cubicBezTo>
                  <a:lnTo>
                    <a:pt x="10539" y="4957"/>
                  </a:lnTo>
                  <a:cubicBezTo>
                    <a:pt x="10765" y="5011"/>
                    <a:pt x="10993" y="5037"/>
                    <a:pt x="11220" y="5037"/>
                  </a:cubicBezTo>
                  <a:cubicBezTo>
                    <a:pt x="11913" y="5037"/>
                    <a:pt x="12587" y="4792"/>
                    <a:pt x="13128" y="4339"/>
                  </a:cubicBezTo>
                  <a:cubicBezTo>
                    <a:pt x="13496" y="4005"/>
                    <a:pt x="13797" y="3504"/>
                    <a:pt x="13630" y="3019"/>
                  </a:cubicBezTo>
                  <a:cubicBezTo>
                    <a:pt x="13496" y="2685"/>
                    <a:pt x="13212" y="2434"/>
                    <a:pt x="12878" y="2317"/>
                  </a:cubicBezTo>
                  <a:cubicBezTo>
                    <a:pt x="12589" y="2190"/>
                    <a:pt x="12280" y="2127"/>
                    <a:pt x="11973" y="2127"/>
                  </a:cubicBezTo>
                  <a:cubicBezTo>
                    <a:pt x="11516" y="2127"/>
                    <a:pt x="11062" y="2265"/>
                    <a:pt x="10672" y="2535"/>
                  </a:cubicBezTo>
                  <a:cubicBezTo>
                    <a:pt x="10154" y="2936"/>
                    <a:pt x="9904" y="3570"/>
                    <a:pt x="9987" y="4205"/>
                  </a:cubicBezTo>
                  <a:cubicBezTo>
                    <a:pt x="9513" y="3813"/>
                    <a:pt x="8864" y="3705"/>
                    <a:pt x="8217" y="3705"/>
                  </a:cubicBezTo>
                  <a:cubicBezTo>
                    <a:pt x="8066" y="3705"/>
                    <a:pt x="7914" y="3711"/>
                    <a:pt x="7765" y="3721"/>
                  </a:cubicBezTo>
                  <a:cubicBezTo>
                    <a:pt x="7815" y="3086"/>
                    <a:pt x="7564" y="2451"/>
                    <a:pt x="7080" y="2033"/>
                  </a:cubicBezTo>
                  <a:cubicBezTo>
                    <a:pt x="6595" y="1616"/>
                    <a:pt x="5994" y="1365"/>
                    <a:pt x="5359" y="1315"/>
                  </a:cubicBezTo>
                  <a:cubicBezTo>
                    <a:pt x="4791" y="1248"/>
                    <a:pt x="4189" y="1315"/>
                    <a:pt x="3671" y="1081"/>
                  </a:cubicBezTo>
                  <a:cubicBezTo>
                    <a:pt x="3137" y="864"/>
                    <a:pt x="2752" y="396"/>
                    <a:pt x="2251" y="145"/>
                  </a:cubicBezTo>
                  <a:cubicBezTo>
                    <a:pt x="2073" y="56"/>
                    <a:pt x="1867" y="1"/>
                    <a:pt x="16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42"/>
            <p:cNvSpPr/>
            <p:nvPr/>
          </p:nvSpPr>
          <p:spPr>
            <a:xfrm>
              <a:off x="2118603" y="1324407"/>
              <a:ext cx="129610" cy="75542"/>
            </a:xfrm>
            <a:custGeom>
              <a:avLst/>
              <a:gdLst/>
              <a:ahLst/>
              <a:cxnLst/>
              <a:rect l="l" t="t" r="r" b="b"/>
              <a:pathLst>
                <a:path w="4044" h="2357" extrusionOk="0">
                  <a:moveTo>
                    <a:pt x="0" y="0"/>
                  </a:moveTo>
                  <a:cubicBezTo>
                    <a:pt x="0" y="267"/>
                    <a:pt x="67" y="518"/>
                    <a:pt x="201" y="752"/>
                  </a:cubicBezTo>
                  <a:cubicBezTo>
                    <a:pt x="664" y="1749"/>
                    <a:pt x="1658" y="2356"/>
                    <a:pt x="2718" y="2356"/>
                  </a:cubicBezTo>
                  <a:cubicBezTo>
                    <a:pt x="2919" y="2356"/>
                    <a:pt x="3122" y="2334"/>
                    <a:pt x="3325" y="2289"/>
                  </a:cubicBezTo>
                  <a:cubicBezTo>
                    <a:pt x="3592" y="2256"/>
                    <a:pt x="3826" y="2139"/>
                    <a:pt x="4044" y="1988"/>
                  </a:cubicBezTo>
                  <a:cubicBezTo>
                    <a:pt x="4042" y="1985"/>
                    <a:pt x="4037" y="1983"/>
                    <a:pt x="4029" y="1983"/>
                  </a:cubicBezTo>
                  <a:cubicBezTo>
                    <a:pt x="3967" y="1983"/>
                    <a:pt x="3711" y="2096"/>
                    <a:pt x="3308" y="2155"/>
                  </a:cubicBezTo>
                  <a:cubicBezTo>
                    <a:pt x="3142" y="2185"/>
                    <a:pt x="2976" y="2199"/>
                    <a:pt x="2812" y="2199"/>
                  </a:cubicBezTo>
                  <a:cubicBezTo>
                    <a:pt x="1772" y="2199"/>
                    <a:pt x="806" y="1623"/>
                    <a:pt x="301" y="685"/>
                  </a:cubicBezTo>
                  <a:cubicBezTo>
                    <a:pt x="84" y="284"/>
                    <a:pt x="34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42"/>
            <p:cNvSpPr/>
            <p:nvPr/>
          </p:nvSpPr>
          <p:spPr>
            <a:xfrm>
              <a:off x="2120206" y="1343125"/>
              <a:ext cx="47690" cy="109835"/>
            </a:xfrm>
            <a:custGeom>
              <a:avLst/>
              <a:gdLst/>
              <a:ahLst/>
              <a:cxnLst/>
              <a:rect l="l" t="t" r="r" b="b"/>
              <a:pathLst>
                <a:path w="1488" h="3427" extrusionOk="0">
                  <a:moveTo>
                    <a:pt x="0" y="1"/>
                  </a:moveTo>
                  <a:cubicBezTo>
                    <a:pt x="0" y="185"/>
                    <a:pt x="50" y="368"/>
                    <a:pt x="151" y="535"/>
                  </a:cubicBezTo>
                  <a:cubicBezTo>
                    <a:pt x="334" y="936"/>
                    <a:pt x="568" y="1337"/>
                    <a:pt x="802" y="1705"/>
                  </a:cubicBezTo>
                  <a:cubicBezTo>
                    <a:pt x="1053" y="2056"/>
                    <a:pt x="1220" y="2457"/>
                    <a:pt x="1320" y="2891"/>
                  </a:cubicBezTo>
                  <a:cubicBezTo>
                    <a:pt x="1387" y="3209"/>
                    <a:pt x="1354" y="3426"/>
                    <a:pt x="1387" y="3426"/>
                  </a:cubicBezTo>
                  <a:cubicBezTo>
                    <a:pt x="1471" y="3259"/>
                    <a:pt x="1487" y="3058"/>
                    <a:pt x="1454" y="2875"/>
                  </a:cubicBezTo>
                  <a:cubicBezTo>
                    <a:pt x="1387" y="2424"/>
                    <a:pt x="1220" y="1989"/>
                    <a:pt x="969" y="1605"/>
                  </a:cubicBezTo>
                  <a:cubicBezTo>
                    <a:pt x="685" y="1154"/>
                    <a:pt x="418" y="786"/>
                    <a:pt x="268" y="485"/>
                  </a:cubicBezTo>
                  <a:cubicBezTo>
                    <a:pt x="184" y="318"/>
                    <a:pt x="100" y="15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42"/>
            <p:cNvSpPr/>
            <p:nvPr/>
          </p:nvSpPr>
          <p:spPr>
            <a:xfrm>
              <a:off x="1416548" y="1863617"/>
              <a:ext cx="290790" cy="275854"/>
            </a:xfrm>
            <a:custGeom>
              <a:avLst/>
              <a:gdLst/>
              <a:ahLst/>
              <a:cxnLst/>
              <a:rect l="l" t="t" r="r" b="b"/>
              <a:pathLst>
                <a:path w="9073" h="8607" extrusionOk="0">
                  <a:moveTo>
                    <a:pt x="3017" y="1"/>
                  </a:moveTo>
                  <a:cubicBezTo>
                    <a:pt x="3014" y="1"/>
                    <a:pt x="3011" y="1"/>
                    <a:pt x="3008" y="1"/>
                  </a:cubicBezTo>
                  <a:cubicBezTo>
                    <a:pt x="2623" y="35"/>
                    <a:pt x="2590" y="469"/>
                    <a:pt x="3075" y="954"/>
                  </a:cubicBezTo>
                  <a:cubicBezTo>
                    <a:pt x="3559" y="1455"/>
                    <a:pt x="4879" y="3026"/>
                    <a:pt x="4612" y="3276"/>
                  </a:cubicBezTo>
                  <a:cubicBezTo>
                    <a:pt x="4600" y="3286"/>
                    <a:pt x="4585" y="3291"/>
                    <a:pt x="4566" y="3291"/>
                  </a:cubicBezTo>
                  <a:cubicBezTo>
                    <a:pt x="4147" y="3291"/>
                    <a:pt x="2005" y="920"/>
                    <a:pt x="2005" y="920"/>
                  </a:cubicBezTo>
                  <a:cubicBezTo>
                    <a:pt x="2005" y="920"/>
                    <a:pt x="1718" y="472"/>
                    <a:pt x="1429" y="472"/>
                  </a:cubicBezTo>
                  <a:cubicBezTo>
                    <a:pt x="1369" y="472"/>
                    <a:pt x="1310" y="491"/>
                    <a:pt x="1253" y="536"/>
                  </a:cubicBezTo>
                  <a:cubicBezTo>
                    <a:pt x="685" y="1021"/>
                    <a:pt x="3375" y="3594"/>
                    <a:pt x="3643" y="3828"/>
                  </a:cubicBezTo>
                  <a:cubicBezTo>
                    <a:pt x="3782" y="3954"/>
                    <a:pt x="3653" y="4147"/>
                    <a:pt x="3495" y="4147"/>
                  </a:cubicBezTo>
                  <a:cubicBezTo>
                    <a:pt x="3445" y="4147"/>
                    <a:pt x="3391" y="4127"/>
                    <a:pt x="3342" y="4078"/>
                  </a:cubicBezTo>
                  <a:cubicBezTo>
                    <a:pt x="3175" y="3911"/>
                    <a:pt x="1428" y="1860"/>
                    <a:pt x="663" y="1860"/>
                  </a:cubicBezTo>
                  <a:cubicBezTo>
                    <a:pt x="588" y="1860"/>
                    <a:pt x="522" y="1880"/>
                    <a:pt x="468" y="1923"/>
                  </a:cubicBezTo>
                  <a:cubicBezTo>
                    <a:pt x="0" y="2291"/>
                    <a:pt x="2657" y="4062"/>
                    <a:pt x="2824" y="4814"/>
                  </a:cubicBezTo>
                  <a:cubicBezTo>
                    <a:pt x="2846" y="4925"/>
                    <a:pt x="2822" y="4971"/>
                    <a:pt x="2763" y="4971"/>
                  </a:cubicBezTo>
                  <a:cubicBezTo>
                    <a:pt x="2449" y="4971"/>
                    <a:pt x="1136" y="3604"/>
                    <a:pt x="637" y="3604"/>
                  </a:cubicBezTo>
                  <a:cubicBezTo>
                    <a:pt x="590" y="3604"/>
                    <a:pt x="549" y="3616"/>
                    <a:pt x="518" y="3644"/>
                  </a:cubicBezTo>
                  <a:cubicBezTo>
                    <a:pt x="368" y="3778"/>
                    <a:pt x="268" y="3911"/>
                    <a:pt x="1621" y="5064"/>
                  </a:cubicBezTo>
                  <a:cubicBezTo>
                    <a:pt x="2356" y="5682"/>
                    <a:pt x="3877" y="6685"/>
                    <a:pt x="5163" y="7487"/>
                  </a:cubicBezTo>
                  <a:lnTo>
                    <a:pt x="7001" y="8606"/>
                  </a:lnTo>
                  <a:lnTo>
                    <a:pt x="9073" y="5983"/>
                  </a:lnTo>
                  <a:lnTo>
                    <a:pt x="8254" y="3711"/>
                  </a:lnTo>
                  <a:cubicBezTo>
                    <a:pt x="8171" y="3510"/>
                    <a:pt x="8087" y="3260"/>
                    <a:pt x="8004" y="2992"/>
                  </a:cubicBezTo>
                  <a:cubicBezTo>
                    <a:pt x="7903" y="2675"/>
                    <a:pt x="7853" y="2357"/>
                    <a:pt x="7870" y="2023"/>
                  </a:cubicBezTo>
                  <a:cubicBezTo>
                    <a:pt x="7870" y="1606"/>
                    <a:pt x="7920" y="1204"/>
                    <a:pt x="8020" y="803"/>
                  </a:cubicBezTo>
                  <a:cubicBezTo>
                    <a:pt x="8128" y="521"/>
                    <a:pt x="7922" y="250"/>
                    <a:pt x="7690" y="250"/>
                  </a:cubicBezTo>
                  <a:cubicBezTo>
                    <a:pt x="7633" y="250"/>
                    <a:pt x="7575" y="266"/>
                    <a:pt x="7519" y="302"/>
                  </a:cubicBezTo>
                  <a:cubicBezTo>
                    <a:pt x="7235" y="486"/>
                    <a:pt x="6851" y="1455"/>
                    <a:pt x="6918" y="2658"/>
                  </a:cubicBezTo>
                  <a:cubicBezTo>
                    <a:pt x="6942" y="3010"/>
                    <a:pt x="6853" y="3143"/>
                    <a:pt x="6704" y="3143"/>
                  </a:cubicBezTo>
                  <a:cubicBezTo>
                    <a:pt x="6335" y="3143"/>
                    <a:pt x="5596" y="2330"/>
                    <a:pt x="5263" y="1973"/>
                  </a:cubicBezTo>
                  <a:cubicBezTo>
                    <a:pt x="4801" y="1461"/>
                    <a:pt x="3309" y="1"/>
                    <a:pt x="3017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42"/>
            <p:cNvSpPr/>
            <p:nvPr/>
          </p:nvSpPr>
          <p:spPr>
            <a:xfrm>
              <a:off x="1568625" y="1845957"/>
              <a:ext cx="767405" cy="788077"/>
            </a:xfrm>
            <a:custGeom>
              <a:avLst/>
              <a:gdLst/>
              <a:ahLst/>
              <a:cxnLst/>
              <a:rect l="l" t="t" r="r" b="b"/>
              <a:pathLst>
                <a:path w="23944" h="24589" extrusionOk="0">
                  <a:moveTo>
                    <a:pt x="19178" y="0"/>
                  </a:moveTo>
                  <a:cubicBezTo>
                    <a:pt x="17434" y="0"/>
                    <a:pt x="16311" y="1026"/>
                    <a:pt x="15974" y="3944"/>
                  </a:cubicBezTo>
                  <a:cubicBezTo>
                    <a:pt x="15372" y="9241"/>
                    <a:pt x="16458" y="14604"/>
                    <a:pt x="15757" y="15239"/>
                  </a:cubicBezTo>
                  <a:cubicBezTo>
                    <a:pt x="15748" y="15246"/>
                    <a:pt x="15737" y="15250"/>
                    <a:pt x="15722" y="15250"/>
                  </a:cubicBezTo>
                  <a:cubicBezTo>
                    <a:pt x="14905" y="15250"/>
                    <a:pt x="4244" y="4412"/>
                    <a:pt x="4244" y="4412"/>
                  </a:cubicBezTo>
                  <a:lnTo>
                    <a:pt x="0" y="8940"/>
                  </a:lnTo>
                  <a:cubicBezTo>
                    <a:pt x="0" y="8940"/>
                    <a:pt x="9491" y="20118"/>
                    <a:pt x="14854" y="23577"/>
                  </a:cubicBezTo>
                  <a:cubicBezTo>
                    <a:pt x="15946" y="24286"/>
                    <a:pt x="17132" y="24588"/>
                    <a:pt x="18215" y="24588"/>
                  </a:cubicBezTo>
                  <a:cubicBezTo>
                    <a:pt x="19022" y="24588"/>
                    <a:pt x="19772" y="24421"/>
                    <a:pt x="20385" y="24128"/>
                  </a:cubicBezTo>
                  <a:cubicBezTo>
                    <a:pt x="23576" y="22574"/>
                    <a:pt x="23944" y="12215"/>
                    <a:pt x="23910" y="7553"/>
                  </a:cubicBezTo>
                  <a:cubicBezTo>
                    <a:pt x="23860" y="1672"/>
                    <a:pt x="21270" y="335"/>
                    <a:pt x="20836" y="235"/>
                  </a:cubicBezTo>
                  <a:cubicBezTo>
                    <a:pt x="20234" y="86"/>
                    <a:pt x="19680" y="0"/>
                    <a:pt x="191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42"/>
            <p:cNvSpPr/>
            <p:nvPr/>
          </p:nvSpPr>
          <p:spPr>
            <a:xfrm>
              <a:off x="1569683" y="1992714"/>
              <a:ext cx="765290" cy="631289"/>
            </a:xfrm>
            <a:custGeom>
              <a:avLst/>
              <a:gdLst/>
              <a:ahLst/>
              <a:cxnLst/>
              <a:rect l="l" t="t" r="r" b="b"/>
              <a:pathLst>
                <a:path w="23878" h="19697" extrusionOk="0">
                  <a:moveTo>
                    <a:pt x="4211" y="0"/>
                  </a:moveTo>
                  <a:lnTo>
                    <a:pt x="4211" y="0"/>
                  </a:lnTo>
                  <a:cubicBezTo>
                    <a:pt x="4178" y="17"/>
                    <a:pt x="4145" y="50"/>
                    <a:pt x="4128" y="67"/>
                  </a:cubicBezTo>
                  <a:cubicBezTo>
                    <a:pt x="4061" y="117"/>
                    <a:pt x="3977" y="184"/>
                    <a:pt x="3894" y="284"/>
                  </a:cubicBezTo>
                  <a:cubicBezTo>
                    <a:pt x="3677" y="468"/>
                    <a:pt x="3376" y="752"/>
                    <a:pt x="2992" y="1120"/>
                  </a:cubicBezTo>
                  <a:cubicBezTo>
                    <a:pt x="1906" y="2206"/>
                    <a:pt x="920" y="3359"/>
                    <a:pt x="34" y="4612"/>
                  </a:cubicBezTo>
                  <a:lnTo>
                    <a:pt x="1" y="4645"/>
                  </a:lnTo>
                  <a:lnTo>
                    <a:pt x="34" y="4679"/>
                  </a:lnTo>
                  <a:cubicBezTo>
                    <a:pt x="3008" y="7753"/>
                    <a:pt x="7353" y="12231"/>
                    <a:pt x="12215" y="17177"/>
                  </a:cubicBezTo>
                  <a:cubicBezTo>
                    <a:pt x="13384" y="18296"/>
                    <a:pt x="14821" y="19098"/>
                    <a:pt x="16375" y="19516"/>
                  </a:cubicBezTo>
                  <a:cubicBezTo>
                    <a:pt x="16826" y="19636"/>
                    <a:pt x="17290" y="19696"/>
                    <a:pt x="17750" y="19696"/>
                  </a:cubicBezTo>
                  <a:cubicBezTo>
                    <a:pt x="18057" y="19696"/>
                    <a:pt x="18364" y="19669"/>
                    <a:pt x="18664" y="19616"/>
                  </a:cubicBezTo>
                  <a:cubicBezTo>
                    <a:pt x="19383" y="19449"/>
                    <a:pt x="20068" y="19115"/>
                    <a:pt x="20619" y="18614"/>
                  </a:cubicBezTo>
                  <a:cubicBezTo>
                    <a:pt x="21722" y="17678"/>
                    <a:pt x="22340" y="16408"/>
                    <a:pt x="22741" y="15205"/>
                  </a:cubicBezTo>
                  <a:cubicBezTo>
                    <a:pt x="23142" y="14002"/>
                    <a:pt x="23259" y="12816"/>
                    <a:pt x="23393" y="11763"/>
                  </a:cubicBezTo>
                  <a:cubicBezTo>
                    <a:pt x="23660" y="9641"/>
                    <a:pt x="23794" y="7903"/>
                    <a:pt x="23844" y="6700"/>
                  </a:cubicBezTo>
                  <a:cubicBezTo>
                    <a:pt x="23861" y="6099"/>
                    <a:pt x="23877" y="5648"/>
                    <a:pt x="23877" y="5330"/>
                  </a:cubicBezTo>
                  <a:cubicBezTo>
                    <a:pt x="23877" y="5180"/>
                    <a:pt x="23877" y="5063"/>
                    <a:pt x="23877" y="4963"/>
                  </a:cubicBezTo>
                  <a:cubicBezTo>
                    <a:pt x="23877" y="4929"/>
                    <a:pt x="23861" y="4879"/>
                    <a:pt x="23861" y="4846"/>
                  </a:cubicBezTo>
                  <a:cubicBezTo>
                    <a:pt x="23861" y="4879"/>
                    <a:pt x="23844" y="4929"/>
                    <a:pt x="23844" y="4963"/>
                  </a:cubicBezTo>
                  <a:cubicBezTo>
                    <a:pt x="23844" y="5063"/>
                    <a:pt x="23844" y="5180"/>
                    <a:pt x="23827" y="5330"/>
                  </a:cubicBezTo>
                  <a:cubicBezTo>
                    <a:pt x="23827" y="5631"/>
                    <a:pt x="23811" y="6099"/>
                    <a:pt x="23777" y="6700"/>
                  </a:cubicBezTo>
                  <a:cubicBezTo>
                    <a:pt x="23694" y="7903"/>
                    <a:pt x="23560" y="9624"/>
                    <a:pt x="23259" y="11746"/>
                  </a:cubicBezTo>
                  <a:cubicBezTo>
                    <a:pt x="23125" y="12799"/>
                    <a:pt x="22992" y="13969"/>
                    <a:pt x="22591" y="15155"/>
                  </a:cubicBezTo>
                  <a:cubicBezTo>
                    <a:pt x="22207" y="16341"/>
                    <a:pt x="21572" y="17578"/>
                    <a:pt x="20519" y="18497"/>
                  </a:cubicBezTo>
                  <a:cubicBezTo>
                    <a:pt x="19968" y="18964"/>
                    <a:pt x="19333" y="19282"/>
                    <a:pt x="18631" y="19449"/>
                  </a:cubicBezTo>
                  <a:cubicBezTo>
                    <a:pt x="18337" y="19502"/>
                    <a:pt x="18040" y="19529"/>
                    <a:pt x="17744" y="19529"/>
                  </a:cubicBezTo>
                  <a:cubicBezTo>
                    <a:pt x="17300" y="19529"/>
                    <a:pt x="16856" y="19469"/>
                    <a:pt x="16425" y="19349"/>
                  </a:cubicBezTo>
                  <a:cubicBezTo>
                    <a:pt x="14888" y="18931"/>
                    <a:pt x="13501" y="18129"/>
                    <a:pt x="12348" y="17043"/>
                  </a:cubicBezTo>
                  <a:lnTo>
                    <a:pt x="162" y="4640"/>
                  </a:lnTo>
                  <a:lnTo>
                    <a:pt x="162" y="4640"/>
                  </a:lnTo>
                  <a:cubicBezTo>
                    <a:pt x="1024" y="3417"/>
                    <a:pt x="2000" y="2245"/>
                    <a:pt x="3042" y="1170"/>
                  </a:cubicBezTo>
                  <a:cubicBezTo>
                    <a:pt x="3409" y="786"/>
                    <a:pt x="3710" y="501"/>
                    <a:pt x="3911" y="301"/>
                  </a:cubicBezTo>
                  <a:cubicBezTo>
                    <a:pt x="4011" y="201"/>
                    <a:pt x="4078" y="134"/>
                    <a:pt x="4145" y="84"/>
                  </a:cubicBezTo>
                  <a:cubicBezTo>
                    <a:pt x="4161" y="50"/>
                    <a:pt x="4195" y="34"/>
                    <a:pt x="42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42"/>
            <p:cNvSpPr/>
            <p:nvPr/>
          </p:nvSpPr>
          <p:spPr>
            <a:xfrm>
              <a:off x="1704646" y="1844771"/>
              <a:ext cx="531774" cy="492288"/>
            </a:xfrm>
            <a:custGeom>
              <a:avLst/>
              <a:gdLst/>
              <a:ahLst/>
              <a:cxnLst/>
              <a:rect l="l" t="t" r="r" b="b"/>
              <a:pathLst>
                <a:path w="16592" h="15360" extrusionOk="0">
                  <a:moveTo>
                    <a:pt x="15468" y="1"/>
                  </a:moveTo>
                  <a:cubicBezTo>
                    <a:pt x="15414" y="1"/>
                    <a:pt x="15360" y="2"/>
                    <a:pt x="15305" y="5"/>
                  </a:cubicBezTo>
                  <a:cubicBezTo>
                    <a:pt x="14787" y="55"/>
                    <a:pt x="14270" y="222"/>
                    <a:pt x="13835" y="506"/>
                  </a:cubicBezTo>
                  <a:cubicBezTo>
                    <a:pt x="13250" y="907"/>
                    <a:pt x="12799" y="1442"/>
                    <a:pt x="12482" y="2077"/>
                  </a:cubicBezTo>
                  <a:cubicBezTo>
                    <a:pt x="12114" y="2828"/>
                    <a:pt x="11880" y="3647"/>
                    <a:pt x="11797" y="4483"/>
                  </a:cubicBezTo>
                  <a:cubicBezTo>
                    <a:pt x="11696" y="5368"/>
                    <a:pt x="11680" y="6337"/>
                    <a:pt x="11613" y="7340"/>
                  </a:cubicBezTo>
                  <a:cubicBezTo>
                    <a:pt x="11479" y="9345"/>
                    <a:pt x="11362" y="11550"/>
                    <a:pt x="11212" y="13873"/>
                  </a:cubicBezTo>
                  <a:cubicBezTo>
                    <a:pt x="11198" y="14258"/>
                    <a:pt x="11171" y="14631"/>
                    <a:pt x="11153" y="14991"/>
                  </a:cubicBezTo>
                  <a:lnTo>
                    <a:pt x="11153" y="14991"/>
                  </a:lnTo>
                  <a:cubicBezTo>
                    <a:pt x="10366" y="14350"/>
                    <a:pt x="9637" y="13655"/>
                    <a:pt x="8923" y="13021"/>
                  </a:cubicBezTo>
                  <a:lnTo>
                    <a:pt x="6767" y="11032"/>
                  </a:lnTo>
                  <a:cubicBezTo>
                    <a:pt x="5414" y="9746"/>
                    <a:pt x="4194" y="8593"/>
                    <a:pt x="3192" y="7624"/>
                  </a:cubicBezTo>
                  <a:cubicBezTo>
                    <a:pt x="2206" y="6655"/>
                    <a:pt x="1404" y="5853"/>
                    <a:pt x="853" y="5301"/>
                  </a:cubicBezTo>
                  <a:cubicBezTo>
                    <a:pt x="585" y="5034"/>
                    <a:pt x="385" y="4817"/>
                    <a:pt x="234" y="4666"/>
                  </a:cubicBezTo>
                  <a:lnTo>
                    <a:pt x="67" y="4499"/>
                  </a:lnTo>
                  <a:cubicBezTo>
                    <a:pt x="51" y="4483"/>
                    <a:pt x="34" y="4466"/>
                    <a:pt x="0" y="4449"/>
                  </a:cubicBezTo>
                  <a:lnTo>
                    <a:pt x="0" y="4449"/>
                  </a:lnTo>
                  <a:cubicBezTo>
                    <a:pt x="17" y="4483"/>
                    <a:pt x="34" y="4499"/>
                    <a:pt x="51" y="4516"/>
                  </a:cubicBezTo>
                  <a:cubicBezTo>
                    <a:pt x="101" y="4566"/>
                    <a:pt x="151" y="4616"/>
                    <a:pt x="201" y="4683"/>
                  </a:cubicBezTo>
                  <a:cubicBezTo>
                    <a:pt x="351" y="4850"/>
                    <a:pt x="535" y="5067"/>
                    <a:pt x="802" y="5351"/>
                  </a:cubicBezTo>
                  <a:cubicBezTo>
                    <a:pt x="1337" y="5920"/>
                    <a:pt x="2122" y="6722"/>
                    <a:pt x="3108" y="7707"/>
                  </a:cubicBezTo>
                  <a:cubicBezTo>
                    <a:pt x="4111" y="8693"/>
                    <a:pt x="5297" y="9863"/>
                    <a:pt x="6650" y="11149"/>
                  </a:cubicBezTo>
                  <a:cubicBezTo>
                    <a:pt x="7335" y="11784"/>
                    <a:pt x="8054" y="12453"/>
                    <a:pt x="8806" y="13138"/>
                  </a:cubicBezTo>
                  <a:cubicBezTo>
                    <a:pt x="9558" y="13823"/>
                    <a:pt x="10326" y="14558"/>
                    <a:pt x="11178" y="15243"/>
                  </a:cubicBezTo>
                  <a:lnTo>
                    <a:pt x="11312" y="15360"/>
                  </a:lnTo>
                  <a:lnTo>
                    <a:pt x="11329" y="15176"/>
                  </a:lnTo>
                  <a:cubicBezTo>
                    <a:pt x="11346" y="14758"/>
                    <a:pt x="11379" y="14324"/>
                    <a:pt x="11396" y="13873"/>
                  </a:cubicBezTo>
                  <a:cubicBezTo>
                    <a:pt x="11529" y="11567"/>
                    <a:pt x="11663" y="9345"/>
                    <a:pt x="11780" y="7340"/>
                  </a:cubicBezTo>
                  <a:cubicBezTo>
                    <a:pt x="11847" y="6337"/>
                    <a:pt x="11847" y="5385"/>
                    <a:pt x="11964" y="4499"/>
                  </a:cubicBezTo>
                  <a:cubicBezTo>
                    <a:pt x="12031" y="3681"/>
                    <a:pt x="12248" y="2879"/>
                    <a:pt x="12599" y="2127"/>
                  </a:cubicBezTo>
                  <a:cubicBezTo>
                    <a:pt x="12899" y="1508"/>
                    <a:pt x="13334" y="990"/>
                    <a:pt x="13885" y="589"/>
                  </a:cubicBezTo>
                  <a:cubicBezTo>
                    <a:pt x="14320" y="305"/>
                    <a:pt x="14804" y="138"/>
                    <a:pt x="15322" y="72"/>
                  </a:cubicBezTo>
                  <a:cubicBezTo>
                    <a:pt x="15404" y="63"/>
                    <a:pt x="15486" y="59"/>
                    <a:pt x="15568" y="59"/>
                  </a:cubicBezTo>
                  <a:cubicBezTo>
                    <a:pt x="15804" y="59"/>
                    <a:pt x="16039" y="93"/>
                    <a:pt x="16275" y="155"/>
                  </a:cubicBezTo>
                  <a:cubicBezTo>
                    <a:pt x="16492" y="222"/>
                    <a:pt x="16592" y="272"/>
                    <a:pt x="16592" y="272"/>
                  </a:cubicBezTo>
                  <a:cubicBezTo>
                    <a:pt x="16492" y="205"/>
                    <a:pt x="16391" y="155"/>
                    <a:pt x="16291" y="122"/>
                  </a:cubicBezTo>
                  <a:cubicBezTo>
                    <a:pt x="16025" y="38"/>
                    <a:pt x="15748" y="1"/>
                    <a:pt x="154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42"/>
            <p:cNvSpPr/>
            <p:nvPr/>
          </p:nvSpPr>
          <p:spPr>
            <a:xfrm>
              <a:off x="1628591" y="2040917"/>
              <a:ext cx="132302" cy="152109"/>
            </a:xfrm>
            <a:custGeom>
              <a:avLst/>
              <a:gdLst/>
              <a:ahLst/>
              <a:cxnLst/>
              <a:rect l="l" t="t" r="r" b="b"/>
              <a:pathLst>
                <a:path w="4128" h="4746" extrusionOk="0">
                  <a:moveTo>
                    <a:pt x="4128" y="0"/>
                  </a:moveTo>
                  <a:lnTo>
                    <a:pt x="4128" y="0"/>
                  </a:lnTo>
                  <a:cubicBezTo>
                    <a:pt x="3877" y="184"/>
                    <a:pt x="3660" y="401"/>
                    <a:pt x="3459" y="635"/>
                  </a:cubicBezTo>
                  <a:cubicBezTo>
                    <a:pt x="3058" y="1036"/>
                    <a:pt x="2524" y="1621"/>
                    <a:pt x="1956" y="2272"/>
                  </a:cubicBezTo>
                  <a:cubicBezTo>
                    <a:pt x="1388" y="2924"/>
                    <a:pt x="886" y="3542"/>
                    <a:pt x="535" y="3977"/>
                  </a:cubicBezTo>
                  <a:cubicBezTo>
                    <a:pt x="342" y="4202"/>
                    <a:pt x="165" y="4443"/>
                    <a:pt x="17" y="4714"/>
                  </a:cubicBezTo>
                  <a:lnTo>
                    <a:pt x="17" y="4714"/>
                  </a:lnTo>
                  <a:cubicBezTo>
                    <a:pt x="245" y="4518"/>
                    <a:pt x="456" y="4305"/>
                    <a:pt x="636" y="4060"/>
                  </a:cubicBezTo>
                  <a:cubicBezTo>
                    <a:pt x="1053" y="3592"/>
                    <a:pt x="1555" y="3024"/>
                    <a:pt x="2106" y="2389"/>
                  </a:cubicBezTo>
                  <a:cubicBezTo>
                    <a:pt x="2641" y="1771"/>
                    <a:pt x="3142" y="1186"/>
                    <a:pt x="3560" y="718"/>
                  </a:cubicBezTo>
                  <a:cubicBezTo>
                    <a:pt x="3760" y="501"/>
                    <a:pt x="3961" y="251"/>
                    <a:pt x="4128" y="0"/>
                  </a:cubicBezTo>
                  <a:close/>
                  <a:moveTo>
                    <a:pt x="17" y="4714"/>
                  </a:moveTo>
                  <a:lnTo>
                    <a:pt x="17" y="4714"/>
                  </a:lnTo>
                  <a:cubicBezTo>
                    <a:pt x="12" y="4719"/>
                    <a:pt x="6" y="4724"/>
                    <a:pt x="1" y="4729"/>
                  </a:cubicBezTo>
                  <a:lnTo>
                    <a:pt x="1" y="4745"/>
                  </a:lnTo>
                  <a:cubicBezTo>
                    <a:pt x="6" y="4735"/>
                    <a:pt x="12" y="4725"/>
                    <a:pt x="17" y="471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42"/>
            <p:cNvSpPr/>
            <p:nvPr/>
          </p:nvSpPr>
          <p:spPr>
            <a:xfrm>
              <a:off x="2062901" y="2328983"/>
              <a:ext cx="35383" cy="86279"/>
            </a:xfrm>
            <a:custGeom>
              <a:avLst/>
              <a:gdLst/>
              <a:ahLst/>
              <a:cxnLst/>
              <a:rect l="l" t="t" r="r" b="b"/>
              <a:pathLst>
                <a:path w="1104" h="2692" extrusionOk="0">
                  <a:moveTo>
                    <a:pt x="53" y="1"/>
                  </a:moveTo>
                  <a:cubicBezTo>
                    <a:pt x="52" y="1"/>
                    <a:pt x="51" y="1"/>
                    <a:pt x="51" y="1"/>
                  </a:cubicBezTo>
                  <a:cubicBezTo>
                    <a:pt x="0" y="18"/>
                    <a:pt x="251" y="619"/>
                    <a:pt x="535" y="1355"/>
                  </a:cubicBezTo>
                  <a:cubicBezTo>
                    <a:pt x="799" y="2096"/>
                    <a:pt x="1014" y="2692"/>
                    <a:pt x="1068" y="2692"/>
                  </a:cubicBezTo>
                  <a:cubicBezTo>
                    <a:pt x="1068" y="2692"/>
                    <a:pt x="1069" y="2691"/>
                    <a:pt x="1070" y="2691"/>
                  </a:cubicBezTo>
                  <a:cubicBezTo>
                    <a:pt x="1103" y="2691"/>
                    <a:pt x="986" y="2040"/>
                    <a:pt x="702" y="1288"/>
                  </a:cubicBezTo>
                  <a:cubicBezTo>
                    <a:pt x="422" y="547"/>
                    <a:pt x="110" y="1"/>
                    <a:pt x="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42"/>
            <p:cNvSpPr/>
            <p:nvPr/>
          </p:nvSpPr>
          <p:spPr>
            <a:xfrm>
              <a:off x="2058093" y="2328951"/>
              <a:ext cx="70702" cy="62818"/>
            </a:xfrm>
            <a:custGeom>
              <a:avLst/>
              <a:gdLst/>
              <a:ahLst/>
              <a:cxnLst/>
              <a:rect l="l" t="t" r="r" b="b"/>
              <a:pathLst>
                <a:path w="2206" h="1960" extrusionOk="0">
                  <a:moveTo>
                    <a:pt x="39" y="0"/>
                  </a:moveTo>
                  <a:cubicBezTo>
                    <a:pt x="37" y="0"/>
                    <a:pt x="35" y="1"/>
                    <a:pt x="33" y="2"/>
                  </a:cubicBezTo>
                  <a:cubicBezTo>
                    <a:pt x="0" y="36"/>
                    <a:pt x="451" y="503"/>
                    <a:pt x="1036" y="1038"/>
                  </a:cubicBezTo>
                  <a:cubicBezTo>
                    <a:pt x="1598" y="1568"/>
                    <a:pt x="2098" y="1959"/>
                    <a:pt x="2166" y="1959"/>
                  </a:cubicBezTo>
                  <a:cubicBezTo>
                    <a:pt x="2169" y="1959"/>
                    <a:pt x="2171" y="1958"/>
                    <a:pt x="2172" y="1957"/>
                  </a:cubicBezTo>
                  <a:cubicBezTo>
                    <a:pt x="2206" y="1907"/>
                    <a:pt x="1754" y="1439"/>
                    <a:pt x="1170" y="904"/>
                  </a:cubicBezTo>
                  <a:cubicBezTo>
                    <a:pt x="592" y="391"/>
                    <a:pt x="106" y="0"/>
                    <a:pt x="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20" name="Google Shape;1820;p42"/>
            <p:cNvGrpSpPr/>
            <p:nvPr/>
          </p:nvGrpSpPr>
          <p:grpSpPr>
            <a:xfrm rot="2919175">
              <a:off x="1257185" y="4609139"/>
              <a:ext cx="58938" cy="70187"/>
              <a:chOff x="2431855" y="4692737"/>
              <a:chExt cx="58940" cy="70189"/>
            </a:xfrm>
          </p:grpSpPr>
          <p:sp>
            <p:nvSpPr>
              <p:cNvPr id="1821" name="Google Shape;1821;p42"/>
              <p:cNvSpPr/>
              <p:nvPr/>
            </p:nvSpPr>
            <p:spPr>
              <a:xfrm>
                <a:off x="2431855" y="4692737"/>
                <a:ext cx="58940" cy="70189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2190" extrusionOk="0">
                    <a:moveTo>
                      <a:pt x="1204" y="1"/>
                    </a:moveTo>
                    <a:cubicBezTo>
                      <a:pt x="786" y="168"/>
                      <a:pt x="452" y="485"/>
                      <a:pt x="251" y="886"/>
                    </a:cubicBezTo>
                    <a:cubicBezTo>
                      <a:pt x="51" y="1287"/>
                      <a:pt x="1" y="1755"/>
                      <a:pt x="118" y="2190"/>
                    </a:cubicBezTo>
                    <a:lnTo>
                      <a:pt x="1839" y="1337"/>
                    </a:lnTo>
                    <a:lnTo>
                      <a:pt x="12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2" name="Google Shape;1822;p42"/>
              <p:cNvSpPr/>
              <p:nvPr/>
            </p:nvSpPr>
            <p:spPr>
              <a:xfrm>
                <a:off x="2437753" y="4742992"/>
                <a:ext cx="2692" cy="10352"/>
              </a:xfrm>
              <a:custGeom>
                <a:avLst/>
                <a:gdLst/>
                <a:ahLst/>
                <a:cxnLst/>
                <a:rect l="l" t="t" r="r" b="b"/>
                <a:pathLst>
                  <a:path w="84" h="323" extrusionOk="0">
                    <a:moveTo>
                      <a:pt x="45" y="1"/>
                    </a:moveTo>
                    <a:cubicBezTo>
                      <a:pt x="27" y="1"/>
                      <a:pt x="0" y="64"/>
                      <a:pt x="0" y="154"/>
                    </a:cubicBezTo>
                    <a:cubicBezTo>
                      <a:pt x="0" y="245"/>
                      <a:pt x="42" y="323"/>
                      <a:pt x="62" y="323"/>
                    </a:cubicBezTo>
                    <a:cubicBezTo>
                      <a:pt x="64" y="323"/>
                      <a:pt x="66" y="322"/>
                      <a:pt x="67" y="321"/>
                    </a:cubicBezTo>
                    <a:cubicBezTo>
                      <a:pt x="84" y="321"/>
                      <a:pt x="67" y="254"/>
                      <a:pt x="67" y="154"/>
                    </a:cubicBezTo>
                    <a:cubicBezTo>
                      <a:pt x="67" y="70"/>
                      <a:pt x="67" y="3"/>
                      <a:pt x="51" y="3"/>
                    </a:cubicBezTo>
                    <a:cubicBezTo>
                      <a:pt x="49" y="2"/>
                      <a:pt x="47" y="1"/>
                      <a:pt x="4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3" name="Google Shape;1823;p42"/>
              <p:cNvSpPr/>
              <p:nvPr/>
            </p:nvSpPr>
            <p:spPr>
              <a:xfrm>
                <a:off x="2440413" y="4723281"/>
                <a:ext cx="4327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135" h="271" extrusionOk="0">
                    <a:moveTo>
                      <a:pt x="118" y="0"/>
                    </a:moveTo>
                    <a:cubicBezTo>
                      <a:pt x="101" y="0"/>
                      <a:pt x="68" y="50"/>
                      <a:pt x="34" y="134"/>
                    </a:cubicBezTo>
                    <a:cubicBezTo>
                      <a:pt x="18" y="201"/>
                      <a:pt x="1" y="267"/>
                      <a:pt x="18" y="267"/>
                    </a:cubicBezTo>
                    <a:cubicBezTo>
                      <a:pt x="19" y="269"/>
                      <a:pt x="21" y="270"/>
                      <a:pt x="23" y="270"/>
                    </a:cubicBezTo>
                    <a:cubicBezTo>
                      <a:pt x="41" y="270"/>
                      <a:pt x="71" y="210"/>
                      <a:pt x="101" y="150"/>
                    </a:cubicBezTo>
                    <a:cubicBezTo>
                      <a:pt x="118" y="67"/>
                      <a:pt x="135" y="17"/>
                      <a:pt x="11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4" name="Google Shape;1824;p42"/>
              <p:cNvSpPr/>
              <p:nvPr/>
            </p:nvSpPr>
            <p:spPr>
              <a:xfrm>
                <a:off x="2449515" y="4709051"/>
                <a:ext cx="7532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235" h="227" extrusionOk="0">
                    <a:moveTo>
                      <a:pt x="211" y="0"/>
                    </a:moveTo>
                    <a:cubicBezTo>
                      <a:pt x="181" y="0"/>
                      <a:pt x="129" y="15"/>
                      <a:pt x="85" y="60"/>
                    </a:cubicBezTo>
                    <a:cubicBezTo>
                      <a:pt x="1" y="143"/>
                      <a:pt x="1" y="227"/>
                      <a:pt x="18" y="227"/>
                    </a:cubicBezTo>
                    <a:cubicBezTo>
                      <a:pt x="34" y="227"/>
                      <a:pt x="68" y="177"/>
                      <a:pt x="118" y="110"/>
                    </a:cubicBezTo>
                    <a:cubicBezTo>
                      <a:pt x="185" y="60"/>
                      <a:pt x="235" y="26"/>
                      <a:pt x="235" y="10"/>
                    </a:cubicBezTo>
                    <a:cubicBezTo>
                      <a:pt x="235" y="4"/>
                      <a:pt x="226" y="0"/>
                      <a:pt x="21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5" name="Google Shape;1825;p42"/>
              <p:cNvSpPr/>
              <p:nvPr/>
            </p:nvSpPr>
            <p:spPr>
              <a:xfrm>
                <a:off x="2462912" y="4700558"/>
                <a:ext cx="4872" cy="4199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31" extrusionOk="0">
                    <a:moveTo>
                      <a:pt x="118" y="1"/>
                    </a:moveTo>
                    <a:cubicBezTo>
                      <a:pt x="100" y="1"/>
                      <a:pt x="75" y="16"/>
                      <a:pt x="51" y="41"/>
                    </a:cubicBezTo>
                    <a:cubicBezTo>
                      <a:pt x="17" y="74"/>
                      <a:pt x="1" y="124"/>
                      <a:pt x="17" y="124"/>
                    </a:cubicBezTo>
                    <a:cubicBezTo>
                      <a:pt x="22" y="129"/>
                      <a:pt x="28" y="131"/>
                      <a:pt x="34" y="131"/>
                    </a:cubicBezTo>
                    <a:cubicBezTo>
                      <a:pt x="52" y="131"/>
                      <a:pt x="76" y="115"/>
                      <a:pt x="101" y="91"/>
                    </a:cubicBezTo>
                    <a:cubicBezTo>
                      <a:pt x="134" y="57"/>
                      <a:pt x="151" y="24"/>
                      <a:pt x="134" y="7"/>
                    </a:cubicBezTo>
                    <a:cubicBezTo>
                      <a:pt x="130" y="3"/>
                      <a:pt x="124" y="1"/>
                      <a:pt x="11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26" name="Google Shape;1826;p42"/>
            <p:cNvSpPr/>
            <p:nvPr/>
          </p:nvSpPr>
          <p:spPr>
            <a:xfrm>
              <a:off x="1244119" y="4622449"/>
              <a:ext cx="74997" cy="28012"/>
            </a:xfrm>
            <a:custGeom>
              <a:avLst/>
              <a:gdLst/>
              <a:ahLst/>
              <a:cxnLst/>
              <a:rect l="l" t="t" r="r" b="b"/>
              <a:pathLst>
                <a:path w="2340" h="874" extrusionOk="0">
                  <a:moveTo>
                    <a:pt x="1420" y="1"/>
                  </a:moveTo>
                  <a:cubicBezTo>
                    <a:pt x="973" y="1"/>
                    <a:pt x="533" y="188"/>
                    <a:pt x="217" y="539"/>
                  </a:cubicBezTo>
                  <a:cubicBezTo>
                    <a:pt x="150" y="606"/>
                    <a:pt x="100" y="690"/>
                    <a:pt x="50" y="773"/>
                  </a:cubicBezTo>
                  <a:cubicBezTo>
                    <a:pt x="33" y="807"/>
                    <a:pt x="17" y="840"/>
                    <a:pt x="0" y="874"/>
                  </a:cubicBezTo>
                  <a:cubicBezTo>
                    <a:pt x="17" y="874"/>
                    <a:pt x="84" y="740"/>
                    <a:pt x="251" y="573"/>
                  </a:cubicBezTo>
                  <a:cubicBezTo>
                    <a:pt x="571" y="241"/>
                    <a:pt x="1001" y="68"/>
                    <a:pt x="1439" y="68"/>
                  </a:cubicBezTo>
                  <a:cubicBezTo>
                    <a:pt x="1617" y="68"/>
                    <a:pt x="1797" y="97"/>
                    <a:pt x="1972" y="155"/>
                  </a:cubicBezTo>
                  <a:cubicBezTo>
                    <a:pt x="2206" y="222"/>
                    <a:pt x="2323" y="305"/>
                    <a:pt x="2339" y="305"/>
                  </a:cubicBezTo>
                  <a:cubicBezTo>
                    <a:pt x="2306" y="272"/>
                    <a:pt x="2272" y="255"/>
                    <a:pt x="2256" y="239"/>
                  </a:cubicBezTo>
                  <a:cubicBezTo>
                    <a:pt x="2172" y="189"/>
                    <a:pt x="2072" y="138"/>
                    <a:pt x="1988" y="105"/>
                  </a:cubicBezTo>
                  <a:cubicBezTo>
                    <a:pt x="1803" y="35"/>
                    <a:pt x="1611" y="1"/>
                    <a:pt x="14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42"/>
            <p:cNvSpPr/>
            <p:nvPr/>
          </p:nvSpPr>
          <p:spPr>
            <a:xfrm>
              <a:off x="1042204" y="4554567"/>
              <a:ext cx="260310" cy="121053"/>
            </a:xfrm>
            <a:custGeom>
              <a:avLst/>
              <a:gdLst/>
              <a:ahLst/>
              <a:cxnLst/>
              <a:rect l="l" t="t" r="r" b="b"/>
              <a:pathLst>
                <a:path w="8122" h="3777" extrusionOk="0">
                  <a:moveTo>
                    <a:pt x="1" y="1"/>
                  </a:moveTo>
                  <a:cubicBezTo>
                    <a:pt x="18" y="17"/>
                    <a:pt x="51" y="34"/>
                    <a:pt x="68" y="51"/>
                  </a:cubicBezTo>
                  <a:cubicBezTo>
                    <a:pt x="151" y="84"/>
                    <a:pt x="218" y="134"/>
                    <a:pt x="302" y="168"/>
                  </a:cubicBezTo>
                  <a:lnTo>
                    <a:pt x="1154" y="619"/>
                  </a:lnTo>
                  <a:cubicBezTo>
                    <a:pt x="1872" y="987"/>
                    <a:pt x="2891" y="1471"/>
                    <a:pt x="4011" y="2006"/>
                  </a:cubicBezTo>
                  <a:cubicBezTo>
                    <a:pt x="5130" y="2524"/>
                    <a:pt x="6150" y="2975"/>
                    <a:pt x="6902" y="3292"/>
                  </a:cubicBezTo>
                  <a:lnTo>
                    <a:pt x="7787" y="3660"/>
                  </a:lnTo>
                  <a:cubicBezTo>
                    <a:pt x="7887" y="3693"/>
                    <a:pt x="7954" y="3727"/>
                    <a:pt x="8038" y="3743"/>
                  </a:cubicBezTo>
                  <a:lnTo>
                    <a:pt x="7804" y="3627"/>
                  </a:lnTo>
                  <a:lnTo>
                    <a:pt x="6918" y="3242"/>
                  </a:lnTo>
                  <a:cubicBezTo>
                    <a:pt x="6183" y="2925"/>
                    <a:pt x="5164" y="2457"/>
                    <a:pt x="4028" y="1939"/>
                  </a:cubicBezTo>
                  <a:cubicBezTo>
                    <a:pt x="2908" y="1421"/>
                    <a:pt x="1906" y="936"/>
                    <a:pt x="1170" y="569"/>
                  </a:cubicBezTo>
                  <a:lnTo>
                    <a:pt x="318" y="151"/>
                  </a:lnTo>
                  <a:lnTo>
                    <a:pt x="84" y="34"/>
                  </a:lnTo>
                  <a:cubicBezTo>
                    <a:pt x="51" y="17"/>
                    <a:pt x="18" y="17"/>
                    <a:pt x="1" y="1"/>
                  </a:cubicBezTo>
                  <a:close/>
                  <a:moveTo>
                    <a:pt x="8038" y="3743"/>
                  </a:moveTo>
                  <a:cubicBezTo>
                    <a:pt x="8054" y="3760"/>
                    <a:pt x="8088" y="3777"/>
                    <a:pt x="8121" y="3777"/>
                  </a:cubicBezTo>
                  <a:cubicBezTo>
                    <a:pt x="8088" y="3760"/>
                    <a:pt x="8071" y="3743"/>
                    <a:pt x="8038" y="374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p43"/>
          <p:cNvSpPr txBox="1"/>
          <p:nvPr/>
        </p:nvSpPr>
        <p:spPr>
          <a:xfrm>
            <a:off x="720000" y="1767155"/>
            <a:ext cx="1686162" cy="1338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0" i="0" u="none" strike="noStrike" cap="none">
                <a:solidFill>
                  <a:srgbClr val="045A68"/>
                </a:solidFill>
                <a:latin typeface="Lilita One"/>
                <a:ea typeface="Lilita One"/>
                <a:cs typeface="Lilita One"/>
                <a:sym typeface="Lilita One"/>
              </a:rPr>
              <a:t>1. Use Case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0" i="0" u="none" strike="noStrike" cap="none">
                <a:solidFill>
                  <a:srgbClr val="045A68"/>
                </a:solidFill>
                <a:latin typeface="Lilita One"/>
                <a:ea typeface="Lilita One"/>
                <a:cs typeface="Lilita One"/>
                <a:sym typeface="Lilita One"/>
              </a:rPr>
              <a:t>Diagarms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22335"/>
            <a:ext cx="6048672" cy="498511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51470"/>
            <a:ext cx="6552728" cy="506407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p45"/>
          <p:cNvSpPr txBox="1"/>
          <p:nvPr/>
        </p:nvSpPr>
        <p:spPr>
          <a:xfrm>
            <a:off x="5949545" y="1746607"/>
            <a:ext cx="197182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0" i="0" u="none" strike="noStrike" cap="none">
                <a:solidFill>
                  <a:srgbClr val="045A68"/>
                </a:solidFill>
                <a:latin typeface="Lilita One"/>
                <a:ea typeface="Lilita One"/>
                <a:cs typeface="Lilita One"/>
                <a:sym typeface="Lilita One"/>
              </a:rPr>
              <a:t>2. Activity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0" i="0" u="none" strike="noStrike" cap="none">
                <a:solidFill>
                  <a:srgbClr val="045A68"/>
                </a:solidFill>
                <a:latin typeface="Lilita One"/>
                <a:ea typeface="Lilita One"/>
                <a:cs typeface="Lilita One"/>
                <a:sym typeface="Lilita One"/>
              </a:rPr>
              <a:t>    Diagrams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23478"/>
            <a:ext cx="4176464" cy="489654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5" name="Google Shape;1865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47240" y="108830"/>
            <a:ext cx="5908522" cy="4937603"/>
          </a:xfrm>
          <a:prstGeom prst="rect">
            <a:avLst/>
          </a:prstGeom>
          <a:noFill/>
          <a:ln>
            <a:noFill/>
          </a:ln>
        </p:spPr>
      </p:pic>
      <p:sp>
        <p:nvSpPr>
          <p:cNvPr id="1866" name="Google Shape;1866;p48"/>
          <p:cNvSpPr txBox="1"/>
          <p:nvPr/>
        </p:nvSpPr>
        <p:spPr>
          <a:xfrm>
            <a:off x="544270" y="1654232"/>
            <a:ext cx="1971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rgbClr val="045A68"/>
                </a:solidFill>
                <a:latin typeface="Lilita One"/>
                <a:ea typeface="Lilita One"/>
                <a:cs typeface="Lilita One"/>
                <a:sym typeface="Lilita One"/>
              </a:rPr>
              <a:t>3. Class Diagram</a:t>
            </a:r>
            <a:endParaRPr sz="2700" dirty="0">
              <a:solidFill>
                <a:srgbClr val="045A68"/>
              </a:solidFill>
              <a:latin typeface="Lilita One"/>
              <a:ea typeface="Lilita One"/>
              <a:cs typeface="Lilita One"/>
              <a:sym typeface="Lilita On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rgbClr val="045A68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p51"/>
          <p:cNvSpPr txBox="1">
            <a:spLocks noGrp="1"/>
          </p:cNvSpPr>
          <p:nvPr>
            <p:ph type="title"/>
          </p:nvPr>
        </p:nvSpPr>
        <p:spPr>
          <a:xfrm>
            <a:off x="2122800" y="3273400"/>
            <a:ext cx="34128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DATABASE SCHEMA DESIGNING</a:t>
            </a:r>
            <a:endParaRPr/>
          </a:p>
        </p:txBody>
      </p:sp>
      <p:sp>
        <p:nvSpPr>
          <p:cNvPr id="1885" name="Google Shape;1885;p51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6" name="Google Shape;1886;p51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7" name="Google Shape;1887;p51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8" name="Google Shape;1888;p51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9" name="Google Shape;1889;p51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0" name="Google Shape;1890;p51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1" name="Google Shape;1891;p51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2" name="Google Shape;1892;p51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3" name="Google Shape;1893;p51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4" name="Google Shape;1894;p51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5" name="Google Shape;1895;p51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6" name="Google Shape;1896;p51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7" name="Google Shape;1897;p51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8" name="Google Shape;1898;p51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9" name="Google Shape;1899;p51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0" name="Google Shape;1900;p51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1" name="Google Shape;1901;p51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2" name="Google Shape;1902;p51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3" name="Google Shape;1903;p51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4" name="Google Shape;1904;p51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5" name="Google Shape;1905;p51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6" name="Google Shape;1906;p51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7" name="Google Shape;1907;p51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8" name="Google Shape;1908;p51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9" name="Google Shape;1909;p51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0" name="Google Shape;1910;p51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1" name="Google Shape;1911;p51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2" name="Google Shape;1912;p51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3" name="Google Shape;1913;p51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4" name="Google Shape;1914;p51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5" name="Google Shape;1915;p51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6" name="Google Shape;1916;p51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7" name="Google Shape;1917;p51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8" name="Google Shape;1918;p51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9" name="Google Shape;1919;p51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0" name="Google Shape;1920;p51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1" name="Google Shape;1921;p51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22" name="Google Shape;1922;p51"/>
          <p:cNvGrpSpPr/>
          <p:nvPr/>
        </p:nvGrpSpPr>
        <p:grpSpPr>
          <a:xfrm>
            <a:off x="6542433" y="1193579"/>
            <a:ext cx="2186003" cy="3482874"/>
            <a:chOff x="6542433" y="1193579"/>
            <a:chExt cx="2186003" cy="3482874"/>
          </a:xfrm>
        </p:grpSpPr>
        <p:sp>
          <p:nvSpPr>
            <p:cNvPr id="1923" name="Google Shape;1923;p51"/>
            <p:cNvSpPr/>
            <p:nvPr/>
          </p:nvSpPr>
          <p:spPr>
            <a:xfrm>
              <a:off x="6588489" y="3924143"/>
              <a:ext cx="469148" cy="528024"/>
            </a:xfrm>
            <a:custGeom>
              <a:avLst/>
              <a:gdLst/>
              <a:ahLst/>
              <a:cxnLst/>
              <a:rect l="l" t="t" r="r" b="b"/>
              <a:pathLst>
                <a:path w="14638" h="16475" extrusionOk="0">
                  <a:moveTo>
                    <a:pt x="10059" y="0"/>
                  </a:moveTo>
                  <a:lnTo>
                    <a:pt x="1" y="12465"/>
                  </a:lnTo>
                  <a:lnTo>
                    <a:pt x="3158" y="16475"/>
                  </a:lnTo>
                  <a:lnTo>
                    <a:pt x="14637" y="6115"/>
                  </a:lnTo>
                  <a:lnTo>
                    <a:pt x="10059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Google Shape;1924;p51"/>
            <p:cNvSpPr/>
            <p:nvPr/>
          </p:nvSpPr>
          <p:spPr>
            <a:xfrm>
              <a:off x="6823031" y="2566088"/>
              <a:ext cx="703690" cy="1651537"/>
            </a:xfrm>
            <a:custGeom>
              <a:avLst/>
              <a:gdLst/>
              <a:ahLst/>
              <a:cxnLst/>
              <a:rect l="l" t="t" r="r" b="b"/>
              <a:pathLst>
                <a:path w="21956" h="51530" extrusionOk="0">
                  <a:moveTo>
                    <a:pt x="2624" y="0"/>
                  </a:moveTo>
                  <a:lnTo>
                    <a:pt x="2624" y="0"/>
                  </a:lnTo>
                  <a:cubicBezTo>
                    <a:pt x="2624" y="1"/>
                    <a:pt x="9642" y="29758"/>
                    <a:pt x="9775" y="30326"/>
                  </a:cubicBezTo>
                  <a:cubicBezTo>
                    <a:pt x="9926" y="30894"/>
                    <a:pt x="1" y="41888"/>
                    <a:pt x="1" y="41888"/>
                  </a:cubicBezTo>
                  <a:lnTo>
                    <a:pt x="5632" y="51529"/>
                  </a:lnTo>
                  <a:cubicBezTo>
                    <a:pt x="5632" y="51529"/>
                    <a:pt x="20619" y="36174"/>
                    <a:pt x="21288" y="34687"/>
                  </a:cubicBezTo>
                  <a:cubicBezTo>
                    <a:pt x="21956" y="33200"/>
                    <a:pt x="17328" y="2473"/>
                    <a:pt x="17328" y="2473"/>
                  </a:cubicBezTo>
                  <a:lnTo>
                    <a:pt x="262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Google Shape;1925;p51"/>
            <p:cNvSpPr/>
            <p:nvPr/>
          </p:nvSpPr>
          <p:spPr>
            <a:xfrm>
              <a:off x="7310351" y="2645348"/>
              <a:ext cx="121053" cy="363639"/>
            </a:xfrm>
            <a:custGeom>
              <a:avLst/>
              <a:gdLst/>
              <a:ahLst/>
              <a:cxnLst/>
              <a:rect l="l" t="t" r="r" b="b"/>
              <a:pathLst>
                <a:path w="3777" h="11346" extrusionOk="0">
                  <a:moveTo>
                    <a:pt x="2123" y="0"/>
                  </a:moveTo>
                  <a:lnTo>
                    <a:pt x="1805" y="67"/>
                  </a:lnTo>
                  <a:lnTo>
                    <a:pt x="1" y="2623"/>
                  </a:lnTo>
                  <a:cubicBezTo>
                    <a:pt x="1" y="2623"/>
                    <a:pt x="3727" y="11011"/>
                    <a:pt x="3777" y="11345"/>
                  </a:cubicBezTo>
                  <a:lnTo>
                    <a:pt x="212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Google Shape;1926;p51"/>
            <p:cNvSpPr/>
            <p:nvPr/>
          </p:nvSpPr>
          <p:spPr>
            <a:xfrm>
              <a:off x="6787712" y="2552146"/>
              <a:ext cx="964993" cy="1660639"/>
            </a:xfrm>
            <a:custGeom>
              <a:avLst/>
              <a:gdLst/>
              <a:ahLst/>
              <a:cxnLst/>
              <a:rect l="l" t="t" r="r" b="b"/>
              <a:pathLst>
                <a:path w="30109" h="51814" extrusionOk="0">
                  <a:moveTo>
                    <a:pt x="1103" y="1"/>
                  </a:moveTo>
                  <a:lnTo>
                    <a:pt x="819" y="1154"/>
                  </a:lnTo>
                  <a:cubicBezTo>
                    <a:pt x="0" y="4512"/>
                    <a:pt x="501" y="8054"/>
                    <a:pt x="2239" y="11062"/>
                  </a:cubicBezTo>
                  <a:lnTo>
                    <a:pt x="14787" y="32800"/>
                  </a:lnTo>
                  <a:cubicBezTo>
                    <a:pt x="15673" y="34337"/>
                    <a:pt x="16308" y="36008"/>
                    <a:pt x="16709" y="37745"/>
                  </a:cubicBezTo>
                  <a:lnTo>
                    <a:pt x="19833" y="51814"/>
                  </a:lnTo>
                  <a:lnTo>
                    <a:pt x="30109" y="51814"/>
                  </a:lnTo>
                  <a:cubicBezTo>
                    <a:pt x="30109" y="51814"/>
                    <a:pt x="28839" y="42173"/>
                    <a:pt x="27703" y="35122"/>
                  </a:cubicBezTo>
                  <a:cubicBezTo>
                    <a:pt x="26851" y="29809"/>
                    <a:pt x="19750" y="13318"/>
                    <a:pt x="16308" y="5531"/>
                  </a:cubicBezTo>
                  <a:lnTo>
                    <a:pt x="18430" y="2908"/>
                  </a:lnTo>
                  <a:lnTo>
                    <a:pt x="14720" y="2290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Google Shape;1927;p51"/>
            <p:cNvSpPr/>
            <p:nvPr/>
          </p:nvSpPr>
          <p:spPr>
            <a:xfrm>
              <a:off x="6867484" y="2821462"/>
              <a:ext cx="405945" cy="534241"/>
            </a:xfrm>
            <a:custGeom>
              <a:avLst/>
              <a:gdLst/>
              <a:ahLst/>
              <a:cxnLst/>
              <a:rect l="l" t="t" r="r" b="b"/>
              <a:pathLst>
                <a:path w="12666" h="16669" extrusionOk="0">
                  <a:moveTo>
                    <a:pt x="2370" y="0"/>
                  </a:moveTo>
                  <a:cubicBezTo>
                    <a:pt x="2089" y="0"/>
                    <a:pt x="1811" y="34"/>
                    <a:pt x="1538" y="103"/>
                  </a:cubicBezTo>
                  <a:cubicBezTo>
                    <a:pt x="903" y="219"/>
                    <a:pt x="352" y="604"/>
                    <a:pt x="1" y="1138"/>
                  </a:cubicBezTo>
                  <a:lnTo>
                    <a:pt x="1" y="1155"/>
                  </a:lnTo>
                  <a:lnTo>
                    <a:pt x="1" y="1172"/>
                  </a:lnTo>
                  <a:cubicBezTo>
                    <a:pt x="101" y="1322"/>
                    <a:pt x="168" y="1439"/>
                    <a:pt x="218" y="1523"/>
                  </a:cubicBezTo>
                  <a:cubicBezTo>
                    <a:pt x="235" y="1556"/>
                    <a:pt x="268" y="1590"/>
                    <a:pt x="301" y="1623"/>
                  </a:cubicBezTo>
                  <a:cubicBezTo>
                    <a:pt x="285" y="1590"/>
                    <a:pt x="268" y="1539"/>
                    <a:pt x="235" y="1506"/>
                  </a:cubicBezTo>
                  <a:cubicBezTo>
                    <a:pt x="186" y="1426"/>
                    <a:pt x="138" y="1315"/>
                    <a:pt x="60" y="1158"/>
                  </a:cubicBezTo>
                  <a:lnTo>
                    <a:pt x="60" y="1158"/>
                  </a:lnTo>
                  <a:cubicBezTo>
                    <a:pt x="412" y="648"/>
                    <a:pt x="959" y="302"/>
                    <a:pt x="1571" y="203"/>
                  </a:cubicBezTo>
                  <a:cubicBezTo>
                    <a:pt x="1820" y="148"/>
                    <a:pt x="2073" y="123"/>
                    <a:pt x="2329" y="123"/>
                  </a:cubicBezTo>
                  <a:cubicBezTo>
                    <a:pt x="2538" y="123"/>
                    <a:pt x="2748" y="139"/>
                    <a:pt x="2958" y="169"/>
                  </a:cubicBezTo>
                  <a:cubicBezTo>
                    <a:pt x="3493" y="286"/>
                    <a:pt x="4028" y="437"/>
                    <a:pt x="4562" y="637"/>
                  </a:cubicBezTo>
                  <a:cubicBezTo>
                    <a:pt x="5164" y="821"/>
                    <a:pt x="5748" y="1072"/>
                    <a:pt x="6317" y="1356"/>
                  </a:cubicBezTo>
                  <a:cubicBezTo>
                    <a:pt x="6935" y="1673"/>
                    <a:pt x="7419" y="2191"/>
                    <a:pt x="7687" y="2843"/>
                  </a:cubicBezTo>
                  <a:cubicBezTo>
                    <a:pt x="7804" y="3177"/>
                    <a:pt x="7837" y="3544"/>
                    <a:pt x="7737" y="3895"/>
                  </a:cubicBezTo>
                  <a:cubicBezTo>
                    <a:pt x="7620" y="4246"/>
                    <a:pt x="7469" y="4597"/>
                    <a:pt x="7286" y="4931"/>
                  </a:cubicBezTo>
                  <a:cubicBezTo>
                    <a:pt x="7085" y="5299"/>
                    <a:pt x="6968" y="5700"/>
                    <a:pt x="6968" y="6118"/>
                  </a:cubicBezTo>
                  <a:cubicBezTo>
                    <a:pt x="7002" y="6552"/>
                    <a:pt x="7202" y="6953"/>
                    <a:pt x="7520" y="7254"/>
                  </a:cubicBezTo>
                  <a:cubicBezTo>
                    <a:pt x="7887" y="7588"/>
                    <a:pt x="8322" y="7855"/>
                    <a:pt x="8789" y="8006"/>
                  </a:cubicBezTo>
                  <a:cubicBezTo>
                    <a:pt x="9241" y="8173"/>
                    <a:pt x="9692" y="8306"/>
                    <a:pt x="10109" y="8524"/>
                  </a:cubicBezTo>
                  <a:cubicBezTo>
                    <a:pt x="10895" y="8908"/>
                    <a:pt x="11530" y="9543"/>
                    <a:pt x="11947" y="10328"/>
                  </a:cubicBezTo>
                  <a:cubicBezTo>
                    <a:pt x="12332" y="11030"/>
                    <a:pt x="12515" y="11815"/>
                    <a:pt x="12482" y="12617"/>
                  </a:cubicBezTo>
                  <a:cubicBezTo>
                    <a:pt x="12449" y="13302"/>
                    <a:pt x="12231" y="13987"/>
                    <a:pt x="11847" y="14572"/>
                  </a:cubicBezTo>
                  <a:cubicBezTo>
                    <a:pt x="11296" y="15424"/>
                    <a:pt x="10494" y="16076"/>
                    <a:pt x="9525" y="16410"/>
                  </a:cubicBezTo>
                  <a:cubicBezTo>
                    <a:pt x="9174" y="16527"/>
                    <a:pt x="8806" y="16610"/>
                    <a:pt x="8439" y="16661"/>
                  </a:cubicBezTo>
                  <a:cubicBezTo>
                    <a:pt x="8472" y="16666"/>
                    <a:pt x="8505" y="16668"/>
                    <a:pt x="8539" y="16668"/>
                  </a:cubicBezTo>
                  <a:cubicBezTo>
                    <a:pt x="8606" y="16668"/>
                    <a:pt x="8672" y="16661"/>
                    <a:pt x="8739" y="16661"/>
                  </a:cubicBezTo>
                  <a:cubicBezTo>
                    <a:pt x="9007" y="16627"/>
                    <a:pt x="9291" y="16577"/>
                    <a:pt x="9558" y="16494"/>
                  </a:cubicBezTo>
                  <a:cubicBezTo>
                    <a:pt x="10544" y="16159"/>
                    <a:pt x="11396" y="15508"/>
                    <a:pt x="11947" y="14639"/>
                  </a:cubicBezTo>
                  <a:cubicBezTo>
                    <a:pt x="12348" y="14037"/>
                    <a:pt x="12582" y="13336"/>
                    <a:pt x="12632" y="12617"/>
                  </a:cubicBezTo>
                  <a:cubicBezTo>
                    <a:pt x="12666" y="11798"/>
                    <a:pt x="12482" y="10980"/>
                    <a:pt x="12098" y="10245"/>
                  </a:cubicBezTo>
                  <a:cubicBezTo>
                    <a:pt x="11663" y="9426"/>
                    <a:pt x="10995" y="8774"/>
                    <a:pt x="10176" y="8356"/>
                  </a:cubicBezTo>
                  <a:cubicBezTo>
                    <a:pt x="9341" y="7922"/>
                    <a:pt x="8338" y="7805"/>
                    <a:pt x="7637" y="7120"/>
                  </a:cubicBezTo>
                  <a:cubicBezTo>
                    <a:pt x="7353" y="6853"/>
                    <a:pt x="7185" y="6502"/>
                    <a:pt x="7152" y="6118"/>
                  </a:cubicBezTo>
                  <a:cubicBezTo>
                    <a:pt x="7152" y="5733"/>
                    <a:pt x="7252" y="5349"/>
                    <a:pt x="7453" y="5015"/>
                  </a:cubicBezTo>
                  <a:cubicBezTo>
                    <a:pt x="7637" y="4681"/>
                    <a:pt x="7804" y="4313"/>
                    <a:pt x="7921" y="3929"/>
                  </a:cubicBezTo>
                  <a:cubicBezTo>
                    <a:pt x="8004" y="3544"/>
                    <a:pt x="7987" y="3143"/>
                    <a:pt x="7837" y="2776"/>
                  </a:cubicBezTo>
                  <a:cubicBezTo>
                    <a:pt x="7570" y="2108"/>
                    <a:pt x="7052" y="1539"/>
                    <a:pt x="6383" y="1222"/>
                  </a:cubicBezTo>
                  <a:cubicBezTo>
                    <a:pt x="5815" y="921"/>
                    <a:pt x="5214" y="687"/>
                    <a:pt x="4596" y="487"/>
                  </a:cubicBezTo>
                  <a:cubicBezTo>
                    <a:pt x="4078" y="303"/>
                    <a:pt x="3526" y="153"/>
                    <a:pt x="2975" y="52"/>
                  </a:cubicBezTo>
                  <a:cubicBezTo>
                    <a:pt x="2773" y="18"/>
                    <a:pt x="2571" y="0"/>
                    <a:pt x="237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Google Shape;1928;p51"/>
            <p:cNvSpPr/>
            <p:nvPr/>
          </p:nvSpPr>
          <p:spPr>
            <a:xfrm>
              <a:off x="7434609" y="3271348"/>
              <a:ext cx="275277" cy="628180"/>
            </a:xfrm>
            <a:custGeom>
              <a:avLst/>
              <a:gdLst/>
              <a:ahLst/>
              <a:cxnLst/>
              <a:rect l="l" t="t" r="r" b="b"/>
              <a:pathLst>
                <a:path w="8589" h="19600" extrusionOk="0">
                  <a:moveTo>
                    <a:pt x="3275" y="0"/>
                  </a:moveTo>
                  <a:lnTo>
                    <a:pt x="3275" y="0"/>
                  </a:lnTo>
                  <a:cubicBezTo>
                    <a:pt x="2958" y="134"/>
                    <a:pt x="2657" y="301"/>
                    <a:pt x="2389" y="518"/>
                  </a:cubicBezTo>
                  <a:cubicBezTo>
                    <a:pt x="1671" y="1120"/>
                    <a:pt x="1153" y="1939"/>
                    <a:pt x="919" y="2858"/>
                  </a:cubicBezTo>
                  <a:cubicBezTo>
                    <a:pt x="769" y="3492"/>
                    <a:pt x="769" y="4144"/>
                    <a:pt x="919" y="4779"/>
                  </a:cubicBezTo>
                  <a:cubicBezTo>
                    <a:pt x="1103" y="5497"/>
                    <a:pt x="1337" y="6183"/>
                    <a:pt x="1604" y="6868"/>
                  </a:cubicBezTo>
                  <a:cubicBezTo>
                    <a:pt x="1855" y="7586"/>
                    <a:pt x="2089" y="8388"/>
                    <a:pt x="1938" y="9207"/>
                  </a:cubicBezTo>
                  <a:cubicBezTo>
                    <a:pt x="1805" y="10009"/>
                    <a:pt x="1287" y="10744"/>
                    <a:pt x="953" y="11579"/>
                  </a:cubicBezTo>
                  <a:cubicBezTo>
                    <a:pt x="0" y="13969"/>
                    <a:pt x="969" y="16675"/>
                    <a:pt x="3208" y="17929"/>
                  </a:cubicBezTo>
                  <a:cubicBezTo>
                    <a:pt x="3776" y="18246"/>
                    <a:pt x="4394" y="18463"/>
                    <a:pt x="5029" y="18547"/>
                  </a:cubicBezTo>
                  <a:cubicBezTo>
                    <a:pt x="5614" y="18647"/>
                    <a:pt x="6132" y="18697"/>
                    <a:pt x="6600" y="18764"/>
                  </a:cubicBezTo>
                  <a:cubicBezTo>
                    <a:pt x="6984" y="18831"/>
                    <a:pt x="7369" y="18931"/>
                    <a:pt x="7736" y="19065"/>
                  </a:cubicBezTo>
                  <a:cubicBezTo>
                    <a:pt x="8037" y="19198"/>
                    <a:pt x="8321" y="19382"/>
                    <a:pt x="8588" y="19599"/>
                  </a:cubicBezTo>
                  <a:cubicBezTo>
                    <a:pt x="8521" y="19533"/>
                    <a:pt x="8471" y="19466"/>
                    <a:pt x="8405" y="19416"/>
                  </a:cubicBezTo>
                  <a:cubicBezTo>
                    <a:pt x="8204" y="19249"/>
                    <a:pt x="7987" y="19115"/>
                    <a:pt x="7770" y="18998"/>
                  </a:cubicBezTo>
                  <a:cubicBezTo>
                    <a:pt x="7402" y="18848"/>
                    <a:pt x="7001" y="18731"/>
                    <a:pt x="6617" y="18664"/>
                  </a:cubicBezTo>
                  <a:cubicBezTo>
                    <a:pt x="6149" y="18580"/>
                    <a:pt x="5631" y="18530"/>
                    <a:pt x="5046" y="18430"/>
                  </a:cubicBezTo>
                  <a:cubicBezTo>
                    <a:pt x="4428" y="18330"/>
                    <a:pt x="3826" y="18112"/>
                    <a:pt x="3275" y="17795"/>
                  </a:cubicBezTo>
                  <a:cubicBezTo>
                    <a:pt x="2657" y="17444"/>
                    <a:pt x="2105" y="16943"/>
                    <a:pt x="1688" y="16358"/>
                  </a:cubicBezTo>
                  <a:cubicBezTo>
                    <a:pt x="719" y="14988"/>
                    <a:pt x="518" y="13217"/>
                    <a:pt x="1120" y="11646"/>
                  </a:cubicBezTo>
                  <a:cubicBezTo>
                    <a:pt x="1454" y="10844"/>
                    <a:pt x="1972" y="10092"/>
                    <a:pt x="2122" y="9240"/>
                  </a:cubicBezTo>
                  <a:cubicBezTo>
                    <a:pt x="2272" y="8371"/>
                    <a:pt x="2022" y="7536"/>
                    <a:pt x="1771" y="6817"/>
                  </a:cubicBezTo>
                  <a:cubicBezTo>
                    <a:pt x="1504" y="6132"/>
                    <a:pt x="1253" y="5447"/>
                    <a:pt x="1069" y="4746"/>
                  </a:cubicBezTo>
                  <a:cubicBezTo>
                    <a:pt x="919" y="4127"/>
                    <a:pt x="902" y="3492"/>
                    <a:pt x="1053" y="2891"/>
                  </a:cubicBezTo>
                  <a:cubicBezTo>
                    <a:pt x="1253" y="1989"/>
                    <a:pt x="1738" y="1187"/>
                    <a:pt x="2440" y="585"/>
                  </a:cubicBezTo>
                  <a:cubicBezTo>
                    <a:pt x="2707" y="368"/>
                    <a:pt x="2974" y="184"/>
                    <a:pt x="327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Google Shape;1929;p51"/>
            <p:cNvSpPr/>
            <p:nvPr/>
          </p:nvSpPr>
          <p:spPr>
            <a:xfrm>
              <a:off x="7399802" y="4034427"/>
              <a:ext cx="156372" cy="193903"/>
            </a:xfrm>
            <a:custGeom>
              <a:avLst/>
              <a:gdLst/>
              <a:ahLst/>
              <a:cxnLst/>
              <a:rect l="l" t="t" r="r" b="b"/>
              <a:pathLst>
                <a:path w="4879" h="6050" extrusionOk="0">
                  <a:moveTo>
                    <a:pt x="0" y="1"/>
                  </a:moveTo>
                  <a:cubicBezTo>
                    <a:pt x="0" y="34"/>
                    <a:pt x="451" y="151"/>
                    <a:pt x="1120" y="486"/>
                  </a:cubicBezTo>
                  <a:cubicBezTo>
                    <a:pt x="1504" y="686"/>
                    <a:pt x="1871" y="920"/>
                    <a:pt x="2206" y="1187"/>
                  </a:cubicBezTo>
                  <a:cubicBezTo>
                    <a:pt x="3041" y="1839"/>
                    <a:pt x="3726" y="2691"/>
                    <a:pt x="4177" y="3643"/>
                  </a:cubicBezTo>
                  <a:cubicBezTo>
                    <a:pt x="4361" y="4028"/>
                    <a:pt x="4511" y="4445"/>
                    <a:pt x="4628" y="4863"/>
                  </a:cubicBezTo>
                  <a:cubicBezTo>
                    <a:pt x="4812" y="5582"/>
                    <a:pt x="4829" y="6049"/>
                    <a:pt x="4862" y="6049"/>
                  </a:cubicBezTo>
                  <a:cubicBezTo>
                    <a:pt x="4879" y="5932"/>
                    <a:pt x="4879" y="5832"/>
                    <a:pt x="4879" y="5715"/>
                  </a:cubicBezTo>
                  <a:cubicBezTo>
                    <a:pt x="4879" y="5598"/>
                    <a:pt x="4862" y="5465"/>
                    <a:pt x="4846" y="5331"/>
                  </a:cubicBezTo>
                  <a:cubicBezTo>
                    <a:pt x="4829" y="5164"/>
                    <a:pt x="4795" y="4997"/>
                    <a:pt x="4762" y="4830"/>
                  </a:cubicBezTo>
                  <a:cubicBezTo>
                    <a:pt x="4662" y="4395"/>
                    <a:pt x="4528" y="3978"/>
                    <a:pt x="4328" y="3577"/>
                  </a:cubicBezTo>
                  <a:cubicBezTo>
                    <a:pt x="3876" y="2574"/>
                    <a:pt x="3191" y="1705"/>
                    <a:pt x="2306" y="1054"/>
                  </a:cubicBezTo>
                  <a:cubicBezTo>
                    <a:pt x="1955" y="786"/>
                    <a:pt x="1571" y="552"/>
                    <a:pt x="1170" y="369"/>
                  </a:cubicBezTo>
                  <a:cubicBezTo>
                    <a:pt x="1019" y="285"/>
                    <a:pt x="852" y="235"/>
                    <a:pt x="702" y="168"/>
                  </a:cubicBezTo>
                  <a:cubicBezTo>
                    <a:pt x="585" y="118"/>
                    <a:pt x="451" y="85"/>
                    <a:pt x="334" y="68"/>
                  </a:cubicBezTo>
                  <a:cubicBezTo>
                    <a:pt x="234" y="18"/>
                    <a:pt x="117" y="1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Google Shape;1930;p51"/>
            <p:cNvSpPr/>
            <p:nvPr/>
          </p:nvSpPr>
          <p:spPr>
            <a:xfrm>
              <a:off x="7173273" y="2622849"/>
              <a:ext cx="213165" cy="312295"/>
            </a:xfrm>
            <a:custGeom>
              <a:avLst/>
              <a:gdLst/>
              <a:ahLst/>
              <a:cxnLst/>
              <a:rect l="l" t="t" r="r" b="b"/>
              <a:pathLst>
                <a:path w="6651" h="9744" extrusionOk="0">
                  <a:moveTo>
                    <a:pt x="1404" y="0"/>
                  </a:moveTo>
                  <a:cubicBezTo>
                    <a:pt x="1404" y="0"/>
                    <a:pt x="1370" y="34"/>
                    <a:pt x="1304" y="101"/>
                  </a:cubicBezTo>
                  <a:cubicBezTo>
                    <a:pt x="1220" y="201"/>
                    <a:pt x="1120" y="318"/>
                    <a:pt x="1053" y="418"/>
                  </a:cubicBezTo>
                  <a:cubicBezTo>
                    <a:pt x="769" y="836"/>
                    <a:pt x="535" y="1287"/>
                    <a:pt x="368" y="1772"/>
                  </a:cubicBezTo>
                  <a:cubicBezTo>
                    <a:pt x="117" y="2473"/>
                    <a:pt x="0" y="3225"/>
                    <a:pt x="17" y="3977"/>
                  </a:cubicBezTo>
                  <a:cubicBezTo>
                    <a:pt x="50" y="5865"/>
                    <a:pt x="986" y="7619"/>
                    <a:pt x="2557" y="8655"/>
                  </a:cubicBezTo>
                  <a:cubicBezTo>
                    <a:pt x="3175" y="9090"/>
                    <a:pt x="3877" y="9407"/>
                    <a:pt x="4595" y="9574"/>
                  </a:cubicBezTo>
                  <a:cubicBezTo>
                    <a:pt x="5045" y="9679"/>
                    <a:pt x="5495" y="9744"/>
                    <a:pt x="5945" y="9744"/>
                  </a:cubicBezTo>
                  <a:cubicBezTo>
                    <a:pt x="5997" y="9744"/>
                    <a:pt x="6048" y="9743"/>
                    <a:pt x="6099" y="9741"/>
                  </a:cubicBezTo>
                  <a:cubicBezTo>
                    <a:pt x="6233" y="9741"/>
                    <a:pt x="6383" y="9725"/>
                    <a:pt x="6517" y="9708"/>
                  </a:cubicBezTo>
                  <a:cubicBezTo>
                    <a:pt x="6600" y="9691"/>
                    <a:pt x="6650" y="9675"/>
                    <a:pt x="6650" y="9675"/>
                  </a:cubicBezTo>
                  <a:cubicBezTo>
                    <a:pt x="6650" y="9666"/>
                    <a:pt x="6625" y="9663"/>
                    <a:pt x="6577" y="9663"/>
                  </a:cubicBezTo>
                  <a:cubicBezTo>
                    <a:pt x="6510" y="9663"/>
                    <a:pt x="6399" y="9668"/>
                    <a:pt x="6250" y="9668"/>
                  </a:cubicBezTo>
                  <a:cubicBezTo>
                    <a:pt x="5898" y="9668"/>
                    <a:pt x="5333" y="9641"/>
                    <a:pt x="4629" y="9457"/>
                  </a:cubicBezTo>
                  <a:cubicBezTo>
                    <a:pt x="3927" y="9257"/>
                    <a:pt x="3259" y="8939"/>
                    <a:pt x="2657" y="8522"/>
                  </a:cubicBezTo>
                  <a:cubicBezTo>
                    <a:pt x="1153" y="7486"/>
                    <a:pt x="234" y="5798"/>
                    <a:pt x="184" y="3977"/>
                  </a:cubicBezTo>
                  <a:cubicBezTo>
                    <a:pt x="167" y="3242"/>
                    <a:pt x="268" y="2507"/>
                    <a:pt x="485" y="1805"/>
                  </a:cubicBezTo>
                  <a:cubicBezTo>
                    <a:pt x="886" y="619"/>
                    <a:pt x="1437" y="17"/>
                    <a:pt x="140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Google Shape;1931;p51"/>
            <p:cNvSpPr/>
            <p:nvPr/>
          </p:nvSpPr>
          <p:spPr>
            <a:xfrm>
              <a:off x="6893733" y="3575503"/>
              <a:ext cx="311173" cy="452802"/>
            </a:xfrm>
            <a:custGeom>
              <a:avLst/>
              <a:gdLst/>
              <a:ahLst/>
              <a:cxnLst/>
              <a:rect l="l" t="t" r="r" b="b"/>
              <a:pathLst>
                <a:path w="9709" h="14128" extrusionOk="0">
                  <a:moveTo>
                    <a:pt x="6216" y="1"/>
                  </a:moveTo>
                  <a:cubicBezTo>
                    <a:pt x="6266" y="34"/>
                    <a:pt x="6333" y="84"/>
                    <a:pt x="6400" y="118"/>
                  </a:cubicBezTo>
                  <a:cubicBezTo>
                    <a:pt x="6517" y="185"/>
                    <a:pt x="6701" y="302"/>
                    <a:pt x="6935" y="452"/>
                  </a:cubicBezTo>
                  <a:cubicBezTo>
                    <a:pt x="7569" y="870"/>
                    <a:pt x="8138" y="1388"/>
                    <a:pt x="8605" y="2006"/>
                  </a:cubicBezTo>
                  <a:cubicBezTo>
                    <a:pt x="8940" y="2424"/>
                    <a:pt x="9173" y="2891"/>
                    <a:pt x="9341" y="3393"/>
                  </a:cubicBezTo>
                  <a:cubicBezTo>
                    <a:pt x="9508" y="3961"/>
                    <a:pt x="9541" y="4579"/>
                    <a:pt x="9441" y="5164"/>
                  </a:cubicBezTo>
                  <a:cubicBezTo>
                    <a:pt x="9324" y="5815"/>
                    <a:pt x="9023" y="6434"/>
                    <a:pt x="8539" y="6885"/>
                  </a:cubicBezTo>
                  <a:cubicBezTo>
                    <a:pt x="8054" y="7369"/>
                    <a:pt x="7269" y="7536"/>
                    <a:pt x="6767" y="8155"/>
                  </a:cubicBezTo>
                  <a:cubicBezTo>
                    <a:pt x="6517" y="8455"/>
                    <a:pt x="6350" y="8806"/>
                    <a:pt x="6266" y="9174"/>
                  </a:cubicBezTo>
                  <a:cubicBezTo>
                    <a:pt x="6183" y="9525"/>
                    <a:pt x="6133" y="9892"/>
                    <a:pt x="6099" y="10243"/>
                  </a:cubicBezTo>
                  <a:cubicBezTo>
                    <a:pt x="6049" y="10945"/>
                    <a:pt x="5999" y="11630"/>
                    <a:pt x="5765" y="12215"/>
                  </a:cubicBezTo>
                  <a:cubicBezTo>
                    <a:pt x="5548" y="12766"/>
                    <a:pt x="5130" y="13234"/>
                    <a:pt x="4612" y="13518"/>
                  </a:cubicBezTo>
                  <a:cubicBezTo>
                    <a:pt x="4144" y="13769"/>
                    <a:pt x="3643" y="13936"/>
                    <a:pt x="3108" y="13986"/>
                  </a:cubicBezTo>
                  <a:cubicBezTo>
                    <a:pt x="2924" y="13998"/>
                    <a:pt x="2739" y="14004"/>
                    <a:pt x="2553" y="14004"/>
                  </a:cubicBezTo>
                  <a:cubicBezTo>
                    <a:pt x="1981" y="14004"/>
                    <a:pt x="1404" y="13945"/>
                    <a:pt x="836" y="13819"/>
                  </a:cubicBezTo>
                  <a:lnTo>
                    <a:pt x="218" y="13685"/>
                  </a:lnTo>
                  <a:cubicBezTo>
                    <a:pt x="134" y="13668"/>
                    <a:pt x="67" y="13668"/>
                    <a:pt x="0" y="13652"/>
                  </a:cubicBezTo>
                  <a:lnTo>
                    <a:pt x="0" y="13652"/>
                  </a:lnTo>
                  <a:cubicBezTo>
                    <a:pt x="67" y="13685"/>
                    <a:pt x="134" y="13718"/>
                    <a:pt x="201" y="13735"/>
                  </a:cubicBezTo>
                  <a:cubicBezTo>
                    <a:pt x="351" y="13769"/>
                    <a:pt x="552" y="13819"/>
                    <a:pt x="819" y="13886"/>
                  </a:cubicBezTo>
                  <a:cubicBezTo>
                    <a:pt x="1449" y="14054"/>
                    <a:pt x="2102" y="14128"/>
                    <a:pt x="2750" y="14128"/>
                  </a:cubicBezTo>
                  <a:cubicBezTo>
                    <a:pt x="2875" y="14128"/>
                    <a:pt x="3000" y="14125"/>
                    <a:pt x="3125" y="14119"/>
                  </a:cubicBezTo>
                  <a:cubicBezTo>
                    <a:pt x="3676" y="14069"/>
                    <a:pt x="4194" y="13902"/>
                    <a:pt x="4679" y="13652"/>
                  </a:cubicBezTo>
                  <a:cubicBezTo>
                    <a:pt x="5247" y="13351"/>
                    <a:pt x="5681" y="12866"/>
                    <a:pt x="5932" y="12282"/>
                  </a:cubicBezTo>
                  <a:cubicBezTo>
                    <a:pt x="6183" y="11663"/>
                    <a:pt x="6216" y="10962"/>
                    <a:pt x="6283" y="10260"/>
                  </a:cubicBezTo>
                  <a:cubicBezTo>
                    <a:pt x="6350" y="9575"/>
                    <a:pt x="6433" y="8823"/>
                    <a:pt x="6901" y="8271"/>
                  </a:cubicBezTo>
                  <a:cubicBezTo>
                    <a:pt x="7352" y="7703"/>
                    <a:pt x="8121" y="7536"/>
                    <a:pt x="8655" y="7018"/>
                  </a:cubicBezTo>
                  <a:cubicBezTo>
                    <a:pt x="9157" y="6534"/>
                    <a:pt x="9491" y="5899"/>
                    <a:pt x="9608" y="5197"/>
                  </a:cubicBezTo>
                  <a:cubicBezTo>
                    <a:pt x="9708" y="4579"/>
                    <a:pt x="9658" y="3944"/>
                    <a:pt x="9474" y="3342"/>
                  </a:cubicBezTo>
                  <a:cubicBezTo>
                    <a:pt x="9307" y="2825"/>
                    <a:pt x="9057" y="2340"/>
                    <a:pt x="8722" y="1922"/>
                  </a:cubicBezTo>
                  <a:cubicBezTo>
                    <a:pt x="8221" y="1304"/>
                    <a:pt x="7636" y="786"/>
                    <a:pt x="6968" y="385"/>
                  </a:cubicBezTo>
                  <a:cubicBezTo>
                    <a:pt x="6734" y="251"/>
                    <a:pt x="6550" y="151"/>
                    <a:pt x="6417" y="84"/>
                  </a:cubicBezTo>
                  <a:cubicBezTo>
                    <a:pt x="6350" y="51"/>
                    <a:pt x="6283" y="18"/>
                    <a:pt x="621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Google Shape;1932;p51"/>
            <p:cNvSpPr/>
            <p:nvPr/>
          </p:nvSpPr>
          <p:spPr>
            <a:xfrm>
              <a:off x="6894791" y="1202296"/>
              <a:ext cx="649077" cy="652410"/>
            </a:xfrm>
            <a:custGeom>
              <a:avLst/>
              <a:gdLst/>
              <a:ahLst/>
              <a:cxnLst/>
              <a:rect l="l" t="t" r="r" b="b"/>
              <a:pathLst>
                <a:path w="20252" h="20356" extrusionOk="0">
                  <a:moveTo>
                    <a:pt x="6362" y="0"/>
                  </a:moveTo>
                  <a:cubicBezTo>
                    <a:pt x="4673" y="0"/>
                    <a:pt x="3009" y="1120"/>
                    <a:pt x="2173" y="2636"/>
                  </a:cubicBezTo>
                  <a:cubicBezTo>
                    <a:pt x="1187" y="4424"/>
                    <a:pt x="1170" y="6612"/>
                    <a:pt x="1638" y="8601"/>
                  </a:cubicBezTo>
                  <a:cubicBezTo>
                    <a:pt x="1839" y="9436"/>
                    <a:pt x="2106" y="10305"/>
                    <a:pt x="1922" y="11140"/>
                  </a:cubicBezTo>
                  <a:cubicBezTo>
                    <a:pt x="1705" y="12043"/>
                    <a:pt x="1003" y="12728"/>
                    <a:pt x="653" y="13597"/>
                  </a:cubicBezTo>
                  <a:cubicBezTo>
                    <a:pt x="1" y="15234"/>
                    <a:pt x="836" y="17072"/>
                    <a:pt x="1655" y="18659"/>
                  </a:cubicBezTo>
                  <a:cubicBezTo>
                    <a:pt x="2023" y="19378"/>
                    <a:pt x="2490" y="20180"/>
                    <a:pt x="3292" y="20330"/>
                  </a:cubicBezTo>
                  <a:cubicBezTo>
                    <a:pt x="3383" y="20347"/>
                    <a:pt x="3473" y="20355"/>
                    <a:pt x="3562" y="20355"/>
                  </a:cubicBezTo>
                  <a:cubicBezTo>
                    <a:pt x="4339" y="20355"/>
                    <a:pt x="5040" y="19742"/>
                    <a:pt x="5715" y="19277"/>
                  </a:cubicBezTo>
                  <a:cubicBezTo>
                    <a:pt x="6775" y="18566"/>
                    <a:pt x="8029" y="18189"/>
                    <a:pt x="9294" y="18189"/>
                  </a:cubicBezTo>
                  <a:cubicBezTo>
                    <a:pt x="9605" y="18189"/>
                    <a:pt x="9917" y="18212"/>
                    <a:pt x="10227" y="18258"/>
                  </a:cubicBezTo>
                  <a:cubicBezTo>
                    <a:pt x="11998" y="18542"/>
                    <a:pt x="13635" y="19561"/>
                    <a:pt x="15423" y="19595"/>
                  </a:cubicBezTo>
                  <a:cubicBezTo>
                    <a:pt x="15439" y="19595"/>
                    <a:pt x="15455" y="19595"/>
                    <a:pt x="15472" y="19595"/>
                  </a:cubicBezTo>
                  <a:cubicBezTo>
                    <a:pt x="17107" y="19595"/>
                    <a:pt x="18623" y="18763"/>
                    <a:pt x="19516" y="17406"/>
                  </a:cubicBezTo>
                  <a:cubicBezTo>
                    <a:pt x="20051" y="16571"/>
                    <a:pt x="20252" y="15317"/>
                    <a:pt x="19466" y="14699"/>
                  </a:cubicBezTo>
                  <a:cubicBezTo>
                    <a:pt x="18965" y="14298"/>
                    <a:pt x="18180" y="14315"/>
                    <a:pt x="17745" y="13830"/>
                  </a:cubicBezTo>
                  <a:cubicBezTo>
                    <a:pt x="17194" y="13262"/>
                    <a:pt x="17428" y="12343"/>
                    <a:pt x="17712" y="11608"/>
                  </a:cubicBezTo>
                  <a:cubicBezTo>
                    <a:pt x="17996" y="10856"/>
                    <a:pt x="18263" y="9971"/>
                    <a:pt x="17779" y="9353"/>
                  </a:cubicBezTo>
                  <a:cubicBezTo>
                    <a:pt x="17211" y="8651"/>
                    <a:pt x="16008" y="8784"/>
                    <a:pt x="15490" y="8083"/>
                  </a:cubicBezTo>
                  <a:cubicBezTo>
                    <a:pt x="14938" y="7331"/>
                    <a:pt x="15523" y="6278"/>
                    <a:pt x="15490" y="5343"/>
                  </a:cubicBezTo>
                  <a:cubicBezTo>
                    <a:pt x="15473" y="4524"/>
                    <a:pt x="14938" y="3772"/>
                    <a:pt x="14270" y="3271"/>
                  </a:cubicBezTo>
                  <a:cubicBezTo>
                    <a:pt x="13602" y="2786"/>
                    <a:pt x="13501" y="2636"/>
                    <a:pt x="12582" y="948"/>
                  </a:cubicBezTo>
                  <a:lnTo>
                    <a:pt x="7269" y="113"/>
                  </a:lnTo>
                  <a:cubicBezTo>
                    <a:pt x="6969" y="37"/>
                    <a:pt x="6665" y="0"/>
                    <a:pt x="63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Google Shape;1933;p51"/>
            <p:cNvSpPr/>
            <p:nvPr/>
          </p:nvSpPr>
          <p:spPr>
            <a:xfrm>
              <a:off x="6742585" y="1726122"/>
              <a:ext cx="1021914" cy="919258"/>
            </a:xfrm>
            <a:custGeom>
              <a:avLst/>
              <a:gdLst/>
              <a:ahLst/>
              <a:cxnLst/>
              <a:rect l="l" t="t" r="r" b="b"/>
              <a:pathLst>
                <a:path w="31885" h="28682" extrusionOk="0">
                  <a:moveTo>
                    <a:pt x="7711" y="0"/>
                  </a:moveTo>
                  <a:cubicBezTo>
                    <a:pt x="5066" y="0"/>
                    <a:pt x="1" y="900"/>
                    <a:pt x="372" y="7862"/>
                  </a:cubicBezTo>
                  <a:cubicBezTo>
                    <a:pt x="539" y="11288"/>
                    <a:pt x="4165" y="17954"/>
                    <a:pt x="4817" y="19592"/>
                  </a:cubicBezTo>
                  <a:cubicBezTo>
                    <a:pt x="4165" y="21664"/>
                    <a:pt x="2260" y="24888"/>
                    <a:pt x="1843" y="27344"/>
                  </a:cubicBezTo>
                  <a:lnTo>
                    <a:pt x="19838" y="28681"/>
                  </a:lnTo>
                  <a:lnTo>
                    <a:pt x="19721" y="17854"/>
                  </a:lnTo>
                  <a:lnTo>
                    <a:pt x="20991" y="18623"/>
                  </a:lnTo>
                  <a:lnTo>
                    <a:pt x="31885" y="18088"/>
                  </a:lnTo>
                  <a:lnTo>
                    <a:pt x="31517" y="12842"/>
                  </a:lnTo>
                  <a:lnTo>
                    <a:pt x="23614" y="13159"/>
                  </a:lnTo>
                  <a:cubicBezTo>
                    <a:pt x="21829" y="1309"/>
                    <a:pt x="17445" y="703"/>
                    <a:pt x="16567" y="703"/>
                  </a:cubicBezTo>
                  <a:cubicBezTo>
                    <a:pt x="16467" y="703"/>
                    <a:pt x="16412" y="711"/>
                    <a:pt x="16412" y="711"/>
                  </a:cubicBezTo>
                  <a:lnTo>
                    <a:pt x="9261" y="110"/>
                  </a:lnTo>
                  <a:cubicBezTo>
                    <a:pt x="9261" y="110"/>
                    <a:pt x="8633" y="0"/>
                    <a:pt x="77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p51"/>
            <p:cNvSpPr/>
            <p:nvPr/>
          </p:nvSpPr>
          <p:spPr>
            <a:xfrm>
              <a:off x="7382656" y="2039667"/>
              <a:ext cx="63747" cy="258708"/>
            </a:xfrm>
            <a:custGeom>
              <a:avLst/>
              <a:gdLst/>
              <a:ahLst/>
              <a:cxnLst/>
              <a:rect l="l" t="t" r="r" b="b"/>
              <a:pathLst>
                <a:path w="1989" h="8072" extrusionOk="0">
                  <a:moveTo>
                    <a:pt x="552" y="1"/>
                  </a:moveTo>
                  <a:cubicBezTo>
                    <a:pt x="1053" y="853"/>
                    <a:pt x="1237" y="1856"/>
                    <a:pt x="1070" y="2825"/>
                  </a:cubicBezTo>
                  <a:cubicBezTo>
                    <a:pt x="886" y="4028"/>
                    <a:pt x="452" y="5364"/>
                    <a:pt x="218" y="6467"/>
                  </a:cubicBezTo>
                  <a:cubicBezTo>
                    <a:pt x="0" y="7570"/>
                    <a:pt x="251" y="8071"/>
                    <a:pt x="251" y="8071"/>
                  </a:cubicBezTo>
                  <a:lnTo>
                    <a:pt x="1989" y="7653"/>
                  </a:lnTo>
                  <a:cubicBezTo>
                    <a:pt x="1387" y="5548"/>
                    <a:pt x="1855" y="4562"/>
                    <a:pt x="1838" y="2641"/>
                  </a:cubicBezTo>
                  <a:cubicBezTo>
                    <a:pt x="1805" y="1421"/>
                    <a:pt x="552" y="1"/>
                    <a:pt x="552" y="1"/>
                  </a:cubicBezTo>
                  <a:close/>
                </a:path>
              </a:pathLst>
            </a:custGeom>
            <a:solidFill>
              <a:srgbClr val="263238">
                <a:alpha val="31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Google Shape;1935;p51"/>
            <p:cNvSpPr/>
            <p:nvPr/>
          </p:nvSpPr>
          <p:spPr>
            <a:xfrm>
              <a:off x="7342497" y="1976496"/>
              <a:ext cx="81407" cy="321878"/>
            </a:xfrm>
            <a:custGeom>
              <a:avLst/>
              <a:gdLst/>
              <a:ahLst/>
              <a:cxnLst/>
              <a:rect l="l" t="t" r="r" b="b"/>
              <a:pathLst>
                <a:path w="2540" h="10043" extrusionOk="0">
                  <a:moveTo>
                    <a:pt x="17" y="0"/>
                  </a:moveTo>
                  <a:cubicBezTo>
                    <a:pt x="0" y="17"/>
                    <a:pt x="468" y="435"/>
                    <a:pt x="1103" y="1170"/>
                  </a:cubicBezTo>
                  <a:cubicBezTo>
                    <a:pt x="1487" y="1604"/>
                    <a:pt x="1805" y="2089"/>
                    <a:pt x="2039" y="2607"/>
                  </a:cubicBezTo>
                  <a:cubicBezTo>
                    <a:pt x="2289" y="3258"/>
                    <a:pt x="2356" y="3977"/>
                    <a:pt x="2256" y="4662"/>
                  </a:cubicBezTo>
                  <a:cubicBezTo>
                    <a:pt x="2139" y="5364"/>
                    <a:pt x="1989" y="6049"/>
                    <a:pt x="1771" y="6734"/>
                  </a:cubicBezTo>
                  <a:cubicBezTo>
                    <a:pt x="1604" y="7285"/>
                    <a:pt x="1487" y="7870"/>
                    <a:pt x="1404" y="8438"/>
                  </a:cubicBezTo>
                  <a:cubicBezTo>
                    <a:pt x="1354" y="8839"/>
                    <a:pt x="1354" y="9240"/>
                    <a:pt x="1404" y="9624"/>
                  </a:cubicBezTo>
                  <a:cubicBezTo>
                    <a:pt x="1420" y="9775"/>
                    <a:pt x="1454" y="9908"/>
                    <a:pt x="1504" y="10042"/>
                  </a:cubicBezTo>
                  <a:cubicBezTo>
                    <a:pt x="1521" y="9908"/>
                    <a:pt x="1504" y="9758"/>
                    <a:pt x="1471" y="9624"/>
                  </a:cubicBezTo>
                  <a:cubicBezTo>
                    <a:pt x="1454" y="9240"/>
                    <a:pt x="1487" y="8839"/>
                    <a:pt x="1537" y="8455"/>
                  </a:cubicBezTo>
                  <a:cubicBezTo>
                    <a:pt x="1638" y="7887"/>
                    <a:pt x="1771" y="7335"/>
                    <a:pt x="1938" y="6784"/>
                  </a:cubicBezTo>
                  <a:cubicBezTo>
                    <a:pt x="2156" y="6099"/>
                    <a:pt x="2323" y="5397"/>
                    <a:pt x="2440" y="4695"/>
                  </a:cubicBezTo>
                  <a:cubicBezTo>
                    <a:pt x="2540" y="3960"/>
                    <a:pt x="2456" y="3225"/>
                    <a:pt x="2189" y="2540"/>
                  </a:cubicBezTo>
                  <a:cubicBezTo>
                    <a:pt x="1955" y="2005"/>
                    <a:pt x="1621" y="1521"/>
                    <a:pt x="1203" y="1086"/>
                  </a:cubicBezTo>
                  <a:cubicBezTo>
                    <a:pt x="936" y="802"/>
                    <a:pt x="652" y="518"/>
                    <a:pt x="368" y="268"/>
                  </a:cubicBezTo>
                  <a:cubicBezTo>
                    <a:pt x="268" y="167"/>
                    <a:pt x="151" y="67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p51"/>
            <p:cNvSpPr/>
            <p:nvPr/>
          </p:nvSpPr>
          <p:spPr>
            <a:xfrm>
              <a:off x="7065617" y="2099120"/>
              <a:ext cx="333128" cy="227202"/>
            </a:xfrm>
            <a:custGeom>
              <a:avLst/>
              <a:gdLst/>
              <a:ahLst/>
              <a:cxnLst/>
              <a:rect l="l" t="t" r="r" b="b"/>
              <a:pathLst>
                <a:path w="10394" h="7089" extrusionOk="0">
                  <a:moveTo>
                    <a:pt x="1" y="1"/>
                  </a:moveTo>
                  <a:cubicBezTo>
                    <a:pt x="1" y="1"/>
                    <a:pt x="1405" y="4479"/>
                    <a:pt x="2290" y="6417"/>
                  </a:cubicBezTo>
                  <a:cubicBezTo>
                    <a:pt x="2501" y="6894"/>
                    <a:pt x="2806" y="7088"/>
                    <a:pt x="3265" y="7088"/>
                  </a:cubicBezTo>
                  <a:cubicBezTo>
                    <a:pt x="3352" y="7088"/>
                    <a:pt x="3445" y="7081"/>
                    <a:pt x="3543" y="7068"/>
                  </a:cubicBezTo>
                  <a:cubicBezTo>
                    <a:pt x="5849" y="7068"/>
                    <a:pt x="8155" y="6734"/>
                    <a:pt x="10394" y="6082"/>
                  </a:cubicBezTo>
                  <a:lnTo>
                    <a:pt x="10394" y="6082"/>
                  </a:lnTo>
                  <a:lnTo>
                    <a:pt x="5064" y="6216"/>
                  </a:lnTo>
                  <a:cubicBezTo>
                    <a:pt x="4977" y="6223"/>
                    <a:pt x="4891" y="6226"/>
                    <a:pt x="4805" y="6226"/>
                  </a:cubicBezTo>
                  <a:cubicBezTo>
                    <a:pt x="4463" y="6226"/>
                    <a:pt x="4131" y="6173"/>
                    <a:pt x="3810" y="6066"/>
                  </a:cubicBezTo>
                  <a:cubicBezTo>
                    <a:pt x="3242" y="5832"/>
                    <a:pt x="2891" y="5280"/>
                    <a:pt x="2574" y="4762"/>
                  </a:cubicBezTo>
                  <a:cubicBezTo>
                    <a:pt x="1638" y="3209"/>
                    <a:pt x="770" y="162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p51"/>
            <p:cNvSpPr/>
            <p:nvPr/>
          </p:nvSpPr>
          <p:spPr>
            <a:xfrm>
              <a:off x="7655754" y="1293158"/>
              <a:ext cx="1072681" cy="1339882"/>
            </a:xfrm>
            <a:custGeom>
              <a:avLst/>
              <a:gdLst/>
              <a:ahLst/>
              <a:cxnLst/>
              <a:rect l="l" t="t" r="r" b="b"/>
              <a:pathLst>
                <a:path w="33469" h="41806" extrusionOk="0">
                  <a:moveTo>
                    <a:pt x="16654" y="1"/>
                  </a:moveTo>
                  <a:cubicBezTo>
                    <a:pt x="13301" y="1"/>
                    <a:pt x="11038" y="3449"/>
                    <a:pt x="12399" y="6518"/>
                  </a:cubicBezTo>
                  <a:cubicBezTo>
                    <a:pt x="12532" y="6818"/>
                    <a:pt x="12599" y="7136"/>
                    <a:pt x="12599" y="7453"/>
                  </a:cubicBezTo>
                  <a:lnTo>
                    <a:pt x="12599" y="8422"/>
                  </a:lnTo>
                  <a:lnTo>
                    <a:pt x="1722" y="8422"/>
                  </a:lnTo>
                  <a:cubicBezTo>
                    <a:pt x="769" y="8422"/>
                    <a:pt x="1" y="9191"/>
                    <a:pt x="1" y="10143"/>
                  </a:cubicBezTo>
                  <a:lnTo>
                    <a:pt x="1" y="40402"/>
                  </a:lnTo>
                  <a:cubicBezTo>
                    <a:pt x="1" y="41188"/>
                    <a:pt x="636" y="41806"/>
                    <a:pt x="1404" y="41806"/>
                  </a:cubicBezTo>
                  <a:lnTo>
                    <a:pt x="32065" y="41806"/>
                  </a:lnTo>
                  <a:cubicBezTo>
                    <a:pt x="32833" y="41806"/>
                    <a:pt x="33468" y="41188"/>
                    <a:pt x="33468" y="40402"/>
                  </a:cubicBezTo>
                  <a:lnTo>
                    <a:pt x="33468" y="29475"/>
                  </a:lnTo>
                  <a:lnTo>
                    <a:pt x="32232" y="29475"/>
                  </a:lnTo>
                  <a:cubicBezTo>
                    <a:pt x="31931" y="29475"/>
                    <a:pt x="31647" y="29525"/>
                    <a:pt x="31396" y="29642"/>
                  </a:cubicBezTo>
                  <a:cubicBezTo>
                    <a:pt x="30817" y="29873"/>
                    <a:pt x="30229" y="29981"/>
                    <a:pt x="29657" y="29981"/>
                  </a:cubicBezTo>
                  <a:cubicBezTo>
                    <a:pt x="27129" y="29981"/>
                    <a:pt x="24904" y="27886"/>
                    <a:pt x="25013" y="25148"/>
                  </a:cubicBezTo>
                  <a:cubicBezTo>
                    <a:pt x="25130" y="22775"/>
                    <a:pt x="26985" y="20870"/>
                    <a:pt x="29341" y="20703"/>
                  </a:cubicBezTo>
                  <a:lnTo>
                    <a:pt x="29324" y="20703"/>
                  </a:lnTo>
                  <a:cubicBezTo>
                    <a:pt x="29447" y="20693"/>
                    <a:pt x="29569" y="20688"/>
                    <a:pt x="29692" y="20688"/>
                  </a:cubicBezTo>
                  <a:cubicBezTo>
                    <a:pt x="30357" y="20688"/>
                    <a:pt x="31021" y="20839"/>
                    <a:pt x="31613" y="21121"/>
                  </a:cubicBezTo>
                  <a:cubicBezTo>
                    <a:pt x="31931" y="21271"/>
                    <a:pt x="32248" y="21338"/>
                    <a:pt x="32599" y="21355"/>
                  </a:cubicBezTo>
                  <a:lnTo>
                    <a:pt x="33468" y="21355"/>
                  </a:lnTo>
                  <a:lnTo>
                    <a:pt x="33468" y="10143"/>
                  </a:lnTo>
                  <a:cubicBezTo>
                    <a:pt x="33468" y="9191"/>
                    <a:pt x="32699" y="8422"/>
                    <a:pt x="31747" y="8422"/>
                  </a:cubicBezTo>
                  <a:lnTo>
                    <a:pt x="20586" y="8422"/>
                  </a:lnTo>
                  <a:lnTo>
                    <a:pt x="20586" y="7670"/>
                  </a:lnTo>
                  <a:cubicBezTo>
                    <a:pt x="20586" y="7320"/>
                    <a:pt x="20669" y="6969"/>
                    <a:pt x="20836" y="6668"/>
                  </a:cubicBezTo>
                  <a:cubicBezTo>
                    <a:pt x="22307" y="3610"/>
                    <a:pt x="20118" y="68"/>
                    <a:pt x="16726" y="1"/>
                  </a:cubicBezTo>
                  <a:cubicBezTo>
                    <a:pt x="16702" y="1"/>
                    <a:pt x="16678" y="1"/>
                    <a:pt x="16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p51"/>
            <p:cNvSpPr/>
            <p:nvPr/>
          </p:nvSpPr>
          <p:spPr>
            <a:xfrm>
              <a:off x="7018504" y="1211783"/>
              <a:ext cx="311686" cy="625584"/>
            </a:xfrm>
            <a:custGeom>
              <a:avLst/>
              <a:gdLst/>
              <a:ahLst/>
              <a:cxnLst/>
              <a:rect l="l" t="t" r="r" b="b"/>
              <a:pathLst>
                <a:path w="9725" h="19519" extrusionOk="0">
                  <a:moveTo>
                    <a:pt x="5013" y="1"/>
                  </a:moveTo>
                  <a:lnTo>
                    <a:pt x="1" y="3793"/>
                  </a:lnTo>
                  <a:lnTo>
                    <a:pt x="552" y="16408"/>
                  </a:lnTo>
                  <a:cubicBezTo>
                    <a:pt x="634" y="18155"/>
                    <a:pt x="2070" y="19518"/>
                    <a:pt x="3803" y="19518"/>
                  </a:cubicBezTo>
                  <a:cubicBezTo>
                    <a:pt x="3844" y="19518"/>
                    <a:pt x="3886" y="19518"/>
                    <a:pt x="3927" y="19516"/>
                  </a:cubicBezTo>
                  <a:cubicBezTo>
                    <a:pt x="5715" y="19433"/>
                    <a:pt x="7102" y="17929"/>
                    <a:pt x="7035" y="16141"/>
                  </a:cubicBezTo>
                  <a:cubicBezTo>
                    <a:pt x="6968" y="14620"/>
                    <a:pt x="6918" y="13167"/>
                    <a:pt x="6918" y="13167"/>
                  </a:cubicBezTo>
                  <a:cubicBezTo>
                    <a:pt x="6918" y="13167"/>
                    <a:pt x="9407" y="12900"/>
                    <a:pt x="9558" y="10410"/>
                  </a:cubicBezTo>
                  <a:cubicBezTo>
                    <a:pt x="9725" y="7937"/>
                    <a:pt x="9558" y="2223"/>
                    <a:pt x="9558" y="2223"/>
                  </a:cubicBezTo>
                  <a:lnTo>
                    <a:pt x="5013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p51"/>
            <p:cNvSpPr/>
            <p:nvPr/>
          </p:nvSpPr>
          <p:spPr>
            <a:xfrm>
              <a:off x="6685664" y="1732051"/>
              <a:ext cx="967974" cy="811057"/>
            </a:xfrm>
            <a:custGeom>
              <a:avLst/>
              <a:gdLst/>
              <a:ahLst/>
              <a:cxnLst/>
              <a:rect l="l" t="t" r="r" b="b"/>
              <a:pathLst>
                <a:path w="30202" h="25306" extrusionOk="0">
                  <a:moveTo>
                    <a:pt x="8671" y="1"/>
                  </a:moveTo>
                  <a:cubicBezTo>
                    <a:pt x="1" y="1"/>
                    <a:pt x="3535" y="9799"/>
                    <a:pt x="3535" y="9799"/>
                  </a:cubicBezTo>
                  <a:cubicBezTo>
                    <a:pt x="3936" y="12389"/>
                    <a:pt x="5858" y="16884"/>
                    <a:pt x="7562" y="20777"/>
                  </a:cubicBezTo>
                  <a:cubicBezTo>
                    <a:pt x="9266" y="24687"/>
                    <a:pt x="10653" y="25238"/>
                    <a:pt x="15498" y="25305"/>
                  </a:cubicBezTo>
                  <a:cubicBezTo>
                    <a:pt x="15548" y="25305"/>
                    <a:pt x="15597" y="25306"/>
                    <a:pt x="15647" y="25306"/>
                  </a:cubicBezTo>
                  <a:cubicBezTo>
                    <a:pt x="20842" y="25306"/>
                    <a:pt x="30202" y="21896"/>
                    <a:pt x="30202" y="21896"/>
                  </a:cubicBezTo>
                  <a:lnTo>
                    <a:pt x="28381" y="15681"/>
                  </a:lnTo>
                  <a:cubicBezTo>
                    <a:pt x="28381" y="15681"/>
                    <a:pt x="18022" y="17787"/>
                    <a:pt x="15837" y="17787"/>
                  </a:cubicBezTo>
                  <a:cubicBezTo>
                    <a:pt x="15679" y="17787"/>
                    <a:pt x="15564" y="17776"/>
                    <a:pt x="15498" y="17753"/>
                  </a:cubicBezTo>
                  <a:cubicBezTo>
                    <a:pt x="14513" y="17385"/>
                    <a:pt x="13510" y="14361"/>
                    <a:pt x="12741" y="12306"/>
                  </a:cubicBezTo>
                  <a:cubicBezTo>
                    <a:pt x="12658" y="12088"/>
                    <a:pt x="11505" y="8279"/>
                    <a:pt x="11505" y="8279"/>
                  </a:cubicBezTo>
                  <a:lnTo>
                    <a:pt x="10051" y="75"/>
                  </a:lnTo>
                  <a:cubicBezTo>
                    <a:pt x="9560" y="25"/>
                    <a:pt x="9101" y="1"/>
                    <a:pt x="8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51"/>
            <p:cNvSpPr/>
            <p:nvPr/>
          </p:nvSpPr>
          <p:spPr>
            <a:xfrm>
              <a:off x="7011004" y="1800830"/>
              <a:ext cx="584271" cy="502929"/>
            </a:xfrm>
            <a:custGeom>
              <a:avLst/>
              <a:gdLst/>
              <a:ahLst/>
              <a:cxnLst/>
              <a:rect l="l" t="t" r="r" b="b"/>
              <a:pathLst>
                <a:path w="18230" h="15692" extrusionOk="0">
                  <a:moveTo>
                    <a:pt x="1" y="1"/>
                  </a:moveTo>
                  <a:lnTo>
                    <a:pt x="1" y="1"/>
                  </a:lnTo>
                  <a:cubicBezTo>
                    <a:pt x="34" y="101"/>
                    <a:pt x="51" y="185"/>
                    <a:pt x="101" y="285"/>
                  </a:cubicBezTo>
                  <a:cubicBezTo>
                    <a:pt x="168" y="485"/>
                    <a:pt x="268" y="753"/>
                    <a:pt x="385" y="1087"/>
                  </a:cubicBezTo>
                  <a:cubicBezTo>
                    <a:pt x="636" y="1805"/>
                    <a:pt x="986" y="2825"/>
                    <a:pt x="1404" y="4094"/>
                  </a:cubicBezTo>
                  <a:cubicBezTo>
                    <a:pt x="2240" y="6634"/>
                    <a:pt x="3292" y="10176"/>
                    <a:pt x="4662" y="14036"/>
                  </a:cubicBezTo>
                  <a:cubicBezTo>
                    <a:pt x="4863" y="14587"/>
                    <a:pt x="5063" y="15122"/>
                    <a:pt x="5264" y="15640"/>
                  </a:cubicBezTo>
                  <a:lnTo>
                    <a:pt x="5281" y="15690"/>
                  </a:lnTo>
                  <a:lnTo>
                    <a:pt x="5347" y="15690"/>
                  </a:lnTo>
                  <a:cubicBezTo>
                    <a:pt x="5433" y="15691"/>
                    <a:pt x="5519" y="15691"/>
                    <a:pt x="5605" y="15691"/>
                  </a:cubicBezTo>
                  <a:cubicBezTo>
                    <a:pt x="7240" y="15691"/>
                    <a:pt x="8874" y="15540"/>
                    <a:pt x="10477" y="15222"/>
                  </a:cubicBezTo>
                  <a:cubicBezTo>
                    <a:pt x="12031" y="14938"/>
                    <a:pt x="13401" y="14604"/>
                    <a:pt x="14537" y="14337"/>
                  </a:cubicBezTo>
                  <a:cubicBezTo>
                    <a:pt x="15690" y="14086"/>
                    <a:pt x="16609" y="13886"/>
                    <a:pt x="17244" y="13752"/>
                  </a:cubicBezTo>
                  <a:cubicBezTo>
                    <a:pt x="17545" y="13685"/>
                    <a:pt x="17795" y="13635"/>
                    <a:pt x="17979" y="13602"/>
                  </a:cubicBezTo>
                  <a:cubicBezTo>
                    <a:pt x="18063" y="13585"/>
                    <a:pt x="18146" y="13568"/>
                    <a:pt x="18230" y="13535"/>
                  </a:cubicBezTo>
                  <a:cubicBezTo>
                    <a:pt x="18146" y="13535"/>
                    <a:pt x="18046" y="13551"/>
                    <a:pt x="17962" y="13568"/>
                  </a:cubicBezTo>
                  <a:lnTo>
                    <a:pt x="17227" y="13685"/>
                  </a:lnTo>
                  <a:cubicBezTo>
                    <a:pt x="16592" y="13802"/>
                    <a:pt x="15657" y="13969"/>
                    <a:pt x="14520" y="14220"/>
                  </a:cubicBezTo>
                  <a:cubicBezTo>
                    <a:pt x="13367" y="14454"/>
                    <a:pt x="11997" y="14788"/>
                    <a:pt x="10460" y="15055"/>
                  </a:cubicBezTo>
                  <a:cubicBezTo>
                    <a:pt x="8857" y="15357"/>
                    <a:pt x="7239" y="15508"/>
                    <a:pt x="5605" y="15508"/>
                  </a:cubicBezTo>
                  <a:cubicBezTo>
                    <a:pt x="5539" y="15508"/>
                    <a:pt x="5472" y="15507"/>
                    <a:pt x="5405" y="15507"/>
                  </a:cubicBezTo>
                  <a:lnTo>
                    <a:pt x="5405" y="15507"/>
                  </a:lnTo>
                  <a:cubicBezTo>
                    <a:pt x="5213" y="15010"/>
                    <a:pt x="5021" y="14497"/>
                    <a:pt x="4829" y="13969"/>
                  </a:cubicBezTo>
                  <a:cubicBezTo>
                    <a:pt x="3459" y="10126"/>
                    <a:pt x="2407" y="6584"/>
                    <a:pt x="1521" y="4044"/>
                  </a:cubicBezTo>
                  <a:cubicBezTo>
                    <a:pt x="1087" y="2791"/>
                    <a:pt x="719" y="1772"/>
                    <a:pt x="452" y="1070"/>
                  </a:cubicBezTo>
                  <a:cubicBezTo>
                    <a:pt x="318" y="719"/>
                    <a:pt x="201" y="452"/>
                    <a:pt x="134" y="268"/>
                  </a:cubicBezTo>
                  <a:cubicBezTo>
                    <a:pt x="101" y="168"/>
                    <a:pt x="51" y="84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p51"/>
            <p:cNvSpPr/>
            <p:nvPr/>
          </p:nvSpPr>
          <p:spPr>
            <a:xfrm>
              <a:off x="6861587" y="2241037"/>
              <a:ext cx="792052" cy="311718"/>
            </a:xfrm>
            <a:custGeom>
              <a:avLst/>
              <a:gdLst/>
              <a:ahLst/>
              <a:cxnLst/>
              <a:rect l="l" t="t" r="r" b="b"/>
              <a:pathLst>
                <a:path w="24713" h="9726" extrusionOk="0">
                  <a:moveTo>
                    <a:pt x="1" y="0"/>
                  </a:moveTo>
                  <a:lnTo>
                    <a:pt x="1" y="0"/>
                  </a:lnTo>
                  <a:cubicBezTo>
                    <a:pt x="18" y="101"/>
                    <a:pt x="51" y="201"/>
                    <a:pt x="101" y="284"/>
                  </a:cubicBezTo>
                  <a:cubicBezTo>
                    <a:pt x="168" y="468"/>
                    <a:pt x="285" y="752"/>
                    <a:pt x="435" y="1103"/>
                  </a:cubicBezTo>
                  <a:cubicBezTo>
                    <a:pt x="736" y="1805"/>
                    <a:pt x="1171" y="2824"/>
                    <a:pt x="1805" y="4027"/>
                  </a:cubicBezTo>
                  <a:cubicBezTo>
                    <a:pt x="2457" y="5213"/>
                    <a:pt x="3326" y="6634"/>
                    <a:pt x="4663" y="7887"/>
                  </a:cubicBezTo>
                  <a:cubicBezTo>
                    <a:pt x="5364" y="8538"/>
                    <a:pt x="6183" y="9040"/>
                    <a:pt x="7085" y="9357"/>
                  </a:cubicBezTo>
                  <a:cubicBezTo>
                    <a:pt x="7570" y="9524"/>
                    <a:pt x="8071" y="9624"/>
                    <a:pt x="8572" y="9674"/>
                  </a:cubicBezTo>
                  <a:cubicBezTo>
                    <a:pt x="8907" y="9707"/>
                    <a:pt x="9241" y="9725"/>
                    <a:pt x="9576" y="9725"/>
                  </a:cubicBezTo>
                  <a:cubicBezTo>
                    <a:pt x="9759" y="9725"/>
                    <a:pt x="9943" y="9720"/>
                    <a:pt x="10126" y="9708"/>
                  </a:cubicBezTo>
                  <a:cubicBezTo>
                    <a:pt x="12215" y="9608"/>
                    <a:pt x="14153" y="9140"/>
                    <a:pt x="15908" y="8705"/>
                  </a:cubicBezTo>
                  <a:cubicBezTo>
                    <a:pt x="17662" y="8254"/>
                    <a:pt x="19233" y="7837"/>
                    <a:pt x="20536" y="7452"/>
                  </a:cubicBezTo>
                  <a:cubicBezTo>
                    <a:pt x="21839" y="7068"/>
                    <a:pt x="22892" y="6717"/>
                    <a:pt x="23610" y="6466"/>
                  </a:cubicBezTo>
                  <a:cubicBezTo>
                    <a:pt x="23961" y="6333"/>
                    <a:pt x="24245" y="6216"/>
                    <a:pt x="24429" y="6149"/>
                  </a:cubicBezTo>
                  <a:cubicBezTo>
                    <a:pt x="24529" y="6099"/>
                    <a:pt x="24613" y="6065"/>
                    <a:pt x="24713" y="6015"/>
                  </a:cubicBezTo>
                  <a:lnTo>
                    <a:pt x="24713" y="6015"/>
                  </a:lnTo>
                  <a:cubicBezTo>
                    <a:pt x="24613" y="6032"/>
                    <a:pt x="24512" y="6065"/>
                    <a:pt x="24412" y="6099"/>
                  </a:cubicBezTo>
                  <a:lnTo>
                    <a:pt x="23577" y="6383"/>
                  </a:lnTo>
                  <a:cubicBezTo>
                    <a:pt x="22858" y="6634"/>
                    <a:pt x="21806" y="6968"/>
                    <a:pt x="20502" y="7335"/>
                  </a:cubicBezTo>
                  <a:cubicBezTo>
                    <a:pt x="19182" y="7703"/>
                    <a:pt x="17612" y="8104"/>
                    <a:pt x="15857" y="8538"/>
                  </a:cubicBezTo>
                  <a:cubicBezTo>
                    <a:pt x="14120" y="8956"/>
                    <a:pt x="12181" y="9424"/>
                    <a:pt x="10110" y="9524"/>
                  </a:cubicBezTo>
                  <a:cubicBezTo>
                    <a:pt x="9926" y="9530"/>
                    <a:pt x="9740" y="9534"/>
                    <a:pt x="9554" y="9534"/>
                  </a:cubicBezTo>
                  <a:cubicBezTo>
                    <a:pt x="9231" y="9534"/>
                    <a:pt x="8907" y="9522"/>
                    <a:pt x="8589" y="9491"/>
                  </a:cubicBezTo>
                  <a:cubicBezTo>
                    <a:pt x="8105" y="9441"/>
                    <a:pt x="7620" y="9340"/>
                    <a:pt x="7152" y="9190"/>
                  </a:cubicBezTo>
                  <a:cubicBezTo>
                    <a:pt x="6267" y="8872"/>
                    <a:pt x="5465" y="8388"/>
                    <a:pt x="4780" y="7753"/>
                  </a:cubicBezTo>
                  <a:cubicBezTo>
                    <a:pt x="3460" y="6550"/>
                    <a:pt x="2591" y="5146"/>
                    <a:pt x="1922" y="3960"/>
                  </a:cubicBezTo>
                  <a:cubicBezTo>
                    <a:pt x="1271" y="2774"/>
                    <a:pt x="820" y="1771"/>
                    <a:pt x="502" y="1070"/>
                  </a:cubicBezTo>
                  <a:cubicBezTo>
                    <a:pt x="352" y="735"/>
                    <a:pt x="218" y="468"/>
                    <a:pt x="135" y="268"/>
                  </a:cubicBezTo>
                  <a:cubicBezTo>
                    <a:pt x="101" y="184"/>
                    <a:pt x="51" y="8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p51"/>
            <p:cNvSpPr/>
            <p:nvPr/>
          </p:nvSpPr>
          <p:spPr>
            <a:xfrm>
              <a:off x="6916745" y="2367955"/>
              <a:ext cx="494852" cy="215344"/>
            </a:xfrm>
            <a:custGeom>
              <a:avLst/>
              <a:gdLst/>
              <a:ahLst/>
              <a:cxnLst/>
              <a:rect l="l" t="t" r="r" b="b"/>
              <a:pathLst>
                <a:path w="15440" h="6719" extrusionOk="0">
                  <a:moveTo>
                    <a:pt x="1" y="0"/>
                  </a:moveTo>
                  <a:cubicBezTo>
                    <a:pt x="1" y="2"/>
                    <a:pt x="1771" y="6719"/>
                    <a:pt x="6300" y="6719"/>
                  </a:cubicBezTo>
                  <a:cubicBezTo>
                    <a:pt x="6345" y="6719"/>
                    <a:pt x="6389" y="6718"/>
                    <a:pt x="6434" y="6717"/>
                  </a:cubicBezTo>
                  <a:cubicBezTo>
                    <a:pt x="11045" y="6583"/>
                    <a:pt x="15440" y="4595"/>
                    <a:pt x="15440" y="4595"/>
                  </a:cubicBezTo>
                  <a:lnTo>
                    <a:pt x="15239" y="4394"/>
                  </a:lnTo>
                  <a:cubicBezTo>
                    <a:pt x="15239" y="4394"/>
                    <a:pt x="10701" y="5368"/>
                    <a:pt x="7558" y="5368"/>
                  </a:cubicBezTo>
                  <a:cubicBezTo>
                    <a:pt x="6563" y="5368"/>
                    <a:pt x="5707" y="5270"/>
                    <a:pt x="5181" y="5013"/>
                  </a:cubicBezTo>
                  <a:cubicBezTo>
                    <a:pt x="1038" y="299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263238">
                <a:alpha val="31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51"/>
            <p:cNvSpPr/>
            <p:nvPr/>
          </p:nvSpPr>
          <p:spPr>
            <a:xfrm>
              <a:off x="7595243" y="2137451"/>
              <a:ext cx="225472" cy="273354"/>
            </a:xfrm>
            <a:custGeom>
              <a:avLst/>
              <a:gdLst/>
              <a:ahLst/>
              <a:cxnLst/>
              <a:rect l="l" t="t" r="r" b="b"/>
              <a:pathLst>
                <a:path w="7035" h="8529" extrusionOk="0">
                  <a:moveTo>
                    <a:pt x="3844" y="1"/>
                  </a:moveTo>
                  <a:cubicBezTo>
                    <a:pt x="3644" y="1"/>
                    <a:pt x="3432" y="143"/>
                    <a:pt x="3393" y="392"/>
                  </a:cubicBezTo>
                  <a:cubicBezTo>
                    <a:pt x="3276" y="843"/>
                    <a:pt x="3092" y="1277"/>
                    <a:pt x="2841" y="1678"/>
                  </a:cubicBezTo>
                  <a:cubicBezTo>
                    <a:pt x="2674" y="2013"/>
                    <a:pt x="2440" y="2297"/>
                    <a:pt x="2156" y="2547"/>
                  </a:cubicBezTo>
                  <a:cubicBezTo>
                    <a:pt x="1822" y="2848"/>
                    <a:pt x="1538" y="3082"/>
                    <a:pt x="1287" y="3266"/>
                  </a:cubicBezTo>
                  <a:lnTo>
                    <a:pt x="1" y="4519"/>
                  </a:lnTo>
                  <a:lnTo>
                    <a:pt x="1170" y="8529"/>
                  </a:lnTo>
                  <a:lnTo>
                    <a:pt x="2624" y="8512"/>
                  </a:lnTo>
                  <a:cubicBezTo>
                    <a:pt x="3961" y="8378"/>
                    <a:pt x="4696" y="8362"/>
                    <a:pt x="5063" y="8011"/>
                  </a:cubicBezTo>
                  <a:cubicBezTo>
                    <a:pt x="5565" y="7543"/>
                    <a:pt x="4880" y="7075"/>
                    <a:pt x="4880" y="7075"/>
                  </a:cubicBezTo>
                  <a:cubicBezTo>
                    <a:pt x="4880" y="7075"/>
                    <a:pt x="5849" y="6741"/>
                    <a:pt x="5748" y="6156"/>
                  </a:cubicBezTo>
                  <a:cubicBezTo>
                    <a:pt x="5682" y="5755"/>
                    <a:pt x="5230" y="5722"/>
                    <a:pt x="5230" y="5722"/>
                  </a:cubicBezTo>
                  <a:cubicBezTo>
                    <a:pt x="5230" y="5722"/>
                    <a:pt x="6083" y="5388"/>
                    <a:pt x="6250" y="5037"/>
                  </a:cubicBezTo>
                  <a:cubicBezTo>
                    <a:pt x="6484" y="4552"/>
                    <a:pt x="5882" y="4302"/>
                    <a:pt x="5882" y="4302"/>
                  </a:cubicBezTo>
                  <a:cubicBezTo>
                    <a:pt x="7035" y="3583"/>
                    <a:pt x="6935" y="2881"/>
                    <a:pt x="6667" y="2815"/>
                  </a:cubicBezTo>
                  <a:cubicBezTo>
                    <a:pt x="6647" y="2809"/>
                    <a:pt x="6623" y="2807"/>
                    <a:pt x="6595" y="2807"/>
                  </a:cubicBezTo>
                  <a:cubicBezTo>
                    <a:pt x="6267" y="2807"/>
                    <a:pt x="5498" y="3149"/>
                    <a:pt x="5498" y="3149"/>
                  </a:cubicBezTo>
                  <a:cubicBezTo>
                    <a:pt x="5068" y="3270"/>
                    <a:pt x="4231" y="3522"/>
                    <a:pt x="3711" y="3522"/>
                  </a:cubicBezTo>
                  <a:cubicBezTo>
                    <a:pt x="3300" y="3522"/>
                    <a:pt x="3087" y="3366"/>
                    <a:pt x="3426" y="2865"/>
                  </a:cubicBezTo>
                  <a:cubicBezTo>
                    <a:pt x="4195" y="1728"/>
                    <a:pt x="4362" y="542"/>
                    <a:pt x="4178" y="208"/>
                  </a:cubicBezTo>
                  <a:cubicBezTo>
                    <a:pt x="4110" y="66"/>
                    <a:pt x="3980" y="1"/>
                    <a:pt x="3844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p51"/>
            <p:cNvSpPr/>
            <p:nvPr/>
          </p:nvSpPr>
          <p:spPr>
            <a:xfrm>
              <a:off x="6542433" y="4310762"/>
              <a:ext cx="222171" cy="275277"/>
            </a:xfrm>
            <a:custGeom>
              <a:avLst/>
              <a:gdLst/>
              <a:ahLst/>
              <a:cxnLst/>
              <a:rect l="l" t="t" r="r" b="b"/>
              <a:pathLst>
                <a:path w="6932" h="8589" extrusionOk="0">
                  <a:moveTo>
                    <a:pt x="1621" y="1"/>
                  </a:moveTo>
                  <a:lnTo>
                    <a:pt x="1" y="1421"/>
                  </a:lnTo>
                  <a:lnTo>
                    <a:pt x="218" y="1705"/>
                  </a:lnTo>
                  <a:cubicBezTo>
                    <a:pt x="1187" y="2941"/>
                    <a:pt x="5264" y="7937"/>
                    <a:pt x="6200" y="8522"/>
                  </a:cubicBezTo>
                  <a:cubicBezTo>
                    <a:pt x="6273" y="8567"/>
                    <a:pt x="6329" y="8588"/>
                    <a:pt x="6371" y="8588"/>
                  </a:cubicBezTo>
                  <a:cubicBezTo>
                    <a:pt x="6931" y="8588"/>
                    <a:pt x="4863" y="4813"/>
                    <a:pt x="4863" y="4813"/>
                  </a:cubicBezTo>
                  <a:lnTo>
                    <a:pt x="5247" y="4462"/>
                  </a:lnTo>
                  <a:lnTo>
                    <a:pt x="16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p51"/>
            <p:cNvSpPr/>
            <p:nvPr/>
          </p:nvSpPr>
          <p:spPr>
            <a:xfrm>
              <a:off x="6544035" y="4320922"/>
              <a:ext cx="57882" cy="84644"/>
            </a:xfrm>
            <a:custGeom>
              <a:avLst/>
              <a:gdLst/>
              <a:ahLst/>
              <a:cxnLst/>
              <a:rect l="l" t="t" r="r" b="b"/>
              <a:pathLst>
                <a:path w="1806" h="2641" extrusionOk="0">
                  <a:moveTo>
                    <a:pt x="1204" y="1"/>
                  </a:moveTo>
                  <a:lnTo>
                    <a:pt x="1" y="1070"/>
                  </a:lnTo>
                  <a:lnTo>
                    <a:pt x="1337" y="2641"/>
                  </a:lnTo>
                  <a:cubicBezTo>
                    <a:pt x="1655" y="2257"/>
                    <a:pt x="1805" y="1772"/>
                    <a:pt x="1772" y="1288"/>
                  </a:cubicBezTo>
                  <a:cubicBezTo>
                    <a:pt x="1755" y="803"/>
                    <a:pt x="1555" y="352"/>
                    <a:pt x="12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p51"/>
            <p:cNvSpPr/>
            <p:nvPr/>
          </p:nvSpPr>
          <p:spPr>
            <a:xfrm>
              <a:off x="6542433" y="4354125"/>
              <a:ext cx="215312" cy="233004"/>
            </a:xfrm>
            <a:custGeom>
              <a:avLst/>
              <a:gdLst/>
              <a:ahLst/>
              <a:cxnLst/>
              <a:rect l="l" t="t" r="r" b="b"/>
              <a:pathLst>
                <a:path w="6718" h="7270" extrusionOk="0">
                  <a:moveTo>
                    <a:pt x="101" y="1"/>
                  </a:moveTo>
                  <a:lnTo>
                    <a:pt x="1" y="68"/>
                  </a:lnTo>
                  <a:cubicBezTo>
                    <a:pt x="1702" y="2403"/>
                    <a:pt x="6001" y="7269"/>
                    <a:pt x="6365" y="7269"/>
                  </a:cubicBezTo>
                  <a:cubicBezTo>
                    <a:pt x="6365" y="7269"/>
                    <a:pt x="6366" y="7269"/>
                    <a:pt x="6367" y="7269"/>
                  </a:cubicBezTo>
                  <a:cubicBezTo>
                    <a:pt x="6717" y="7236"/>
                    <a:pt x="5966" y="5632"/>
                    <a:pt x="5966" y="5632"/>
                  </a:cubicBezTo>
                  <a:cubicBezTo>
                    <a:pt x="5907" y="5573"/>
                    <a:pt x="5823" y="5551"/>
                    <a:pt x="5729" y="5551"/>
                  </a:cubicBezTo>
                  <a:cubicBezTo>
                    <a:pt x="5447" y="5551"/>
                    <a:pt x="5080" y="5749"/>
                    <a:pt x="5080" y="5749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51"/>
            <p:cNvSpPr/>
            <p:nvPr/>
          </p:nvSpPr>
          <p:spPr>
            <a:xfrm>
              <a:off x="6543523" y="4352010"/>
              <a:ext cx="205120" cy="232971"/>
            </a:xfrm>
            <a:custGeom>
              <a:avLst/>
              <a:gdLst/>
              <a:ahLst/>
              <a:cxnLst/>
              <a:rect l="l" t="t" r="r" b="b"/>
              <a:pathLst>
                <a:path w="6400" h="7269" extrusionOk="0">
                  <a:moveTo>
                    <a:pt x="0" y="0"/>
                  </a:moveTo>
                  <a:cubicBezTo>
                    <a:pt x="17" y="17"/>
                    <a:pt x="33" y="50"/>
                    <a:pt x="67" y="84"/>
                  </a:cubicBezTo>
                  <a:lnTo>
                    <a:pt x="234" y="301"/>
                  </a:lnTo>
                  <a:lnTo>
                    <a:pt x="886" y="1103"/>
                  </a:lnTo>
                  <a:cubicBezTo>
                    <a:pt x="1437" y="1788"/>
                    <a:pt x="2222" y="2707"/>
                    <a:pt x="3108" y="3709"/>
                  </a:cubicBezTo>
                  <a:cubicBezTo>
                    <a:pt x="3993" y="4729"/>
                    <a:pt x="4812" y="5614"/>
                    <a:pt x="5414" y="6249"/>
                  </a:cubicBezTo>
                  <a:cubicBezTo>
                    <a:pt x="5698" y="6550"/>
                    <a:pt x="5932" y="6800"/>
                    <a:pt x="6132" y="7001"/>
                  </a:cubicBezTo>
                  <a:lnTo>
                    <a:pt x="6333" y="7201"/>
                  </a:lnTo>
                  <a:cubicBezTo>
                    <a:pt x="6349" y="7235"/>
                    <a:pt x="6383" y="7252"/>
                    <a:pt x="6399" y="7268"/>
                  </a:cubicBezTo>
                  <a:cubicBezTo>
                    <a:pt x="6383" y="7235"/>
                    <a:pt x="6366" y="7218"/>
                    <a:pt x="6349" y="7201"/>
                  </a:cubicBezTo>
                  <a:cubicBezTo>
                    <a:pt x="6282" y="7135"/>
                    <a:pt x="6216" y="7068"/>
                    <a:pt x="6149" y="6984"/>
                  </a:cubicBezTo>
                  <a:cubicBezTo>
                    <a:pt x="5965" y="6784"/>
                    <a:pt x="5731" y="6516"/>
                    <a:pt x="5447" y="6216"/>
                  </a:cubicBezTo>
                  <a:cubicBezTo>
                    <a:pt x="4862" y="5581"/>
                    <a:pt x="4044" y="4678"/>
                    <a:pt x="3158" y="3676"/>
                  </a:cubicBezTo>
                  <a:cubicBezTo>
                    <a:pt x="2272" y="2673"/>
                    <a:pt x="1487" y="1738"/>
                    <a:pt x="919" y="1069"/>
                  </a:cubicBezTo>
                  <a:lnTo>
                    <a:pt x="251" y="284"/>
                  </a:lnTo>
                  <a:cubicBezTo>
                    <a:pt x="184" y="201"/>
                    <a:pt x="134" y="134"/>
                    <a:pt x="67" y="67"/>
                  </a:cubicBezTo>
                  <a:cubicBezTo>
                    <a:pt x="50" y="34"/>
                    <a:pt x="33" y="1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51"/>
            <p:cNvSpPr/>
            <p:nvPr/>
          </p:nvSpPr>
          <p:spPr>
            <a:xfrm>
              <a:off x="6703100" y="4531682"/>
              <a:ext cx="32691" cy="8301"/>
            </a:xfrm>
            <a:custGeom>
              <a:avLst/>
              <a:gdLst/>
              <a:ahLst/>
              <a:cxnLst/>
              <a:rect l="l" t="t" r="r" b="b"/>
              <a:pathLst>
                <a:path w="1020" h="259" extrusionOk="0">
                  <a:moveTo>
                    <a:pt x="622" y="1"/>
                  </a:moveTo>
                  <a:cubicBezTo>
                    <a:pt x="392" y="1"/>
                    <a:pt x="169" y="89"/>
                    <a:pt x="0" y="259"/>
                  </a:cubicBezTo>
                  <a:cubicBezTo>
                    <a:pt x="217" y="126"/>
                    <a:pt x="468" y="63"/>
                    <a:pt x="722" y="63"/>
                  </a:cubicBezTo>
                  <a:cubicBezTo>
                    <a:pt x="822" y="63"/>
                    <a:pt x="921" y="73"/>
                    <a:pt x="1019" y="92"/>
                  </a:cubicBezTo>
                  <a:cubicBezTo>
                    <a:pt x="891" y="30"/>
                    <a:pt x="755" y="1"/>
                    <a:pt x="6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51"/>
            <p:cNvSpPr/>
            <p:nvPr/>
          </p:nvSpPr>
          <p:spPr>
            <a:xfrm>
              <a:off x="6687555" y="4478287"/>
              <a:ext cx="18236" cy="3686"/>
            </a:xfrm>
            <a:custGeom>
              <a:avLst/>
              <a:gdLst/>
              <a:ahLst/>
              <a:cxnLst/>
              <a:rect l="l" t="t" r="r" b="b"/>
              <a:pathLst>
                <a:path w="569" h="115" extrusionOk="0">
                  <a:moveTo>
                    <a:pt x="443" y="1"/>
                  </a:moveTo>
                  <a:cubicBezTo>
                    <a:pt x="387" y="1"/>
                    <a:pt x="333" y="10"/>
                    <a:pt x="285" y="20"/>
                  </a:cubicBezTo>
                  <a:cubicBezTo>
                    <a:pt x="118" y="53"/>
                    <a:pt x="1" y="87"/>
                    <a:pt x="1" y="104"/>
                  </a:cubicBezTo>
                  <a:cubicBezTo>
                    <a:pt x="42" y="110"/>
                    <a:pt x="84" y="115"/>
                    <a:pt x="124" y="115"/>
                  </a:cubicBezTo>
                  <a:cubicBezTo>
                    <a:pt x="181" y="115"/>
                    <a:pt x="236" y="106"/>
                    <a:pt x="285" y="87"/>
                  </a:cubicBezTo>
                  <a:cubicBezTo>
                    <a:pt x="435" y="70"/>
                    <a:pt x="569" y="37"/>
                    <a:pt x="569" y="20"/>
                  </a:cubicBezTo>
                  <a:cubicBezTo>
                    <a:pt x="526" y="6"/>
                    <a:pt x="484" y="1"/>
                    <a:pt x="4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51"/>
            <p:cNvSpPr/>
            <p:nvPr/>
          </p:nvSpPr>
          <p:spPr>
            <a:xfrm>
              <a:off x="6683805" y="4464602"/>
              <a:ext cx="15576" cy="2949"/>
            </a:xfrm>
            <a:custGeom>
              <a:avLst/>
              <a:gdLst/>
              <a:ahLst/>
              <a:cxnLst/>
              <a:rect l="l" t="t" r="r" b="b"/>
              <a:pathLst>
                <a:path w="486" h="92" extrusionOk="0">
                  <a:moveTo>
                    <a:pt x="74" y="0"/>
                  </a:moveTo>
                  <a:cubicBezTo>
                    <a:pt x="30" y="0"/>
                    <a:pt x="1" y="4"/>
                    <a:pt x="1" y="13"/>
                  </a:cubicBezTo>
                  <a:cubicBezTo>
                    <a:pt x="1" y="46"/>
                    <a:pt x="101" y="63"/>
                    <a:pt x="235" y="79"/>
                  </a:cubicBezTo>
                  <a:cubicBezTo>
                    <a:pt x="301" y="88"/>
                    <a:pt x="360" y="92"/>
                    <a:pt x="402" y="92"/>
                  </a:cubicBezTo>
                  <a:cubicBezTo>
                    <a:pt x="443" y="92"/>
                    <a:pt x="469" y="88"/>
                    <a:pt x="469" y="79"/>
                  </a:cubicBezTo>
                  <a:cubicBezTo>
                    <a:pt x="485" y="63"/>
                    <a:pt x="368" y="29"/>
                    <a:pt x="235" y="13"/>
                  </a:cubicBezTo>
                  <a:cubicBezTo>
                    <a:pt x="176" y="4"/>
                    <a:pt x="118" y="0"/>
                    <a:pt x="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51"/>
            <p:cNvSpPr/>
            <p:nvPr/>
          </p:nvSpPr>
          <p:spPr>
            <a:xfrm>
              <a:off x="6690247" y="4446718"/>
              <a:ext cx="13397" cy="14615"/>
            </a:xfrm>
            <a:custGeom>
              <a:avLst/>
              <a:gdLst/>
              <a:ahLst/>
              <a:cxnLst/>
              <a:rect l="l" t="t" r="r" b="b"/>
              <a:pathLst>
                <a:path w="418" h="456" extrusionOk="0">
                  <a:moveTo>
                    <a:pt x="19" y="1"/>
                  </a:moveTo>
                  <a:cubicBezTo>
                    <a:pt x="17" y="1"/>
                    <a:pt x="17" y="1"/>
                    <a:pt x="17" y="2"/>
                  </a:cubicBezTo>
                  <a:cubicBezTo>
                    <a:pt x="0" y="19"/>
                    <a:pt x="67" y="119"/>
                    <a:pt x="184" y="253"/>
                  </a:cubicBezTo>
                  <a:cubicBezTo>
                    <a:pt x="277" y="361"/>
                    <a:pt x="370" y="455"/>
                    <a:pt x="396" y="455"/>
                  </a:cubicBezTo>
                  <a:cubicBezTo>
                    <a:pt x="398" y="455"/>
                    <a:pt x="400" y="455"/>
                    <a:pt x="401" y="454"/>
                  </a:cubicBezTo>
                  <a:cubicBezTo>
                    <a:pt x="418" y="437"/>
                    <a:pt x="334" y="337"/>
                    <a:pt x="234" y="203"/>
                  </a:cubicBezTo>
                  <a:cubicBezTo>
                    <a:pt x="126" y="95"/>
                    <a:pt x="32" y="1"/>
                    <a:pt x="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51"/>
            <p:cNvSpPr/>
            <p:nvPr/>
          </p:nvSpPr>
          <p:spPr>
            <a:xfrm>
              <a:off x="6697747" y="4436077"/>
              <a:ext cx="13397" cy="17756"/>
            </a:xfrm>
            <a:custGeom>
              <a:avLst/>
              <a:gdLst/>
              <a:ahLst/>
              <a:cxnLst/>
              <a:rect l="l" t="t" r="r" b="b"/>
              <a:pathLst>
                <a:path w="418" h="554" extrusionOk="0">
                  <a:moveTo>
                    <a:pt x="0" y="0"/>
                  </a:moveTo>
                  <a:cubicBezTo>
                    <a:pt x="17" y="117"/>
                    <a:pt x="67" y="234"/>
                    <a:pt x="134" y="318"/>
                  </a:cubicBezTo>
                  <a:cubicBezTo>
                    <a:pt x="242" y="457"/>
                    <a:pt x="365" y="554"/>
                    <a:pt x="396" y="554"/>
                  </a:cubicBezTo>
                  <a:cubicBezTo>
                    <a:pt x="398" y="554"/>
                    <a:pt x="400" y="553"/>
                    <a:pt x="401" y="552"/>
                  </a:cubicBezTo>
                  <a:cubicBezTo>
                    <a:pt x="418" y="535"/>
                    <a:pt x="301" y="435"/>
                    <a:pt x="201" y="284"/>
                  </a:cubicBezTo>
                  <a:cubicBezTo>
                    <a:pt x="84" y="134"/>
                    <a:pt x="17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51"/>
            <p:cNvSpPr/>
            <p:nvPr/>
          </p:nvSpPr>
          <p:spPr>
            <a:xfrm>
              <a:off x="6702555" y="4474601"/>
              <a:ext cx="33781" cy="21281"/>
            </a:xfrm>
            <a:custGeom>
              <a:avLst/>
              <a:gdLst/>
              <a:ahLst/>
              <a:cxnLst/>
              <a:rect l="l" t="t" r="r" b="b"/>
              <a:pathLst>
                <a:path w="1054" h="664" extrusionOk="0">
                  <a:moveTo>
                    <a:pt x="351" y="51"/>
                  </a:moveTo>
                  <a:cubicBezTo>
                    <a:pt x="468" y="51"/>
                    <a:pt x="602" y="85"/>
                    <a:pt x="702" y="152"/>
                  </a:cubicBezTo>
                  <a:cubicBezTo>
                    <a:pt x="836" y="235"/>
                    <a:pt x="936" y="352"/>
                    <a:pt x="970" y="503"/>
                  </a:cubicBezTo>
                  <a:cubicBezTo>
                    <a:pt x="983" y="567"/>
                    <a:pt x="945" y="592"/>
                    <a:pt x="889" y="592"/>
                  </a:cubicBezTo>
                  <a:cubicBezTo>
                    <a:pt x="873" y="592"/>
                    <a:pt x="855" y="590"/>
                    <a:pt x="836" y="586"/>
                  </a:cubicBezTo>
                  <a:cubicBezTo>
                    <a:pt x="769" y="553"/>
                    <a:pt x="702" y="519"/>
                    <a:pt x="635" y="486"/>
                  </a:cubicBezTo>
                  <a:cubicBezTo>
                    <a:pt x="518" y="419"/>
                    <a:pt x="418" y="352"/>
                    <a:pt x="318" y="269"/>
                  </a:cubicBezTo>
                  <a:cubicBezTo>
                    <a:pt x="226" y="202"/>
                    <a:pt x="160" y="140"/>
                    <a:pt x="114" y="96"/>
                  </a:cubicBezTo>
                  <a:lnTo>
                    <a:pt x="114" y="96"/>
                  </a:lnTo>
                  <a:cubicBezTo>
                    <a:pt x="193" y="74"/>
                    <a:pt x="272" y="63"/>
                    <a:pt x="351" y="51"/>
                  </a:cubicBezTo>
                  <a:close/>
                  <a:moveTo>
                    <a:pt x="388" y="0"/>
                  </a:moveTo>
                  <a:cubicBezTo>
                    <a:pt x="376" y="0"/>
                    <a:pt x="364" y="1"/>
                    <a:pt x="351" y="1"/>
                  </a:cubicBezTo>
                  <a:cubicBezTo>
                    <a:pt x="256" y="17"/>
                    <a:pt x="175" y="33"/>
                    <a:pt x="95" y="78"/>
                  </a:cubicBezTo>
                  <a:lnTo>
                    <a:pt x="95" y="78"/>
                  </a:lnTo>
                  <a:cubicBezTo>
                    <a:pt x="66" y="50"/>
                    <a:pt x="47" y="33"/>
                    <a:pt x="38" y="33"/>
                  </a:cubicBezTo>
                  <a:cubicBezTo>
                    <a:pt x="36" y="33"/>
                    <a:pt x="35" y="34"/>
                    <a:pt x="34" y="35"/>
                  </a:cubicBezTo>
                  <a:cubicBezTo>
                    <a:pt x="46" y="53"/>
                    <a:pt x="59" y="72"/>
                    <a:pt x="73" y="90"/>
                  </a:cubicBezTo>
                  <a:lnTo>
                    <a:pt x="73" y="90"/>
                  </a:lnTo>
                  <a:cubicBezTo>
                    <a:pt x="15" y="120"/>
                    <a:pt x="0" y="135"/>
                    <a:pt x="0" y="135"/>
                  </a:cubicBezTo>
                  <a:cubicBezTo>
                    <a:pt x="28" y="123"/>
                    <a:pt x="56" y="113"/>
                    <a:pt x="83" y="105"/>
                  </a:cubicBezTo>
                  <a:lnTo>
                    <a:pt x="83" y="105"/>
                  </a:lnTo>
                  <a:cubicBezTo>
                    <a:pt x="141" y="180"/>
                    <a:pt x="208" y="251"/>
                    <a:pt x="285" y="302"/>
                  </a:cubicBezTo>
                  <a:cubicBezTo>
                    <a:pt x="385" y="402"/>
                    <a:pt x="485" y="469"/>
                    <a:pt x="602" y="536"/>
                  </a:cubicBezTo>
                  <a:cubicBezTo>
                    <a:pt x="669" y="586"/>
                    <a:pt x="752" y="620"/>
                    <a:pt x="819" y="653"/>
                  </a:cubicBezTo>
                  <a:cubicBezTo>
                    <a:pt x="840" y="660"/>
                    <a:pt x="861" y="664"/>
                    <a:pt x="882" y="664"/>
                  </a:cubicBezTo>
                  <a:cubicBezTo>
                    <a:pt x="911" y="664"/>
                    <a:pt x="940" y="656"/>
                    <a:pt x="970" y="636"/>
                  </a:cubicBezTo>
                  <a:cubicBezTo>
                    <a:pt x="1020" y="620"/>
                    <a:pt x="1053" y="553"/>
                    <a:pt x="1036" y="503"/>
                  </a:cubicBezTo>
                  <a:cubicBezTo>
                    <a:pt x="956" y="197"/>
                    <a:pt x="691" y="0"/>
                    <a:pt x="3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51"/>
            <p:cNvSpPr/>
            <p:nvPr/>
          </p:nvSpPr>
          <p:spPr>
            <a:xfrm>
              <a:off x="6703612" y="4453577"/>
              <a:ext cx="14519" cy="24839"/>
            </a:xfrm>
            <a:custGeom>
              <a:avLst/>
              <a:gdLst/>
              <a:ahLst/>
              <a:cxnLst/>
              <a:rect l="l" t="t" r="r" b="b"/>
              <a:pathLst>
                <a:path w="453" h="775" extrusionOk="0">
                  <a:moveTo>
                    <a:pt x="264" y="0"/>
                  </a:moveTo>
                  <a:cubicBezTo>
                    <a:pt x="221" y="0"/>
                    <a:pt x="181" y="17"/>
                    <a:pt x="151" y="56"/>
                  </a:cubicBezTo>
                  <a:cubicBezTo>
                    <a:pt x="101" y="106"/>
                    <a:pt x="84" y="156"/>
                    <a:pt x="68" y="206"/>
                  </a:cubicBezTo>
                  <a:cubicBezTo>
                    <a:pt x="34" y="306"/>
                    <a:pt x="18" y="390"/>
                    <a:pt x="18" y="490"/>
                  </a:cubicBezTo>
                  <a:cubicBezTo>
                    <a:pt x="1" y="574"/>
                    <a:pt x="18" y="657"/>
                    <a:pt x="34" y="741"/>
                  </a:cubicBezTo>
                  <a:cubicBezTo>
                    <a:pt x="51" y="741"/>
                    <a:pt x="34" y="641"/>
                    <a:pt x="68" y="490"/>
                  </a:cubicBezTo>
                  <a:cubicBezTo>
                    <a:pt x="68" y="407"/>
                    <a:pt x="101" y="323"/>
                    <a:pt x="118" y="240"/>
                  </a:cubicBezTo>
                  <a:cubicBezTo>
                    <a:pt x="144" y="160"/>
                    <a:pt x="203" y="70"/>
                    <a:pt x="259" y="70"/>
                  </a:cubicBezTo>
                  <a:cubicBezTo>
                    <a:pt x="274" y="70"/>
                    <a:pt x="288" y="76"/>
                    <a:pt x="302" y="89"/>
                  </a:cubicBezTo>
                  <a:cubicBezTo>
                    <a:pt x="369" y="173"/>
                    <a:pt x="369" y="273"/>
                    <a:pt x="352" y="373"/>
                  </a:cubicBezTo>
                  <a:cubicBezTo>
                    <a:pt x="335" y="457"/>
                    <a:pt x="285" y="540"/>
                    <a:pt x="235" y="607"/>
                  </a:cubicBezTo>
                  <a:cubicBezTo>
                    <a:pt x="185" y="657"/>
                    <a:pt x="118" y="724"/>
                    <a:pt x="51" y="774"/>
                  </a:cubicBezTo>
                  <a:cubicBezTo>
                    <a:pt x="135" y="758"/>
                    <a:pt x="218" y="707"/>
                    <a:pt x="268" y="641"/>
                  </a:cubicBezTo>
                  <a:cubicBezTo>
                    <a:pt x="335" y="557"/>
                    <a:pt x="385" y="474"/>
                    <a:pt x="402" y="390"/>
                  </a:cubicBezTo>
                  <a:cubicBezTo>
                    <a:pt x="452" y="256"/>
                    <a:pt x="435" y="123"/>
                    <a:pt x="352" y="22"/>
                  </a:cubicBezTo>
                  <a:cubicBezTo>
                    <a:pt x="324" y="9"/>
                    <a:pt x="294" y="0"/>
                    <a:pt x="2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51"/>
            <p:cNvSpPr/>
            <p:nvPr/>
          </p:nvSpPr>
          <p:spPr>
            <a:xfrm>
              <a:off x="6583136" y="4321467"/>
              <a:ext cx="25736" cy="83042"/>
            </a:xfrm>
            <a:custGeom>
              <a:avLst/>
              <a:gdLst/>
              <a:ahLst/>
              <a:cxnLst/>
              <a:rect l="l" t="t" r="r" b="b"/>
              <a:pathLst>
                <a:path w="803" h="2591" extrusionOk="0">
                  <a:moveTo>
                    <a:pt x="17" y="1"/>
                  </a:moveTo>
                  <a:lnTo>
                    <a:pt x="17" y="1"/>
                  </a:lnTo>
                  <a:cubicBezTo>
                    <a:pt x="0" y="17"/>
                    <a:pt x="134" y="118"/>
                    <a:pt x="285" y="335"/>
                  </a:cubicBezTo>
                  <a:cubicBezTo>
                    <a:pt x="686" y="886"/>
                    <a:pt x="719" y="1638"/>
                    <a:pt x="385" y="2240"/>
                  </a:cubicBezTo>
                  <a:cubicBezTo>
                    <a:pt x="251" y="2474"/>
                    <a:pt x="134" y="2574"/>
                    <a:pt x="151" y="2591"/>
                  </a:cubicBezTo>
                  <a:cubicBezTo>
                    <a:pt x="151" y="2591"/>
                    <a:pt x="184" y="2574"/>
                    <a:pt x="234" y="2507"/>
                  </a:cubicBezTo>
                  <a:cubicBezTo>
                    <a:pt x="301" y="2440"/>
                    <a:pt x="368" y="2357"/>
                    <a:pt x="418" y="2256"/>
                  </a:cubicBezTo>
                  <a:cubicBezTo>
                    <a:pt x="802" y="1655"/>
                    <a:pt x="752" y="870"/>
                    <a:pt x="318" y="301"/>
                  </a:cubicBezTo>
                  <a:cubicBezTo>
                    <a:pt x="268" y="218"/>
                    <a:pt x="184" y="134"/>
                    <a:pt x="117" y="68"/>
                  </a:cubicBezTo>
                  <a:cubicBezTo>
                    <a:pt x="51" y="17"/>
                    <a:pt x="17" y="1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51"/>
            <p:cNvSpPr/>
            <p:nvPr/>
          </p:nvSpPr>
          <p:spPr>
            <a:xfrm>
              <a:off x="6615795" y="4410886"/>
              <a:ext cx="35383" cy="40223"/>
            </a:xfrm>
            <a:custGeom>
              <a:avLst/>
              <a:gdLst/>
              <a:ahLst/>
              <a:cxnLst/>
              <a:rect l="l" t="t" r="r" b="b"/>
              <a:pathLst>
                <a:path w="1104" h="1255" extrusionOk="0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285" y="486"/>
                    <a:pt x="652" y="903"/>
                    <a:pt x="1103" y="1254"/>
                  </a:cubicBezTo>
                  <a:cubicBezTo>
                    <a:pt x="1103" y="1237"/>
                    <a:pt x="836" y="987"/>
                    <a:pt x="535" y="636"/>
                  </a:cubicBezTo>
                  <a:cubicBezTo>
                    <a:pt x="243" y="294"/>
                    <a:pt x="29" y="0"/>
                    <a:pt x="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51"/>
            <p:cNvSpPr/>
            <p:nvPr/>
          </p:nvSpPr>
          <p:spPr>
            <a:xfrm>
              <a:off x="6586886" y="4384060"/>
              <a:ext cx="5929" cy="10384"/>
            </a:xfrm>
            <a:custGeom>
              <a:avLst/>
              <a:gdLst/>
              <a:ahLst/>
              <a:cxnLst/>
              <a:rect l="l" t="t" r="r" b="b"/>
              <a:pathLst>
                <a:path w="185" h="324" extrusionOk="0">
                  <a:moveTo>
                    <a:pt x="163" y="0"/>
                  </a:moveTo>
                  <a:cubicBezTo>
                    <a:pt x="145" y="0"/>
                    <a:pt x="114" y="77"/>
                    <a:pt x="84" y="153"/>
                  </a:cubicBezTo>
                  <a:cubicBezTo>
                    <a:pt x="51" y="237"/>
                    <a:pt x="0" y="303"/>
                    <a:pt x="17" y="320"/>
                  </a:cubicBezTo>
                  <a:cubicBezTo>
                    <a:pt x="19" y="322"/>
                    <a:pt x="22" y="323"/>
                    <a:pt x="26" y="323"/>
                  </a:cubicBezTo>
                  <a:cubicBezTo>
                    <a:pt x="51" y="323"/>
                    <a:pt x="107" y="274"/>
                    <a:pt x="151" y="186"/>
                  </a:cubicBezTo>
                  <a:cubicBezTo>
                    <a:pt x="184" y="86"/>
                    <a:pt x="184" y="3"/>
                    <a:pt x="168" y="3"/>
                  </a:cubicBezTo>
                  <a:cubicBezTo>
                    <a:pt x="166" y="1"/>
                    <a:pt x="164" y="0"/>
                    <a:pt x="16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p51"/>
            <p:cNvSpPr/>
            <p:nvPr/>
          </p:nvSpPr>
          <p:spPr>
            <a:xfrm>
              <a:off x="6594386" y="4362715"/>
              <a:ext cx="2179" cy="9647"/>
            </a:xfrm>
            <a:custGeom>
              <a:avLst/>
              <a:gdLst/>
              <a:ahLst/>
              <a:cxnLst/>
              <a:rect l="l" t="t" r="r" b="b"/>
              <a:pathLst>
                <a:path w="68" h="301" extrusionOk="0">
                  <a:moveTo>
                    <a:pt x="50" y="0"/>
                  </a:moveTo>
                  <a:cubicBezTo>
                    <a:pt x="17" y="0"/>
                    <a:pt x="0" y="67"/>
                    <a:pt x="0" y="151"/>
                  </a:cubicBezTo>
                  <a:cubicBezTo>
                    <a:pt x="0" y="234"/>
                    <a:pt x="0" y="301"/>
                    <a:pt x="17" y="301"/>
                  </a:cubicBezTo>
                  <a:cubicBezTo>
                    <a:pt x="34" y="301"/>
                    <a:pt x="67" y="234"/>
                    <a:pt x="67" y="151"/>
                  </a:cubicBezTo>
                  <a:cubicBezTo>
                    <a:pt x="67" y="67"/>
                    <a:pt x="67" y="0"/>
                    <a:pt x="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p51"/>
            <p:cNvSpPr/>
            <p:nvPr/>
          </p:nvSpPr>
          <p:spPr>
            <a:xfrm>
              <a:off x="6588489" y="4342780"/>
              <a:ext cx="5929" cy="10320"/>
            </a:xfrm>
            <a:custGeom>
              <a:avLst/>
              <a:gdLst/>
              <a:ahLst/>
              <a:cxnLst/>
              <a:rect l="l" t="t" r="r" b="b"/>
              <a:pathLst>
                <a:path w="185" h="322" extrusionOk="0">
                  <a:moveTo>
                    <a:pt x="21" y="1"/>
                  </a:moveTo>
                  <a:cubicBezTo>
                    <a:pt x="19" y="1"/>
                    <a:pt x="17" y="2"/>
                    <a:pt x="17" y="4"/>
                  </a:cubicBezTo>
                  <a:lnTo>
                    <a:pt x="1" y="4"/>
                  </a:lnTo>
                  <a:cubicBezTo>
                    <a:pt x="1" y="21"/>
                    <a:pt x="51" y="88"/>
                    <a:pt x="84" y="171"/>
                  </a:cubicBezTo>
                  <a:cubicBezTo>
                    <a:pt x="118" y="238"/>
                    <a:pt x="118" y="322"/>
                    <a:pt x="134" y="322"/>
                  </a:cubicBezTo>
                  <a:cubicBezTo>
                    <a:pt x="168" y="322"/>
                    <a:pt x="184" y="238"/>
                    <a:pt x="151" y="138"/>
                  </a:cubicBezTo>
                  <a:cubicBezTo>
                    <a:pt x="107" y="50"/>
                    <a:pt x="38" y="1"/>
                    <a:pt x="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Google Shape;1960;p51"/>
            <p:cNvSpPr/>
            <p:nvPr/>
          </p:nvSpPr>
          <p:spPr>
            <a:xfrm>
              <a:off x="6581534" y="4376556"/>
              <a:ext cx="3782" cy="5897"/>
            </a:xfrm>
            <a:custGeom>
              <a:avLst/>
              <a:gdLst/>
              <a:ahLst/>
              <a:cxnLst/>
              <a:rect l="l" t="t" r="r" b="b"/>
              <a:pathLst>
                <a:path w="118" h="184" extrusionOk="0">
                  <a:moveTo>
                    <a:pt x="34" y="0"/>
                  </a:moveTo>
                  <a:cubicBezTo>
                    <a:pt x="17" y="17"/>
                    <a:pt x="0" y="67"/>
                    <a:pt x="34" y="100"/>
                  </a:cubicBezTo>
                  <a:cubicBezTo>
                    <a:pt x="50" y="150"/>
                    <a:pt x="67" y="184"/>
                    <a:pt x="84" y="184"/>
                  </a:cubicBezTo>
                  <a:cubicBezTo>
                    <a:pt x="117" y="167"/>
                    <a:pt x="117" y="134"/>
                    <a:pt x="84" y="84"/>
                  </a:cubicBezTo>
                  <a:cubicBezTo>
                    <a:pt x="67" y="33"/>
                    <a:pt x="50" y="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Google Shape;1961;p51"/>
            <p:cNvSpPr/>
            <p:nvPr/>
          </p:nvSpPr>
          <p:spPr>
            <a:xfrm>
              <a:off x="7482780" y="4116923"/>
              <a:ext cx="273162" cy="501262"/>
            </a:xfrm>
            <a:custGeom>
              <a:avLst/>
              <a:gdLst/>
              <a:ahLst/>
              <a:cxnLst/>
              <a:rect l="l" t="t" r="r" b="b"/>
              <a:pathLst>
                <a:path w="8523" h="15640" extrusionOk="0">
                  <a:moveTo>
                    <a:pt x="1" y="0"/>
                  </a:moveTo>
                  <a:lnTo>
                    <a:pt x="2607" y="15639"/>
                  </a:lnTo>
                  <a:lnTo>
                    <a:pt x="8522" y="15639"/>
                  </a:lnTo>
                  <a:lnTo>
                    <a:pt x="7135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Google Shape;1962;p51"/>
            <p:cNvSpPr/>
            <p:nvPr/>
          </p:nvSpPr>
          <p:spPr>
            <a:xfrm>
              <a:off x="7565277" y="4605301"/>
              <a:ext cx="341140" cy="70414"/>
            </a:xfrm>
            <a:custGeom>
              <a:avLst/>
              <a:gdLst/>
              <a:ahLst/>
              <a:cxnLst/>
              <a:rect l="l" t="t" r="r" b="b"/>
              <a:pathLst>
                <a:path w="10644" h="2197" extrusionOk="0">
                  <a:moveTo>
                    <a:pt x="0" y="0"/>
                  </a:moveTo>
                  <a:lnTo>
                    <a:pt x="67" y="2172"/>
                  </a:lnTo>
                  <a:lnTo>
                    <a:pt x="418" y="2189"/>
                  </a:lnTo>
                  <a:cubicBezTo>
                    <a:pt x="756" y="2193"/>
                    <a:pt x="1315" y="2196"/>
                    <a:pt x="1995" y="2196"/>
                  </a:cubicBezTo>
                  <a:cubicBezTo>
                    <a:pt x="4503" y="2196"/>
                    <a:pt x="8662" y="2148"/>
                    <a:pt x="9490" y="1872"/>
                  </a:cubicBezTo>
                  <a:cubicBezTo>
                    <a:pt x="10643" y="1471"/>
                    <a:pt x="5764" y="552"/>
                    <a:pt x="5764" y="552"/>
                  </a:cubicBezTo>
                  <a:lnTo>
                    <a:pt x="5748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Google Shape;1963;p51"/>
            <p:cNvSpPr/>
            <p:nvPr/>
          </p:nvSpPr>
          <p:spPr>
            <a:xfrm>
              <a:off x="7565789" y="4621006"/>
              <a:ext cx="68042" cy="51248"/>
            </a:xfrm>
            <a:custGeom>
              <a:avLst/>
              <a:gdLst/>
              <a:ahLst/>
              <a:cxnLst/>
              <a:rect l="l" t="t" r="r" b="b"/>
              <a:pathLst>
                <a:path w="2123" h="1599" extrusionOk="0">
                  <a:moveTo>
                    <a:pt x="210" y="0"/>
                  </a:moveTo>
                  <a:cubicBezTo>
                    <a:pt x="140" y="0"/>
                    <a:pt x="70" y="4"/>
                    <a:pt x="1" y="11"/>
                  </a:cubicBezTo>
                  <a:lnTo>
                    <a:pt x="51" y="1599"/>
                  </a:lnTo>
                  <a:lnTo>
                    <a:pt x="2123" y="1565"/>
                  </a:lnTo>
                  <a:cubicBezTo>
                    <a:pt x="2022" y="1081"/>
                    <a:pt x="1738" y="663"/>
                    <a:pt x="1337" y="379"/>
                  </a:cubicBezTo>
                  <a:cubicBezTo>
                    <a:pt x="1010" y="123"/>
                    <a:pt x="611" y="0"/>
                    <a:pt x="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Google Shape;1964;p51"/>
            <p:cNvSpPr/>
            <p:nvPr/>
          </p:nvSpPr>
          <p:spPr>
            <a:xfrm>
              <a:off x="7567392" y="4640108"/>
              <a:ext cx="314378" cy="36345"/>
            </a:xfrm>
            <a:custGeom>
              <a:avLst/>
              <a:gdLst/>
              <a:ahLst/>
              <a:cxnLst/>
              <a:rect l="l" t="t" r="r" b="b"/>
              <a:pathLst>
                <a:path w="9809" h="1134" extrusionOk="0">
                  <a:moveTo>
                    <a:pt x="8088" y="0"/>
                  </a:moveTo>
                  <a:cubicBezTo>
                    <a:pt x="7754" y="34"/>
                    <a:pt x="7603" y="752"/>
                    <a:pt x="7603" y="752"/>
                  </a:cubicBezTo>
                  <a:lnTo>
                    <a:pt x="1" y="953"/>
                  </a:lnTo>
                  <a:lnTo>
                    <a:pt x="1" y="1086"/>
                  </a:lnTo>
                  <a:cubicBezTo>
                    <a:pt x="625" y="1119"/>
                    <a:pt x="1417" y="1133"/>
                    <a:pt x="2278" y="1133"/>
                  </a:cubicBezTo>
                  <a:cubicBezTo>
                    <a:pt x="5405" y="1133"/>
                    <a:pt x="9438" y="941"/>
                    <a:pt x="9608" y="719"/>
                  </a:cubicBezTo>
                  <a:cubicBezTo>
                    <a:pt x="9809" y="435"/>
                    <a:pt x="8088" y="0"/>
                    <a:pt x="80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Google Shape;1965;p51"/>
            <p:cNvSpPr/>
            <p:nvPr/>
          </p:nvSpPr>
          <p:spPr>
            <a:xfrm>
              <a:off x="7564732" y="4659915"/>
              <a:ext cx="310084" cy="11826"/>
            </a:xfrm>
            <a:custGeom>
              <a:avLst/>
              <a:gdLst/>
              <a:ahLst/>
              <a:cxnLst/>
              <a:rect l="l" t="t" r="r" b="b"/>
              <a:pathLst>
                <a:path w="9675" h="369" extrusionOk="0">
                  <a:moveTo>
                    <a:pt x="9591" y="0"/>
                  </a:moveTo>
                  <a:lnTo>
                    <a:pt x="9307" y="17"/>
                  </a:lnTo>
                  <a:lnTo>
                    <a:pt x="8271" y="84"/>
                  </a:lnTo>
                  <a:cubicBezTo>
                    <a:pt x="7385" y="117"/>
                    <a:pt x="6182" y="184"/>
                    <a:pt x="4846" y="234"/>
                  </a:cubicBezTo>
                  <a:cubicBezTo>
                    <a:pt x="3509" y="285"/>
                    <a:pt x="2289" y="301"/>
                    <a:pt x="1421" y="318"/>
                  </a:cubicBezTo>
                  <a:lnTo>
                    <a:pt x="385" y="335"/>
                  </a:lnTo>
                  <a:lnTo>
                    <a:pt x="0" y="335"/>
                  </a:lnTo>
                  <a:cubicBezTo>
                    <a:pt x="34" y="351"/>
                    <a:pt x="67" y="351"/>
                    <a:pt x="101" y="351"/>
                  </a:cubicBezTo>
                  <a:lnTo>
                    <a:pt x="385" y="351"/>
                  </a:lnTo>
                  <a:cubicBezTo>
                    <a:pt x="669" y="351"/>
                    <a:pt x="1003" y="351"/>
                    <a:pt x="1421" y="368"/>
                  </a:cubicBezTo>
                  <a:cubicBezTo>
                    <a:pt x="2289" y="368"/>
                    <a:pt x="3509" y="351"/>
                    <a:pt x="4846" y="301"/>
                  </a:cubicBezTo>
                  <a:cubicBezTo>
                    <a:pt x="6182" y="251"/>
                    <a:pt x="7385" y="184"/>
                    <a:pt x="8271" y="117"/>
                  </a:cubicBezTo>
                  <a:lnTo>
                    <a:pt x="9307" y="51"/>
                  </a:lnTo>
                  <a:lnTo>
                    <a:pt x="9591" y="17"/>
                  </a:lnTo>
                  <a:cubicBezTo>
                    <a:pt x="9624" y="17"/>
                    <a:pt x="9658" y="17"/>
                    <a:pt x="96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6" name="Google Shape;1966;p51"/>
            <p:cNvSpPr/>
            <p:nvPr/>
          </p:nvSpPr>
          <p:spPr>
            <a:xfrm>
              <a:off x="7809978" y="4637960"/>
              <a:ext cx="17724" cy="28941"/>
            </a:xfrm>
            <a:custGeom>
              <a:avLst/>
              <a:gdLst/>
              <a:ahLst/>
              <a:cxnLst/>
              <a:rect l="l" t="t" r="r" b="b"/>
              <a:pathLst>
                <a:path w="553" h="903" extrusionOk="0">
                  <a:moveTo>
                    <a:pt x="552" y="0"/>
                  </a:moveTo>
                  <a:lnTo>
                    <a:pt x="552" y="0"/>
                  </a:lnTo>
                  <a:cubicBezTo>
                    <a:pt x="218" y="167"/>
                    <a:pt x="1" y="535"/>
                    <a:pt x="34" y="903"/>
                  </a:cubicBezTo>
                  <a:cubicBezTo>
                    <a:pt x="84" y="736"/>
                    <a:pt x="134" y="569"/>
                    <a:pt x="218" y="401"/>
                  </a:cubicBezTo>
                  <a:cubicBezTo>
                    <a:pt x="318" y="268"/>
                    <a:pt x="435" y="117"/>
                    <a:pt x="5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7" name="Google Shape;1967;p51"/>
            <p:cNvSpPr/>
            <p:nvPr/>
          </p:nvSpPr>
          <p:spPr>
            <a:xfrm>
              <a:off x="7755910" y="4626134"/>
              <a:ext cx="10192" cy="15608"/>
            </a:xfrm>
            <a:custGeom>
              <a:avLst/>
              <a:gdLst/>
              <a:ahLst/>
              <a:cxnLst/>
              <a:rect l="l" t="t" r="r" b="b"/>
              <a:pathLst>
                <a:path w="318" h="487" extrusionOk="0">
                  <a:moveTo>
                    <a:pt x="296" y="0"/>
                  </a:moveTo>
                  <a:cubicBezTo>
                    <a:pt x="272" y="0"/>
                    <a:pt x="195" y="95"/>
                    <a:pt x="117" y="219"/>
                  </a:cubicBezTo>
                  <a:cubicBezTo>
                    <a:pt x="50" y="353"/>
                    <a:pt x="0" y="470"/>
                    <a:pt x="17" y="486"/>
                  </a:cubicBezTo>
                  <a:cubicBezTo>
                    <a:pt x="34" y="486"/>
                    <a:pt x="101" y="386"/>
                    <a:pt x="184" y="252"/>
                  </a:cubicBezTo>
                  <a:cubicBezTo>
                    <a:pt x="268" y="119"/>
                    <a:pt x="318" y="2"/>
                    <a:pt x="301" y="2"/>
                  </a:cubicBezTo>
                  <a:cubicBezTo>
                    <a:pt x="300" y="1"/>
                    <a:pt x="298" y="0"/>
                    <a:pt x="2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Google Shape;1968;p51"/>
            <p:cNvSpPr/>
            <p:nvPr/>
          </p:nvSpPr>
          <p:spPr>
            <a:xfrm>
              <a:off x="7740911" y="4623506"/>
              <a:ext cx="11794" cy="10833"/>
            </a:xfrm>
            <a:custGeom>
              <a:avLst/>
              <a:gdLst/>
              <a:ahLst/>
              <a:cxnLst/>
              <a:rect l="l" t="t" r="r" b="b"/>
              <a:pathLst>
                <a:path w="368" h="338" extrusionOk="0">
                  <a:moveTo>
                    <a:pt x="351" y="0"/>
                  </a:moveTo>
                  <a:cubicBezTo>
                    <a:pt x="335" y="0"/>
                    <a:pt x="251" y="50"/>
                    <a:pt x="151" y="151"/>
                  </a:cubicBezTo>
                  <a:cubicBezTo>
                    <a:pt x="67" y="234"/>
                    <a:pt x="0" y="318"/>
                    <a:pt x="17" y="334"/>
                  </a:cubicBezTo>
                  <a:cubicBezTo>
                    <a:pt x="17" y="336"/>
                    <a:pt x="18" y="337"/>
                    <a:pt x="20" y="337"/>
                  </a:cubicBezTo>
                  <a:cubicBezTo>
                    <a:pt x="38" y="337"/>
                    <a:pt x="126" y="276"/>
                    <a:pt x="201" y="201"/>
                  </a:cubicBezTo>
                  <a:cubicBezTo>
                    <a:pt x="301" y="101"/>
                    <a:pt x="368" y="17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Google Shape;1969;p51"/>
            <p:cNvSpPr/>
            <p:nvPr/>
          </p:nvSpPr>
          <p:spPr>
            <a:xfrm>
              <a:off x="7727514" y="4605301"/>
              <a:ext cx="21986" cy="2885"/>
            </a:xfrm>
            <a:custGeom>
              <a:avLst/>
              <a:gdLst/>
              <a:ahLst/>
              <a:cxnLst/>
              <a:rect l="l" t="t" r="r" b="b"/>
              <a:pathLst>
                <a:path w="686" h="90" extrusionOk="0">
                  <a:moveTo>
                    <a:pt x="1" y="0"/>
                  </a:moveTo>
                  <a:lnTo>
                    <a:pt x="1" y="0"/>
                  </a:lnTo>
                  <a:cubicBezTo>
                    <a:pt x="84" y="56"/>
                    <a:pt x="178" y="88"/>
                    <a:pt x="275" y="88"/>
                  </a:cubicBezTo>
                  <a:cubicBezTo>
                    <a:pt x="295" y="88"/>
                    <a:pt x="315" y="87"/>
                    <a:pt x="335" y="84"/>
                  </a:cubicBezTo>
                  <a:cubicBezTo>
                    <a:pt x="364" y="88"/>
                    <a:pt x="393" y="90"/>
                    <a:pt x="423" y="90"/>
                  </a:cubicBezTo>
                  <a:cubicBezTo>
                    <a:pt x="510" y="90"/>
                    <a:pt x="598" y="71"/>
                    <a:pt x="686" y="34"/>
                  </a:cubicBezTo>
                  <a:cubicBezTo>
                    <a:pt x="452" y="17"/>
                    <a:pt x="235" y="1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0" name="Google Shape;1970;p51"/>
            <p:cNvSpPr/>
            <p:nvPr/>
          </p:nvSpPr>
          <p:spPr>
            <a:xfrm>
              <a:off x="7761807" y="4608218"/>
              <a:ext cx="34293" cy="20127"/>
            </a:xfrm>
            <a:custGeom>
              <a:avLst/>
              <a:gdLst/>
              <a:ahLst/>
              <a:cxnLst/>
              <a:rect l="l" t="t" r="r" b="b"/>
              <a:pathLst>
                <a:path w="1070" h="628" extrusionOk="0">
                  <a:moveTo>
                    <a:pt x="728" y="66"/>
                  </a:moveTo>
                  <a:cubicBezTo>
                    <a:pt x="808" y="66"/>
                    <a:pt x="889" y="83"/>
                    <a:pt x="969" y="110"/>
                  </a:cubicBezTo>
                  <a:cubicBezTo>
                    <a:pt x="1019" y="160"/>
                    <a:pt x="1003" y="227"/>
                    <a:pt x="936" y="260"/>
                  </a:cubicBezTo>
                  <a:cubicBezTo>
                    <a:pt x="869" y="310"/>
                    <a:pt x="802" y="344"/>
                    <a:pt x="735" y="360"/>
                  </a:cubicBezTo>
                  <a:cubicBezTo>
                    <a:pt x="618" y="410"/>
                    <a:pt x="485" y="444"/>
                    <a:pt x="368" y="477"/>
                  </a:cubicBezTo>
                  <a:cubicBezTo>
                    <a:pt x="261" y="502"/>
                    <a:pt x="171" y="514"/>
                    <a:pt x="106" y="523"/>
                  </a:cubicBezTo>
                  <a:lnTo>
                    <a:pt x="106" y="523"/>
                  </a:lnTo>
                  <a:cubicBezTo>
                    <a:pt x="136" y="451"/>
                    <a:pt x="173" y="377"/>
                    <a:pt x="217" y="310"/>
                  </a:cubicBezTo>
                  <a:cubicBezTo>
                    <a:pt x="301" y="210"/>
                    <a:pt x="401" y="143"/>
                    <a:pt x="518" y="110"/>
                  </a:cubicBezTo>
                  <a:cubicBezTo>
                    <a:pt x="588" y="79"/>
                    <a:pt x="658" y="66"/>
                    <a:pt x="728" y="66"/>
                  </a:cubicBezTo>
                  <a:close/>
                  <a:moveTo>
                    <a:pt x="737" y="1"/>
                  </a:moveTo>
                  <a:cubicBezTo>
                    <a:pt x="524" y="1"/>
                    <a:pt x="313" y="106"/>
                    <a:pt x="184" y="293"/>
                  </a:cubicBezTo>
                  <a:cubicBezTo>
                    <a:pt x="137" y="357"/>
                    <a:pt x="89" y="435"/>
                    <a:pt x="70" y="527"/>
                  </a:cubicBezTo>
                  <a:lnTo>
                    <a:pt x="70" y="527"/>
                  </a:lnTo>
                  <a:cubicBezTo>
                    <a:pt x="25" y="533"/>
                    <a:pt x="0" y="537"/>
                    <a:pt x="0" y="544"/>
                  </a:cubicBezTo>
                  <a:cubicBezTo>
                    <a:pt x="22" y="547"/>
                    <a:pt x="44" y="549"/>
                    <a:pt x="65" y="550"/>
                  </a:cubicBezTo>
                  <a:lnTo>
                    <a:pt x="65" y="550"/>
                  </a:lnTo>
                  <a:cubicBezTo>
                    <a:pt x="51" y="597"/>
                    <a:pt x="67" y="628"/>
                    <a:pt x="67" y="628"/>
                  </a:cubicBezTo>
                  <a:cubicBezTo>
                    <a:pt x="75" y="603"/>
                    <a:pt x="84" y="577"/>
                    <a:pt x="95" y="551"/>
                  </a:cubicBezTo>
                  <a:lnTo>
                    <a:pt x="95" y="551"/>
                  </a:lnTo>
                  <a:cubicBezTo>
                    <a:pt x="101" y="551"/>
                    <a:pt x="107" y="551"/>
                    <a:pt x="114" y="551"/>
                  </a:cubicBezTo>
                  <a:cubicBezTo>
                    <a:pt x="202" y="551"/>
                    <a:pt x="285" y="539"/>
                    <a:pt x="368" y="527"/>
                  </a:cubicBezTo>
                  <a:cubicBezTo>
                    <a:pt x="501" y="494"/>
                    <a:pt x="635" y="461"/>
                    <a:pt x="752" y="427"/>
                  </a:cubicBezTo>
                  <a:cubicBezTo>
                    <a:pt x="835" y="394"/>
                    <a:pt x="902" y="360"/>
                    <a:pt x="986" y="327"/>
                  </a:cubicBezTo>
                  <a:cubicBezTo>
                    <a:pt x="1019" y="293"/>
                    <a:pt x="1053" y="260"/>
                    <a:pt x="1069" y="210"/>
                  </a:cubicBezTo>
                  <a:cubicBezTo>
                    <a:pt x="1069" y="143"/>
                    <a:pt x="1053" y="93"/>
                    <a:pt x="1003" y="60"/>
                  </a:cubicBezTo>
                  <a:cubicBezTo>
                    <a:pt x="918" y="20"/>
                    <a:pt x="827" y="1"/>
                    <a:pt x="7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Google Shape;1971;p51"/>
            <p:cNvSpPr/>
            <p:nvPr/>
          </p:nvSpPr>
          <p:spPr>
            <a:xfrm>
              <a:off x="7748410" y="4603699"/>
              <a:ext cx="18236" cy="22499"/>
            </a:xfrm>
            <a:custGeom>
              <a:avLst/>
              <a:gdLst/>
              <a:ahLst/>
              <a:cxnLst/>
              <a:rect l="l" t="t" r="r" b="b"/>
              <a:pathLst>
                <a:path w="569" h="702" extrusionOk="0">
                  <a:moveTo>
                    <a:pt x="134" y="0"/>
                  </a:moveTo>
                  <a:cubicBezTo>
                    <a:pt x="50" y="17"/>
                    <a:pt x="0" y="100"/>
                    <a:pt x="17" y="167"/>
                  </a:cubicBezTo>
                  <a:cubicBezTo>
                    <a:pt x="34" y="234"/>
                    <a:pt x="50" y="284"/>
                    <a:pt x="84" y="334"/>
                  </a:cubicBezTo>
                  <a:cubicBezTo>
                    <a:pt x="151" y="418"/>
                    <a:pt x="201" y="485"/>
                    <a:pt x="268" y="551"/>
                  </a:cubicBezTo>
                  <a:cubicBezTo>
                    <a:pt x="335" y="618"/>
                    <a:pt x="401" y="668"/>
                    <a:pt x="485" y="685"/>
                  </a:cubicBezTo>
                  <a:cubicBezTo>
                    <a:pt x="502" y="685"/>
                    <a:pt x="418" y="635"/>
                    <a:pt x="301" y="518"/>
                  </a:cubicBezTo>
                  <a:cubicBezTo>
                    <a:pt x="251" y="451"/>
                    <a:pt x="184" y="384"/>
                    <a:pt x="151" y="301"/>
                  </a:cubicBezTo>
                  <a:cubicBezTo>
                    <a:pt x="101" y="217"/>
                    <a:pt x="50" y="84"/>
                    <a:pt x="151" y="67"/>
                  </a:cubicBezTo>
                  <a:cubicBezTo>
                    <a:pt x="158" y="65"/>
                    <a:pt x="165" y="65"/>
                    <a:pt x="173" y="65"/>
                  </a:cubicBezTo>
                  <a:cubicBezTo>
                    <a:pt x="251" y="65"/>
                    <a:pt x="339" y="141"/>
                    <a:pt x="385" y="217"/>
                  </a:cubicBezTo>
                  <a:cubicBezTo>
                    <a:pt x="451" y="284"/>
                    <a:pt x="485" y="368"/>
                    <a:pt x="502" y="451"/>
                  </a:cubicBezTo>
                  <a:cubicBezTo>
                    <a:pt x="518" y="535"/>
                    <a:pt x="518" y="618"/>
                    <a:pt x="518" y="685"/>
                  </a:cubicBezTo>
                  <a:lnTo>
                    <a:pt x="518" y="702"/>
                  </a:lnTo>
                  <a:cubicBezTo>
                    <a:pt x="568" y="618"/>
                    <a:pt x="568" y="518"/>
                    <a:pt x="552" y="434"/>
                  </a:cubicBezTo>
                  <a:cubicBezTo>
                    <a:pt x="535" y="334"/>
                    <a:pt x="502" y="251"/>
                    <a:pt x="435" y="167"/>
                  </a:cubicBezTo>
                  <a:cubicBezTo>
                    <a:pt x="368" y="67"/>
                    <a:pt x="251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Google Shape;1972;p51"/>
            <p:cNvSpPr/>
            <p:nvPr/>
          </p:nvSpPr>
          <p:spPr>
            <a:xfrm>
              <a:off x="7566879" y="4618987"/>
              <a:ext cx="66408" cy="51120"/>
            </a:xfrm>
            <a:custGeom>
              <a:avLst/>
              <a:gdLst/>
              <a:ahLst/>
              <a:cxnLst/>
              <a:rect l="l" t="t" r="r" b="b"/>
              <a:pathLst>
                <a:path w="2072" h="1595" extrusionOk="0">
                  <a:moveTo>
                    <a:pt x="326" y="1"/>
                  </a:moveTo>
                  <a:cubicBezTo>
                    <a:pt x="251" y="1"/>
                    <a:pt x="171" y="13"/>
                    <a:pt x="100" y="24"/>
                  </a:cubicBezTo>
                  <a:cubicBezTo>
                    <a:pt x="67" y="24"/>
                    <a:pt x="34" y="41"/>
                    <a:pt x="0" y="58"/>
                  </a:cubicBezTo>
                  <a:cubicBezTo>
                    <a:pt x="0" y="58"/>
                    <a:pt x="67" y="43"/>
                    <a:pt x="191" y="43"/>
                  </a:cubicBezTo>
                  <a:cubicBezTo>
                    <a:pt x="253" y="43"/>
                    <a:pt x="329" y="47"/>
                    <a:pt x="418" y="58"/>
                  </a:cubicBezTo>
                  <a:cubicBezTo>
                    <a:pt x="1103" y="108"/>
                    <a:pt x="1704" y="542"/>
                    <a:pt x="1955" y="1194"/>
                  </a:cubicBezTo>
                  <a:cubicBezTo>
                    <a:pt x="2055" y="1428"/>
                    <a:pt x="2055" y="1595"/>
                    <a:pt x="2072" y="1595"/>
                  </a:cubicBezTo>
                  <a:cubicBezTo>
                    <a:pt x="2072" y="1562"/>
                    <a:pt x="2072" y="1511"/>
                    <a:pt x="2072" y="1478"/>
                  </a:cubicBezTo>
                  <a:cubicBezTo>
                    <a:pt x="2055" y="1378"/>
                    <a:pt x="2039" y="1277"/>
                    <a:pt x="2005" y="1177"/>
                  </a:cubicBezTo>
                  <a:cubicBezTo>
                    <a:pt x="1771" y="492"/>
                    <a:pt x="1136" y="24"/>
                    <a:pt x="418" y="8"/>
                  </a:cubicBezTo>
                  <a:cubicBezTo>
                    <a:pt x="388" y="3"/>
                    <a:pt x="358" y="1"/>
                    <a:pt x="3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Google Shape;1973;p51"/>
            <p:cNvSpPr/>
            <p:nvPr/>
          </p:nvSpPr>
          <p:spPr>
            <a:xfrm>
              <a:off x="7656299" y="4650652"/>
              <a:ext cx="53043" cy="3461"/>
            </a:xfrm>
            <a:custGeom>
              <a:avLst/>
              <a:gdLst/>
              <a:ahLst/>
              <a:cxnLst/>
              <a:rect l="l" t="t" r="r" b="b"/>
              <a:pathLst>
                <a:path w="1655" h="108" extrusionOk="0">
                  <a:moveTo>
                    <a:pt x="1616" y="1"/>
                  </a:moveTo>
                  <a:cubicBezTo>
                    <a:pt x="1511" y="1"/>
                    <a:pt x="1198" y="25"/>
                    <a:pt x="819" y="39"/>
                  </a:cubicBezTo>
                  <a:cubicBezTo>
                    <a:pt x="594" y="47"/>
                    <a:pt x="389" y="47"/>
                    <a:pt x="241" y="47"/>
                  </a:cubicBezTo>
                  <a:cubicBezTo>
                    <a:pt x="92" y="47"/>
                    <a:pt x="0" y="47"/>
                    <a:pt x="0" y="56"/>
                  </a:cubicBezTo>
                  <a:cubicBezTo>
                    <a:pt x="230" y="90"/>
                    <a:pt x="463" y="108"/>
                    <a:pt x="695" y="108"/>
                  </a:cubicBezTo>
                  <a:cubicBezTo>
                    <a:pt x="1019" y="108"/>
                    <a:pt x="1343" y="74"/>
                    <a:pt x="1655" y="5"/>
                  </a:cubicBezTo>
                  <a:cubicBezTo>
                    <a:pt x="1655" y="2"/>
                    <a:pt x="1641" y="1"/>
                    <a:pt x="16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Google Shape;1974;p51"/>
            <p:cNvSpPr/>
            <p:nvPr/>
          </p:nvSpPr>
          <p:spPr>
            <a:xfrm>
              <a:off x="7619890" y="4653376"/>
              <a:ext cx="6442" cy="10384"/>
            </a:xfrm>
            <a:custGeom>
              <a:avLst/>
              <a:gdLst/>
              <a:ahLst/>
              <a:cxnLst/>
              <a:rect l="l" t="t" r="r" b="b"/>
              <a:pathLst>
                <a:path w="201" h="324" extrusionOk="0">
                  <a:moveTo>
                    <a:pt x="21" y="1"/>
                  </a:moveTo>
                  <a:cubicBezTo>
                    <a:pt x="18" y="1"/>
                    <a:pt x="17" y="2"/>
                    <a:pt x="17" y="4"/>
                  </a:cubicBezTo>
                  <a:cubicBezTo>
                    <a:pt x="0" y="21"/>
                    <a:pt x="50" y="88"/>
                    <a:pt x="84" y="171"/>
                  </a:cubicBezTo>
                  <a:cubicBezTo>
                    <a:pt x="130" y="247"/>
                    <a:pt x="147" y="324"/>
                    <a:pt x="163" y="324"/>
                  </a:cubicBezTo>
                  <a:cubicBezTo>
                    <a:pt x="164" y="324"/>
                    <a:pt x="166" y="323"/>
                    <a:pt x="167" y="321"/>
                  </a:cubicBezTo>
                  <a:cubicBezTo>
                    <a:pt x="184" y="321"/>
                    <a:pt x="201" y="238"/>
                    <a:pt x="151" y="138"/>
                  </a:cubicBezTo>
                  <a:cubicBezTo>
                    <a:pt x="107" y="50"/>
                    <a:pt x="38" y="1"/>
                    <a:pt x="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Google Shape;1975;p51"/>
            <p:cNvSpPr/>
            <p:nvPr/>
          </p:nvSpPr>
          <p:spPr>
            <a:xfrm>
              <a:off x="7605435" y="4637287"/>
              <a:ext cx="8045" cy="6731"/>
            </a:xfrm>
            <a:custGeom>
              <a:avLst/>
              <a:gdLst/>
              <a:ahLst/>
              <a:cxnLst/>
              <a:rect l="l" t="t" r="r" b="b"/>
              <a:pathLst>
                <a:path w="251" h="210" extrusionOk="0">
                  <a:moveTo>
                    <a:pt x="30" y="0"/>
                  </a:moveTo>
                  <a:cubicBezTo>
                    <a:pt x="24" y="0"/>
                    <a:pt x="20" y="2"/>
                    <a:pt x="17" y="5"/>
                  </a:cubicBezTo>
                  <a:cubicBezTo>
                    <a:pt x="0" y="21"/>
                    <a:pt x="50" y="72"/>
                    <a:pt x="100" y="138"/>
                  </a:cubicBezTo>
                  <a:cubicBezTo>
                    <a:pt x="155" y="180"/>
                    <a:pt x="210" y="210"/>
                    <a:pt x="237" y="210"/>
                  </a:cubicBezTo>
                  <a:cubicBezTo>
                    <a:pt x="243" y="210"/>
                    <a:pt x="248" y="208"/>
                    <a:pt x="251" y="205"/>
                  </a:cubicBezTo>
                  <a:cubicBezTo>
                    <a:pt x="251" y="188"/>
                    <a:pt x="217" y="138"/>
                    <a:pt x="151" y="88"/>
                  </a:cubicBezTo>
                  <a:cubicBezTo>
                    <a:pt x="109" y="33"/>
                    <a:pt x="56" y="0"/>
                    <a:pt x="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Google Shape;1976;p51"/>
            <p:cNvSpPr/>
            <p:nvPr/>
          </p:nvSpPr>
          <p:spPr>
            <a:xfrm>
              <a:off x="7586269" y="4629018"/>
              <a:ext cx="11153" cy="4679"/>
            </a:xfrm>
            <a:custGeom>
              <a:avLst/>
              <a:gdLst/>
              <a:ahLst/>
              <a:cxnLst/>
              <a:rect l="l" t="t" r="r" b="b"/>
              <a:pathLst>
                <a:path w="348" h="146" extrusionOk="0">
                  <a:moveTo>
                    <a:pt x="119" y="1"/>
                  </a:moveTo>
                  <a:cubicBezTo>
                    <a:pt x="46" y="1"/>
                    <a:pt x="1" y="33"/>
                    <a:pt x="13" y="45"/>
                  </a:cubicBezTo>
                  <a:cubicBezTo>
                    <a:pt x="13" y="62"/>
                    <a:pt x="80" y="62"/>
                    <a:pt x="180" y="79"/>
                  </a:cubicBezTo>
                  <a:cubicBezTo>
                    <a:pt x="264" y="112"/>
                    <a:pt x="314" y="146"/>
                    <a:pt x="331" y="146"/>
                  </a:cubicBezTo>
                  <a:cubicBezTo>
                    <a:pt x="348" y="129"/>
                    <a:pt x="297" y="45"/>
                    <a:pt x="197" y="12"/>
                  </a:cubicBezTo>
                  <a:cubicBezTo>
                    <a:pt x="169" y="4"/>
                    <a:pt x="143" y="1"/>
                    <a:pt x="1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p51"/>
            <p:cNvSpPr/>
            <p:nvPr/>
          </p:nvSpPr>
          <p:spPr>
            <a:xfrm>
              <a:off x="7572231" y="4626839"/>
              <a:ext cx="6442" cy="2949"/>
            </a:xfrm>
            <a:custGeom>
              <a:avLst/>
              <a:gdLst/>
              <a:ahLst/>
              <a:cxnLst/>
              <a:rect l="l" t="t" r="r" b="b"/>
              <a:pathLst>
                <a:path w="201" h="92" extrusionOk="0">
                  <a:moveTo>
                    <a:pt x="48" y="1"/>
                  </a:moveTo>
                  <a:cubicBezTo>
                    <a:pt x="29" y="1"/>
                    <a:pt x="17" y="5"/>
                    <a:pt x="17" y="13"/>
                  </a:cubicBezTo>
                  <a:cubicBezTo>
                    <a:pt x="0" y="30"/>
                    <a:pt x="34" y="63"/>
                    <a:pt x="84" y="80"/>
                  </a:cubicBezTo>
                  <a:cubicBezTo>
                    <a:pt x="105" y="87"/>
                    <a:pt x="125" y="91"/>
                    <a:pt x="142" y="91"/>
                  </a:cubicBezTo>
                  <a:cubicBezTo>
                    <a:pt x="167" y="91"/>
                    <a:pt x="184" y="83"/>
                    <a:pt x="184" y="63"/>
                  </a:cubicBezTo>
                  <a:cubicBezTo>
                    <a:pt x="201" y="47"/>
                    <a:pt x="151" y="30"/>
                    <a:pt x="117" y="13"/>
                  </a:cubicBezTo>
                  <a:cubicBezTo>
                    <a:pt x="92" y="5"/>
                    <a:pt x="67" y="1"/>
                    <a:pt x="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Google Shape;1978;p51"/>
            <p:cNvSpPr/>
            <p:nvPr/>
          </p:nvSpPr>
          <p:spPr>
            <a:xfrm>
              <a:off x="7285192" y="1406166"/>
              <a:ext cx="24134" cy="20640"/>
            </a:xfrm>
            <a:custGeom>
              <a:avLst/>
              <a:gdLst/>
              <a:ahLst/>
              <a:cxnLst/>
              <a:rect l="l" t="t" r="r" b="b"/>
              <a:pathLst>
                <a:path w="753" h="644" extrusionOk="0">
                  <a:moveTo>
                    <a:pt x="435" y="1"/>
                  </a:moveTo>
                  <a:cubicBezTo>
                    <a:pt x="151" y="1"/>
                    <a:pt x="0" y="352"/>
                    <a:pt x="201" y="552"/>
                  </a:cubicBezTo>
                  <a:cubicBezTo>
                    <a:pt x="264" y="616"/>
                    <a:pt x="343" y="644"/>
                    <a:pt x="421" y="644"/>
                  </a:cubicBezTo>
                  <a:cubicBezTo>
                    <a:pt x="589" y="644"/>
                    <a:pt x="752" y="512"/>
                    <a:pt x="752" y="318"/>
                  </a:cubicBezTo>
                  <a:cubicBezTo>
                    <a:pt x="752" y="151"/>
                    <a:pt x="602" y="1"/>
                    <a:pt x="4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p51"/>
            <p:cNvSpPr/>
            <p:nvPr/>
          </p:nvSpPr>
          <p:spPr>
            <a:xfrm>
              <a:off x="7278237" y="1393154"/>
              <a:ext cx="41248" cy="12628"/>
            </a:xfrm>
            <a:custGeom>
              <a:avLst/>
              <a:gdLst/>
              <a:ahLst/>
              <a:cxnLst/>
              <a:rect l="l" t="t" r="r" b="b"/>
              <a:pathLst>
                <a:path w="1287" h="394" extrusionOk="0">
                  <a:moveTo>
                    <a:pt x="626" y="1"/>
                  </a:moveTo>
                  <a:cubicBezTo>
                    <a:pt x="466" y="1"/>
                    <a:pt x="306" y="47"/>
                    <a:pt x="167" y="139"/>
                  </a:cubicBezTo>
                  <a:cubicBezTo>
                    <a:pt x="50" y="206"/>
                    <a:pt x="0" y="290"/>
                    <a:pt x="17" y="306"/>
                  </a:cubicBezTo>
                  <a:cubicBezTo>
                    <a:pt x="21" y="313"/>
                    <a:pt x="30" y="316"/>
                    <a:pt x="42" y="316"/>
                  </a:cubicBezTo>
                  <a:cubicBezTo>
                    <a:pt x="117" y="316"/>
                    <a:pt x="336" y="205"/>
                    <a:pt x="604" y="205"/>
                  </a:cubicBezTo>
                  <a:cubicBezTo>
                    <a:pt x="620" y="205"/>
                    <a:pt x="636" y="205"/>
                    <a:pt x="652" y="206"/>
                  </a:cubicBezTo>
                  <a:cubicBezTo>
                    <a:pt x="976" y="222"/>
                    <a:pt x="1200" y="394"/>
                    <a:pt x="1259" y="394"/>
                  </a:cubicBezTo>
                  <a:cubicBezTo>
                    <a:pt x="1264" y="394"/>
                    <a:pt x="1268" y="393"/>
                    <a:pt x="1270" y="390"/>
                  </a:cubicBezTo>
                  <a:cubicBezTo>
                    <a:pt x="1287" y="373"/>
                    <a:pt x="1253" y="290"/>
                    <a:pt x="1153" y="190"/>
                  </a:cubicBezTo>
                  <a:cubicBezTo>
                    <a:pt x="1000" y="64"/>
                    <a:pt x="813" y="1"/>
                    <a:pt x="6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p51"/>
            <p:cNvSpPr/>
            <p:nvPr/>
          </p:nvSpPr>
          <p:spPr>
            <a:xfrm>
              <a:off x="7167376" y="1406166"/>
              <a:ext cx="24134" cy="20640"/>
            </a:xfrm>
            <a:custGeom>
              <a:avLst/>
              <a:gdLst/>
              <a:ahLst/>
              <a:cxnLst/>
              <a:rect l="l" t="t" r="r" b="b"/>
              <a:pathLst>
                <a:path w="753" h="644" extrusionOk="0">
                  <a:moveTo>
                    <a:pt x="435" y="1"/>
                  </a:moveTo>
                  <a:cubicBezTo>
                    <a:pt x="151" y="1"/>
                    <a:pt x="1" y="352"/>
                    <a:pt x="201" y="552"/>
                  </a:cubicBezTo>
                  <a:cubicBezTo>
                    <a:pt x="265" y="616"/>
                    <a:pt x="343" y="644"/>
                    <a:pt x="421" y="644"/>
                  </a:cubicBezTo>
                  <a:cubicBezTo>
                    <a:pt x="589" y="644"/>
                    <a:pt x="752" y="512"/>
                    <a:pt x="752" y="318"/>
                  </a:cubicBezTo>
                  <a:cubicBezTo>
                    <a:pt x="752" y="151"/>
                    <a:pt x="602" y="1"/>
                    <a:pt x="4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Google Shape;1981;p51"/>
            <p:cNvSpPr/>
            <p:nvPr/>
          </p:nvSpPr>
          <p:spPr>
            <a:xfrm>
              <a:off x="7157216" y="1393154"/>
              <a:ext cx="41248" cy="12628"/>
            </a:xfrm>
            <a:custGeom>
              <a:avLst/>
              <a:gdLst/>
              <a:ahLst/>
              <a:cxnLst/>
              <a:rect l="l" t="t" r="r" b="b"/>
              <a:pathLst>
                <a:path w="1287" h="394" extrusionOk="0">
                  <a:moveTo>
                    <a:pt x="617" y="1"/>
                  </a:moveTo>
                  <a:cubicBezTo>
                    <a:pt x="453" y="1"/>
                    <a:pt x="289" y="47"/>
                    <a:pt x="150" y="139"/>
                  </a:cubicBezTo>
                  <a:cubicBezTo>
                    <a:pt x="33" y="206"/>
                    <a:pt x="0" y="290"/>
                    <a:pt x="17" y="306"/>
                  </a:cubicBezTo>
                  <a:cubicBezTo>
                    <a:pt x="21" y="313"/>
                    <a:pt x="29" y="316"/>
                    <a:pt x="41" y="316"/>
                  </a:cubicBezTo>
                  <a:cubicBezTo>
                    <a:pt x="113" y="316"/>
                    <a:pt x="322" y="205"/>
                    <a:pt x="602" y="205"/>
                  </a:cubicBezTo>
                  <a:cubicBezTo>
                    <a:pt x="618" y="205"/>
                    <a:pt x="635" y="205"/>
                    <a:pt x="652" y="206"/>
                  </a:cubicBezTo>
                  <a:cubicBezTo>
                    <a:pt x="960" y="222"/>
                    <a:pt x="1183" y="394"/>
                    <a:pt x="1255" y="394"/>
                  </a:cubicBezTo>
                  <a:cubicBezTo>
                    <a:pt x="1261" y="394"/>
                    <a:pt x="1266" y="393"/>
                    <a:pt x="1270" y="390"/>
                  </a:cubicBezTo>
                  <a:cubicBezTo>
                    <a:pt x="1287" y="373"/>
                    <a:pt x="1253" y="290"/>
                    <a:pt x="1153" y="190"/>
                  </a:cubicBezTo>
                  <a:cubicBezTo>
                    <a:pt x="1000" y="64"/>
                    <a:pt x="808" y="1"/>
                    <a:pt x="6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Google Shape;1982;p51"/>
            <p:cNvSpPr/>
            <p:nvPr/>
          </p:nvSpPr>
          <p:spPr>
            <a:xfrm>
              <a:off x="7134717" y="1597890"/>
              <a:ext cx="106053" cy="56376"/>
            </a:xfrm>
            <a:custGeom>
              <a:avLst/>
              <a:gdLst/>
              <a:ahLst/>
              <a:cxnLst/>
              <a:rect l="l" t="t" r="r" b="b"/>
              <a:pathLst>
                <a:path w="3309" h="1759" extrusionOk="0">
                  <a:moveTo>
                    <a:pt x="0" y="0"/>
                  </a:moveTo>
                  <a:cubicBezTo>
                    <a:pt x="0" y="1"/>
                    <a:pt x="793" y="1759"/>
                    <a:pt x="3117" y="1759"/>
                  </a:cubicBezTo>
                  <a:cubicBezTo>
                    <a:pt x="3180" y="1759"/>
                    <a:pt x="3244" y="1757"/>
                    <a:pt x="3309" y="1755"/>
                  </a:cubicBezTo>
                  <a:lnTo>
                    <a:pt x="3292" y="1120"/>
                  </a:lnTo>
                  <a:cubicBezTo>
                    <a:pt x="2106" y="1070"/>
                    <a:pt x="969" y="685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2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Google Shape;1983;p51"/>
            <p:cNvSpPr/>
            <p:nvPr/>
          </p:nvSpPr>
          <p:spPr>
            <a:xfrm>
              <a:off x="7235386" y="1402417"/>
              <a:ext cx="30031" cy="96631"/>
            </a:xfrm>
            <a:custGeom>
              <a:avLst/>
              <a:gdLst/>
              <a:ahLst/>
              <a:cxnLst/>
              <a:rect l="l" t="t" r="r" b="b"/>
              <a:pathLst>
                <a:path w="937" h="3015" extrusionOk="0">
                  <a:moveTo>
                    <a:pt x="1" y="1"/>
                  </a:moveTo>
                  <a:cubicBezTo>
                    <a:pt x="17" y="185"/>
                    <a:pt x="67" y="368"/>
                    <a:pt x="117" y="552"/>
                  </a:cubicBezTo>
                  <a:cubicBezTo>
                    <a:pt x="218" y="886"/>
                    <a:pt x="351" y="1337"/>
                    <a:pt x="518" y="1839"/>
                  </a:cubicBezTo>
                  <a:cubicBezTo>
                    <a:pt x="602" y="2089"/>
                    <a:pt x="686" y="2323"/>
                    <a:pt x="752" y="2557"/>
                  </a:cubicBezTo>
                  <a:cubicBezTo>
                    <a:pt x="803" y="2641"/>
                    <a:pt x="819" y="2741"/>
                    <a:pt x="803" y="2825"/>
                  </a:cubicBezTo>
                  <a:cubicBezTo>
                    <a:pt x="786" y="2891"/>
                    <a:pt x="702" y="2908"/>
                    <a:pt x="619" y="2908"/>
                  </a:cubicBezTo>
                  <a:cubicBezTo>
                    <a:pt x="418" y="2908"/>
                    <a:pt x="234" y="2941"/>
                    <a:pt x="51" y="2975"/>
                  </a:cubicBezTo>
                  <a:cubicBezTo>
                    <a:pt x="185" y="2999"/>
                    <a:pt x="329" y="3015"/>
                    <a:pt x="468" y="3015"/>
                  </a:cubicBezTo>
                  <a:cubicBezTo>
                    <a:pt x="519" y="3015"/>
                    <a:pt x="569" y="3013"/>
                    <a:pt x="619" y="3008"/>
                  </a:cubicBezTo>
                  <a:cubicBezTo>
                    <a:pt x="669" y="3008"/>
                    <a:pt x="719" y="3008"/>
                    <a:pt x="769" y="2992"/>
                  </a:cubicBezTo>
                  <a:cubicBezTo>
                    <a:pt x="836" y="2975"/>
                    <a:pt x="886" y="2941"/>
                    <a:pt x="903" y="2875"/>
                  </a:cubicBezTo>
                  <a:cubicBezTo>
                    <a:pt x="936" y="2758"/>
                    <a:pt x="936" y="2624"/>
                    <a:pt x="869" y="2507"/>
                  </a:cubicBezTo>
                  <a:cubicBezTo>
                    <a:pt x="803" y="2290"/>
                    <a:pt x="736" y="2056"/>
                    <a:pt x="652" y="1805"/>
                  </a:cubicBezTo>
                  <a:cubicBezTo>
                    <a:pt x="485" y="1304"/>
                    <a:pt x="335" y="853"/>
                    <a:pt x="218" y="519"/>
                  </a:cubicBezTo>
                  <a:cubicBezTo>
                    <a:pt x="168" y="335"/>
                    <a:pt x="101" y="168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Google Shape;1984;p51"/>
            <p:cNvSpPr/>
            <p:nvPr/>
          </p:nvSpPr>
          <p:spPr>
            <a:xfrm>
              <a:off x="7211829" y="1506291"/>
              <a:ext cx="31633" cy="19006"/>
            </a:xfrm>
            <a:custGeom>
              <a:avLst/>
              <a:gdLst/>
              <a:ahLst/>
              <a:cxnLst/>
              <a:rect l="l" t="t" r="r" b="b"/>
              <a:pathLst>
                <a:path w="987" h="593" extrusionOk="0">
                  <a:moveTo>
                    <a:pt x="57" y="0"/>
                  </a:moveTo>
                  <a:cubicBezTo>
                    <a:pt x="55" y="0"/>
                    <a:pt x="52" y="1"/>
                    <a:pt x="50" y="1"/>
                  </a:cubicBezTo>
                  <a:cubicBezTo>
                    <a:pt x="0" y="18"/>
                    <a:pt x="84" y="319"/>
                    <a:pt x="401" y="486"/>
                  </a:cubicBezTo>
                  <a:cubicBezTo>
                    <a:pt x="546" y="566"/>
                    <a:pt x="687" y="592"/>
                    <a:pt x="794" y="592"/>
                  </a:cubicBezTo>
                  <a:cubicBezTo>
                    <a:pt x="910" y="592"/>
                    <a:pt x="986" y="562"/>
                    <a:pt x="986" y="536"/>
                  </a:cubicBezTo>
                  <a:cubicBezTo>
                    <a:pt x="969" y="469"/>
                    <a:pt x="736" y="469"/>
                    <a:pt x="485" y="319"/>
                  </a:cubicBezTo>
                  <a:cubicBezTo>
                    <a:pt x="244" y="190"/>
                    <a:pt x="111" y="0"/>
                    <a:pt x="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p51"/>
            <p:cNvSpPr/>
            <p:nvPr/>
          </p:nvSpPr>
          <p:spPr>
            <a:xfrm>
              <a:off x="7064559" y="1193579"/>
              <a:ext cx="289732" cy="188262"/>
            </a:xfrm>
            <a:custGeom>
              <a:avLst/>
              <a:gdLst/>
              <a:ahLst/>
              <a:cxnLst/>
              <a:rect l="l" t="t" r="r" b="b"/>
              <a:pathLst>
                <a:path w="9040" h="5874" extrusionOk="0">
                  <a:moveTo>
                    <a:pt x="3730" y="66"/>
                  </a:moveTo>
                  <a:cubicBezTo>
                    <a:pt x="2717" y="66"/>
                    <a:pt x="1730" y="497"/>
                    <a:pt x="1053" y="1270"/>
                  </a:cubicBezTo>
                  <a:cubicBezTo>
                    <a:pt x="351" y="2072"/>
                    <a:pt x="0" y="3108"/>
                    <a:pt x="67" y="4178"/>
                  </a:cubicBezTo>
                  <a:cubicBezTo>
                    <a:pt x="67" y="4562"/>
                    <a:pt x="201" y="4963"/>
                    <a:pt x="435" y="5280"/>
                  </a:cubicBezTo>
                  <a:cubicBezTo>
                    <a:pt x="803" y="5681"/>
                    <a:pt x="1404" y="5765"/>
                    <a:pt x="1939" y="5815"/>
                  </a:cubicBezTo>
                  <a:cubicBezTo>
                    <a:pt x="2204" y="5846"/>
                    <a:pt x="2474" y="5874"/>
                    <a:pt x="2738" y="5874"/>
                  </a:cubicBezTo>
                  <a:cubicBezTo>
                    <a:pt x="3039" y="5874"/>
                    <a:pt x="3334" y="5838"/>
                    <a:pt x="3610" y="5731"/>
                  </a:cubicBezTo>
                  <a:cubicBezTo>
                    <a:pt x="3949" y="5604"/>
                    <a:pt x="4248" y="5335"/>
                    <a:pt x="4391" y="5015"/>
                  </a:cubicBezTo>
                  <a:lnTo>
                    <a:pt x="4391" y="5015"/>
                  </a:lnTo>
                  <a:cubicBezTo>
                    <a:pt x="4458" y="5228"/>
                    <a:pt x="4607" y="5428"/>
                    <a:pt x="4796" y="5548"/>
                  </a:cubicBezTo>
                  <a:cubicBezTo>
                    <a:pt x="5163" y="5782"/>
                    <a:pt x="5631" y="5782"/>
                    <a:pt x="6066" y="5782"/>
                  </a:cubicBezTo>
                  <a:lnTo>
                    <a:pt x="7937" y="5765"/>
                  </a:lnTo>
                  <a:cubicBezTo>
                    <a:pt x="7965" y="5767"/>
                    <a:pt x="7992" y="5768"/>
                    <a:pt x="8019" y="5768"/>
                  </a:cubicBezTo>
                  <a:cubicBezTo>
                    <a:pt x="8205" y="5768"/>
                    <a:pt x="8380" y="5719"/>
                    <a:pt x="8555" y="5631"/>
                  </a:cubicBezTo>
                  <a:cubicBezTo>
                    <a:pt x="8772" y="5464"/>
                    <a:pt x="8823" y="5147"/>
                    <a:pt x="8856" y="4863"/>
                  </a:cubicBezTo>
                  <a:cubicBezTo>
                    <a:pt x="8956" y="3860"/>
                    <a:pt x="9040" y="2791"/>
                    <a:pt x="8589" y="1905"/>
                  </a:cubicBezTo>
                  <a:cubicBezTo>
                    <a:pt x="8188" y="1103"/>
                    <a:pt x="7369" y="569"/>
                    <a:pt x="6517" y="285"/>
                  </a:cubicBezTo>
                  <a:cubicBezTo>
                    <a:pt x="5665" y="0"/>
                    <a:pt x="4746" y="134"/>
                    <a:pt x="3843" y="67"/>
                  </a:cubicBezTo>
                  <a:cubicBezTo>
                    <a:pt x="3806" y="66"/>
                    <a:pt x="3768" y="66"/>
                    <a:pt x="3730" y="6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Google Shape;1986;p51"/>
            <p:cNvSpPr/>
            <p:nvPr/>
          </p:nvSpPr>
          <p:spPr>
            <a:xfrm>
              <a:off x="7009946" y="1236590"/>
              <a:ext cx="116213" cy="491262"/>
            </a:xfrm>
            <a:custGeom>
              <a:avLst/>
              <a:gdLst/>
              <a:ahLst/>
              <a:cxnLst/>
              <a:rect l="l" t="t" r="r" b="b"/>
              <a:pathLst>
                <a:path w="3626" h="15328" extrusionOk="0">
                  <a:moveTo>
                    <a:pt x="1967" y="0"/>
                  </a:moveTo>
                  <a:cubicBezTo>
                    <a:pt x="1663" y="0"/>
                    <a:pt x="1368" y="104"/>
                    <a:pt x="1136" y="313"/>
                  </a:cubicBezTo>
                  <a:cubicBezTo>
                    <a:pt x="819" y="613"/>
                    <a:pt x="568" y="981"/>
                    <a:pt x="401" y="1399"/>
                  </a:cubicBezTo>
                  <a:lnTo>
                    <a:pt x="0" y="4406"/>
                  </a:lnTo>
                  <a:lnTo>
                    <a:pt x="301" y="8617"/>
                  </a:lnTo>
                  <a:lnTo>
                    <a:pt x="268" y="15267"/>
                  </a:lnTo>
                  <a:cubicBezTo>
                    <a:pt x="345" y="15308"/>
                    <a:pt x="430" y="15327"/>
                    <a:pt x="520" y="15327"/>
                  </a:cubicBezTo>
                  <a:cubicBezTo>
                    <a:pt x="1232" y="15327"/>
                    <a:pt x="2288" y="14157"/>
                    <a:pt x="2674" y="13579"/>
                  </a:cubicBezTo>
                  <a:cubicBezTo>
                    <a:pt x="3091" y="12928"/>
                    <a:pt x="3125" y="12109"/>
                    <a:pt x="3041" y="11340"/>
                  </a:cubicBezTo>
                  <a:cubicBezTo>
                    <a:pt x="2941" y="10572"/>
                    <a:pt x="2740" y="9820"/>
                    <a:pt x="2724" y="9051"/>
                  </a:cubicBezTo>
                  <a:cubicBezTo>
                    <a:pt x="2707" y="7798"/>
                    <a:pt x="3175" y="6595"/>
                    <a:pt x="3392" y="5359"/>
                  </a:cubicBezTo>
                  <a:cubicBezTo>
                    <a:pt x="3626" y="4022"/>
                    <a:pt x="3576" y="2652"/>
                    <a:pt x="3225" y="1332"/>
                  </a:cubicBezTo>
                  <a:cubicBezTo>
                    <a:pt x="3091" y="814"/>
                    <a:pt x="2857" y="262"/>
                    <a:pt x="2373" y="62"/>
                  </a:cubicBezTo>
                  <a:cubicBezTo>
                    <a:pt x="2239" y="21"/>
                    <a:pt x="2102" y="0"/>
                    <a:pt x="19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1" name="Google Shape;1991;p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endParaRPr/>
          </a:p>
        </p:txBody>
      </p:sp>
      <p:pic>
        <p:nvPicPr>
          <p:cNvPr id="1992" name="Google Shape;199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4400" y="162938"/>
            <a:ext cx="6841251" cy="481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p53"/>
          <p:cNvSpPr txBox="1">
            <a:spLocks noGrp="1"/>
          </p:cNvSpPr>
          <p:nvPr>
            <p:ph type="title"/>
          </p:nvPr>
        </p:nvSpPr>
        <p:spPr>
          <a:xfrm>
            <a:off x="3476550" y="2110750"/>
            <a:ext cx="77040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CHALLENGES 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AND</a:t>
            </a:r>
            <a:br>
              <a:rPr lang="en"/>
            </a:br>
            <a:r>
              <a:rPr lang="en"/>
              <a:t>LEARNING</a:t>
            </a:r>
            <a:endParaRPr/>
          </a:p>
        </p:txBody>
      </p:sp>
      <p:sp>
        <p:nvSpPr>
          <p:cNvPr id="2080" name="Google Shape;2080;p53"/>
          <p:cNvSpPr txBox="1">
            <a:spLocks noGrp="1"/>
          </p:cNvSpPr>
          <p:nvPr>
            <p:ph type="title" idx="4294967295"/>
          </p:nvPr>
        </p:nvSpPr>
        <p:spPr>
          <a:xfrm>
            <a:off x="0" y="4300538"/>
            <a:ext cx="688975" cy="30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600">
                <a:solidFill>
                  <a:schemeClr val="lt1"/>
                </a:solidFill>
              </a:rPr>
              <a:t>2012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081" name="Google Shape;2081;p53"/>
          <p:cNvSpPr txBox="1">
            <a:spLocks noGrp="1"/>
          </p:cNvSpPr>
          <p:nvPr>
            <p:ph type="title" idx="4294967295"/>
          </p:nvPr>
        </p:nvSpPr>
        <p:spPr>
          <a:xfrm>
            <a:off x="0" y="4300538"/>
            <a:ext cx="688975" cy="30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600">
                <a:solidFill>
                  <a:schemeClr val="lt1"/>
                </a:solidFill>
              </a:rPr>
              <a:t>2015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082" name="Google Shape;2082;p53"/>
          <p:cNvSpPr txBox="1">
            <a:spLocks noGrp="1"/>
          </p:cNvSpPr>
          <p:nvPr>
            <p:ph type="title" idx="4294967295"/>
          </p:nvPr>
        </p:nvSpPr>
        <p:spPr>
          <a:xfrm>
            <a:off x="0" y="4300538"/>
            <a:ext cx="688975" cy="30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600">
                <a:solidFill>
                  <a:schemeClr val="lt1"/>
                </a:solidFill>
              </a:rPr>
              <a:t>2018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083" name="Google Shape;2083;p53"/>
          <p:cNvSpPr txBox="1">
            <a:spLocks noGrp="1"/>
          </p:cNvSpPr>
          <p:nvPr>
            <p:ph type="title" idx="4294967295"/>
          </p:nvPr>
        </p:nvSpPr>
        <p:spPr>
          <a:xfrm>
            <a:off x="0" y="4300538"/>
            <a:ext cx="687388" cy="30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600">
                <a:solidFill>
                  <a:schemeClr val="lt1"/>
                </a:solidFill>
              </a:rPr>
              <a:t>2020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084" name="Google Shape;2084;p53"/>
          <p:cNvSpPr txBox="1">
            <a:spLocks noGrp="1"/>
          </p:cNvSpPr>
          <p:nvPr>
            <p:ph type="title" idx="4294967295"/>
          </p:nvPr>
        </p:nvSpPr>
        <p:spPr>
          <a:xfrm>
            <a:off x="8456613" y="4300538"/>
            <a:ext cx="687387" cy="30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600">
                <a:solidFill>
                  <a:schemeClr val="lt1"/>
                </a:solidFill>
              </a:rPr>
              <a:t>2022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1998" name="Google Shape;1998;p53" title="Points scored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5101" y="1430324"/>
            <a:ext cx="4947023" cy="28408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9" name="Google Shape;1999;p53"/>
          <p:cNvGrpSpPr/>
          <p:nvPr/>
        </p:nvGrpSpPr>
        <p:grpSpPr>
          <a:xfrm>
            <a:off x="1173071" y="1391637"/>
            <a:ext cx="2939868" cy="2115691"/>
            <a:chOff x="1388925" y="2249850"/>
            <a:chExt cx="2079850" cy="1496775"/>
          </a:xfrm>
        </p:grpSpPr>
        <p:sp>
          <p:nvSpPr>
            <p:cNvPr id="2000" name="Google Shape;2000;p53"/>
            <p:cNvSpPr/>
            <p:nvPr/>
          </p:nvSpPr>
          <p:spPr>
            <a:xfrm>
              <a:off x="1521775" y="2249850"/>
              <a:ext cx="1947000" cy="1133675"/>
            </a:xfrm>
            <a:custGeom>
              <a:avLst/>
              <a:gdLst/>
              <a:ahLst/>
              <a:cxnLst/>
              <a:rect l="l" t="t" r="r" b="b"/>
              <a:pathLst>
                <a:path w="77880" h="45347" extrusionOk="0">
                  <a:moveTo>
                    <a:pt x="77880" y="0"/>
                  </a:moveTo>
                  <a:lnTo>
                    <a:pt x="57729" y="1805"/>
                  </a:lnTo>
                  <a:lnTo>
                    <a:pt x="61689" y="7402"/>
                  </a:lnTo>
                  <a:lnTo>
                    <a:pt x="1" y="39182"/>
                  </a:lnTo>
                  <a:lnTo>
                    <a:pt x="2056" y="45347"/>
                  </a:lnTo>
                  <a:lnTo>
                    <a:pt x="64563" y="11028"/>
                  </a:lnTo>
                  <a:lnTo>
                    <a:pt x="68790" y="16308"/>
                  </a:lnTo>
                  <a:lnTo>
                    <a:pt x="77880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Google Shape;2001;p53"/>
            <p:cNvSpPr/>
            <p:nvPr/>
          </p:nvSpPr>
          <p:spPr>
            <a:xfrm>
              <a:off x="1492925" y="3602475"/>
              <a:ext cx="99450" cy="143550"/>
            </a:xfrm>
            <a:custGeom>
              <a:avLst/>
              <a:gdLst/>
              <a:ahLst/>
              <a:cxnLst/>
              <a:rect l="l" t="t" r="r" b="b"/>
              <a:pathLst>
                <a:path w="3978" h="5742" extrusionOk="0">
                  <a:moveTo>
                    <a:pt x="1955" y="1"/>
                  </a:moveTo>
                  <a:lnTo>
                    <a:pt x="1" y="1571"/>
                  </a:lnTo>
                  <a:lnTo>
                    <a:pt x="118" y="1738"/>
                  </a:lnTo>
                  <a:cubicBezTo>
                    <a:pt x="635" y="2457"/>
                    <a:pt x="2808" y="5364"/>
                    <a:pt x="3326" y="5698"/>
                  </a:cubicBezTo>
                  <a:cubicBezTo>
                    <a:pt x="3368" y="5728"/>
                    <a:pt x="3400" y="5742"/>
                    <a:pt x="3423" y="5742"/>
                  </a:cubicBezTo>
                  <a:cubicBezTo>
                    <a:pt x="3717" y="5742"/>
                    <a:pt x="2657" y="3593"/>
                    <a:pt x="2657" y="3593"/>
                  </a:cubicBezTo>
                  <a:lnTo>
                    <a:pt x="3977" y="2490"/>
                  </a:lnTo>
                  <a:lnTo>
                    <a:pt x="1955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Google Shape;2002;p53"/>
            <p:cNvSpPr/>
            <p:nvPr/>
          </p:nvSpPr>
          <p:spPr>
            <a:xfrm>
              <a:off x="1493750" y="3627125"/>
              <a:ext cx="24675" cy="36775"/>
            </a:xfrm>
            <a:custGeom>
              <a:avLst/>
              <a:gdLst/>
              <a:ahLst/>
              <a:cxnLst/>
              <a:rect l="l" t="t" r="r" b="b"/>
              <a:pathLst>
                <a:path w="987" h="1471" extrusionOk="0">
                  <a:moveTo>
                    <a:pt x="703" y="0"/>
                  </a:moveTo>
                  <a:lnTo>
                    <a:pt x="1" y="569"/>
                  </a:lnTo>
                  <a:lnTo>
                    <a:pt x="719" y="1471"/>
                  </a:lnTo>
                  <a:cubicBezTo>
                    <a:pt x="903" y="1270"/>
                    <a:pt x="987" y="1003"/>
                    <a:pt x="987" y="736"/>
                  </a:cubicBezTo>
                  <a:cubicBezTo>
                    <a:pt x="987" y="452"/>
                    <a:pt x="887" y="201"/>
                    <a:pt x="703" y="0"/>
                  </a:cubicBezTo>
                  <a:close/>
                </a:path>
              </a:pathLst>
            </a:custGeom>
            <a:solidFill>
              <a:srgbClr val="FFFFFF">
                <a:alpha val="5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Google Shape;2003;p53"/>
            <p:cNvSpPr/>
            <p:nvPr/>
          </p:nvSpPr>
          <p:spPr>
            <a:xfrm>
              <a:off x="1492925" y="3640900"/>
              <a:ext cx="90250" cy="105725"/>
            </a:xfrm>
            <a:custGeom>
              <a:avLst/>
              <a:gdLst/>
              <a:ahLst/>
              <a:cxnLst/>
              <a:rect l="l" t="t" r="r" b="b"/>
              <a:pathLst>
                <a:path w="3610" h="4229" extrusionOk="0">
                  <a:moveTo>
                    <a:pt x="51" y="1"/>
                  </a:moveTo>
                  <a:lnTo>
                    <a:pt x="1" y="34"/>
                  </a:lnTo>
                  <a:cubicBezTo>
                    <a:pt x="903" y="1388"/>
                    <a:pt x="3209" y="4228"/>
                    <a:pt x="3409" y="4228"/>
                  </a:cubicBezTo>
                  <a:cubicBezTo>
                    <a:pt x="3610" y="4228"/>
                    <a:pt x="3225" y="3309"/>
                    <a:pt x="3225" y="3309"/>
                  </a:cubicBezTo>
                  <a:cubicBezTo>
                    <a:pt x="3186" y="3265"/>
                    <a:pt x="3128" y="3250"/>
                    <a:pt x="3064" y="3250"/>
                  </a:cubicBezTo>
                  <a:cubicBezTo>
                    <a:pt x="2909" y="3250"/>
                    <a:pt x="2724" y="3343"/>
                    <a:pt x="2724" y="3343"/>
                  </a:cubicBezTo>
                  <a:lnTo>
                    <a:pt x="51" y="1"/>
                  </a:lnTo>
                  <a:close/>
                </a:path>
              </a:pathLst>
            </a:custGeom>
            <a:solidFill>
              <a:srgbClr val="FFFFFF">
                <a:alpha val="5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Google Shape;2004;p53"/>
            <p:cNvSpPr/>
            <p:nvPr/>
          </p:nvSpPr>
          <p:spPr>
            <a:xfrm>
              <a:off x="1493350" y="3639675"/>
              <a:ext cx="86075" cy="106100"/>
            </a:xfrm>
            <a:custGeom>
              <a:avLst/>
              <a:gdLst/>
              <a:ahLst/>
              <a:cxnLst/>
              <a:rect l="l" t="t" r="r" b="b"/>
              <a:pathLst>
                <a:path w="3443" h="4244" extrusionOk="0">
                  <a:moveTo>
                    <a:pt x="1" y="0"/>
                  </a:moveTo>
                  <a:cubicBezTo>
                    <a:pt x="17" y="17"/>
                    <a:pt x="34" y="33"/>
                    <a:pt x="34" y="50"/>
                  </a:cubicBezTo>
                  <a:lnTo>
                    <a:pt x="134" y="184"/>
                  </a:lnTo>
                  <a:lnTo>
                    <a:pt x="485" y="651"/>
                  </a:lnTo>
                  <a:cubicBezTo>
                    <a:pt x="769" y="1052"/>
                    <a:pt x="1187" y="1587"/>
                    <a:pt x="1671" y="2172"/>
                  </a:cubicBezTo>
                  <a:cubicBezTo>
                    <a:pt x="2139" y="2757"/>
                    <a:pt x="2573" y="3275"/>
                    <a:pt x="2908" y="3642"/>
                  </a:cubicBezTo>
                  <a:lnTo>
                    <a:pt x="3292" y="4093"/>
                  </a:lnTo>
                  <a:cubicBezTo>
                    <a:pt x="3325" y="4127"/>
                    <a:pt x="3359" y="4177"/>
                    <a:pt x="3392" y="4210"/>
                  </a:cubicBezTo>
                  <a:cubicBezTo>
                    <a:pt x="3409" y="4210"/>
                    <a:pt x="3426" y="4227"/>
                    <a:pt x="3442" y="4244"/>
                  </a:cubicBezTo>
                  <a:cubicBezTo>
                    <a:pt x="3426" y="4227"/>
                    <a:pt x="3409" y="4210"/>
                    <a:pt x="3409" y="4194"/>
                  </a:cubicBezTo>
                  <a:lnTo>
                    <a:pt x="3309" y="4077"/>
                  </a:lnTo>
                  <a:cubicBezTo>
                    <a:pt x="3192" y="3960"/>
                    <a:pt x="3075" y="3809"/>
                    <a:pt x="2924" y="3625"/>
                  </a:cubicBezTo>
                  <a:cubicBezTo>
                    <a:pt x="2607" y="3258"/>
                    <a:pt x="2172" y="2723"/>
                    <a:pt x="1688" y="2138"/>
                  </a:cubicBezTo>
                  <a:cubicBezTo>
                    <a:pt x="1220" y="1554"/>
                    <a:pt x="802" y="1019"/>
                    <a:pt x="502" y="635"/>
                  </a:cubicBezTo>
                  <a:lnTo>
                    <a:pt x="151" y="167"/>
                  </a:lnTo>
                  <a:cubicBezTo>
                    <a:pt x="101" y="133"/>
                    <a:pt x="67" y="83"/>
                    <a:pt x="50" y="50"/>
                  </a:cubicBezTo>
                  <a:cubicBezTo>
                    <a:pt x="34" y="33"/>
                    <a:pt x="17" y="1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Google Shape;2005;p53"/>
            <p:cNvSpPr/>
            <p:nvPr/>
          </p:nvSpPr>
          <p:spPr>
            <a:xfrm>
              <a:off x="1559750" y="3721775"/>
              <a:ext cx="14650" cy="3525"/>
            </a:xfrm>
            <a:custGeom>
              <a:avLst/>
              <a:gdLst/>
              <a:ahLst/>
              <a:cxnLst/>
              <a:rect l="l" t="t" r="r" b="b"/>
              <a:pathLst>
                <a:path w="586" h="141" extrusionOk="0">
                  <a:moveTo>
                    <a:pt x="358" y="0"/>
                  </a:moveTo>
                  <a:cubicBezTo>
                    <a:pt x="232" y="0"/>
                    <a:pt x="104" y="48"/>
                    <a:pt x="1" y="141"/>
                  </a:cubicBezTo>
                  <a:cubicBezTo>
                    <a:pt x="129" y="71"/>
                    <a:pt x="265" y="42"/>
                    <a:pt x="404" y="42"/>
                  </a:cubicBezTo>
                  <a:cubicBezTo>
                    <a:pt x="464" y="42"/>
                    <a:pt x="525" y="47"/>
                    <a:pt x="586" y="57"/>
                  </a:cubicBezTo>
                  <a:cubicBezTo>
                    <a:pt x="515" y="19"/>
                    <a:pt x="437" y="0"/>
                    <a:pt x="3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Google Shape;2006;p53"/>
            <p:cNvSpPr/>
            <p:nvPr/>
          </p:nvSpPr>
          <p:spPr>
            <a:xfrm>
              <a:off x="1554125" y="3697500"/>
              <a:ext cx="4400" cy="2225"/>
            </a:xfrm>
            <a:custGeom>
              <a:avLst/>
              <a:gdLst/>
              <a:ahLst/>
              <a:cxnLst/>
              <a:rect l="l" t="t" r="r" b="b"/>
              <a:pathLst>
                <a:path w="176" h="89" extrusionOk="0">
                  <a:moveTo>
                    <a:pt x="86" y="1"/>
                  </a:moveTo>
                  <a:cubicBezTo>
                    <a:pt x="42" y="1"/>
                    <a:pt x="0" y="26"/>
                    <a:pt x="9" y="76"/>
                  </a:cubicBezTo>
                  <a:cubicBezTo>
                    <a:pt x="34" y="84"/>
                    <a:pt x="59" y="89"/>
                    <a:pt x="86" y="89"/>
                  </a:cubicBezTo>
                  <a:cubicBezTo>
                    <a:pt x="113" y="89"/>
                    <a:pt x="142" y="84"/>
                    <a:pt x="176" y="76"/>
                  </a:cubicBezTo>
                  <a:cubicBezTo>
                    <a:pt x="176" y="26"/>
                    <a:pt x="130" y="1"/>
                    <a:pt x="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Google Shape;2007;p53"/>
            <p:cNvSpPr/>
            <p:nvPr/>
          </p:nvSpPr>
          <p:spPr>
            <a:xfrm>
              <a:off x="1552650" y="3691875"/>
              <a:ext cx="7125" cy="1575"/>
            </a:xfrm>
            <a:custGeom>
              <a:avLst/>
              <a:gdLst/>
              <a:ahLst/>
              <a:cxnLst/>
              <a:rect l="l" t="t" r="r" b="b"/>
              <a:pathLst>
                <a:path w="285" h="63" extrusionOk="0">
                  <a:moveTo>
                    <a:pt x="18" y="0"/>
                  </a:moveTo>
                  <a:cubicBezTo>
                    <a:pt x="1" y="17"/>
                    <a:pt x="68" y="34"/>
                    <a:pt x="135" y="50"/>
                  </a:cubicBezTo>
                  <a:cubicBezTo>
                    <a:pt x="176" y="59"/>
                    <a:pt x="210" y="63"/>
                    <a:pt x="235" y="63"/>
                  </a:cubicBezTo>
                  <a:cubicBezTo>
                    <a:pt x="260" y="63"/>
                    <a:pt x="277" y="59"/>
                    <a:pt x="285" y="50"/>
                  </a:cubicBezTo>
                  <a:cubicBezTo>
                    <a:pt x="285" y="34"/>
                    <a:pt x="218" y="17"/>
                    <a:pt x="151" y="17"/>
                  </a:cubicBezTo>
                  <a:cubicBezTo>
                    <a:pt x="68" y="0"/>
                    <a:pt x="18" y="0"/>
                    <a:pt x="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Google Shape;2008;p53"/>
            <p:cNvSpPr/>
            <p:nvPr/>
          </p:nvSpPr>
          <p:spPr>
            <a:xfrm>
              <a:off x="1556000" y="3683925"/>
              <a:ext cx="5450" cy="6725"/>
            </a:xfrm>
            <a:custGeom>
              <a:avLst/>
              <a:gdLst/>
              <a:ahLst/>
              <a:cxnLst/>
              <a:rect l="l" t="t" r="r" b="b"/>
              <a:pathLst>
                <a:path w="218" h="269" extrusionOk="0">
                  <a:moveTo>
                    <a:pt x="1" y="1"/>
                  </a:moveTo>
                  <a:cubicBezTo>
                    <a:pt x="1" y="18"/>
                    <a:pt x="34" y="84"/>
                    <a:pt x="101" y="151"/>
                  </a:cubicBezTo>
                  <a:cubicBezTo>
                    <a:pt x="151" y="218"/>
                    <a:pt x="201" y="268"/>
                    <a:pt x="218" y="268"/>
                  </a:cubicBezTo>
                  <a:cubicBezTo>
                    <a:pt x="218" y="268"/>
                    <a:pt x="184" y="201"/>
                    <a:pt x="134" y="134"/>
                  </a:cubicBezTo>
                  <a:cubicBezTo>
                    <a:pt x="67" y="51"/>
                    <a:pt x="17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Google Shape;2009;p53"/>
            <p:cNvSpPr/>
            <p:nvPr/>
          </p:nvSpPr>
          <p:spPr>
            <a:xfrm>
              <a:off x="1559350" y="3679700"/>
              <a:ext cx="5875" cy="7675"/>
            </a:xfrm>
            <a:custGeom>
              <a:avLst/>
              <a:gdLst/>
              <a:ahLst/>
              <a:cxnLst/>
              <a:rect l="l" t="t" r="r" b="b"/>
              <a:pathLst>
                <a:path w="235" h="307" extrusionOk="0">
                  <a:moveTo>
                    <a:pt x="5" y="1"/>
                  </a:moveTo>
                  <a:cubicBezTo>
                    <a:pt x="3" y="1"/>
                    <a:pt x="2" y="1"/>
                    <a:pt x="0" y="3"/>
                  </a:cubicBezTo>
                  <a:cubicBezTo>
                    <a:pt x="17" y="70"/>
                    <a:pt x="34" y="120"/>
                    <a:pt x="84" y="170"/>
                  </a:cubicBezTo>
                  <a:cubicBezTo>
                    <a:pt x="142" y="257"/>
                    <a:pt x="200" y="307"/>
                    <a:pt x="214" y="307"/>
                  </a:cubicBezTo>
                  <a:cubicBezTo>
                    <a:pt x="216" y="307"/>
                    <a:pt x="217" y="306"/>
                    <a:pt x="217" y="303"/>
                  </a:cubicBezTo>
                  <a:cubicBezTo>
                    <a:pt x="234" y="303"/>
                    <a:pt x="167" y="237"/>
                    <a:pt x="117" y="153"/>
                  </a:cubicBezTo>
                  <a:cubicBezTo>
                    <a:pt x="56" y="77"/>
                    <a:pt x="23" y="1"/>
                    <a:pt x="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Google Shape;2010;p53"/>
            <p:cNvSpPr/>
            <p:nvPr/>
          </p:nvSpPr>
          <p:spPr>
            <a:xfrm>
              <a:off x="1561025" y="3696875"/>
              <a:ext cx="14225" cy="9525"/>
            </a:xfrm>
            <a:custGeom>
              <a:avLst/>
              <a:gdLst/>
              <a:ahLst/>
              <a:cxnLst/>
              <a:rect l="l" t="t" r="r" b="b"/>
              <a:pathLst>
                <a:path w="569" h="381" extrusionOk="0">
                  <a:moveTo>
                    <a:pt x="184" y="34"/>
                  </a:moveTo>
                  <a:cubicBezTo>
                    <a:pt x="267" y="34"/>
                    <a:pt x="334" y="51"/>
                    <a:pt x="384" y="84"/>
                  </a:cubicBezTo>
                  <a:cubicBezTo>
                    <a:pt x="468" y="134"/>
                    <a:pt x="518" y="218"/>
                    <a:pt x="535" y="302"/>
                  </a:cubicBezTo>
                  <a:cubicBezTo>
                    <a:pt x="535" y="326"/>
                    <a:pt x="517" y="342"/>
                    <a:pt x="488" y="342"/>
                  </a:cubicBezTo>
                  <a:cubicBezTo>
                    <a:pt x="477" y="342"/>
                    <a:pt x="465" y="339"/>
                    <a:pt x="451" y="335"/>
                  </a:cubicBezTo>
                  <a:cubicBezTo>
                    <a:pt x="418" y="318"/>
                    <a:pt x="384" y="302"/>
                    <a:pt x="351" y="268"/>
                  </a:cubicBezTo>
                  <a:cubicBezTo>
                    <a:pt x="284" y="235"/>
                    <a:pt x="217" y="185"/>
                    <a:pt x="167" y="151"/>
                  </a:cubicBezTo>
                  <a:cubicBezTo>
                    <a:pt x="117" y="109"/>
                    <a:pt x="79" y="72"/>
                    <a:pt x="54" y="44"/>
                  </a:cubicBezTo>
                  <a:lnTo>
                    <a:pt x="54" y="44"/>
                  </a:lnTo>
                  <a:cubicBezTo>
                    <a:pt x="94" y="34"/>
                    <a:pt x="139" y="34"/>
                    <a:pt x="184" y="34"/>
                  </a:cubicBezTo>
                  <a:close/>
                  <a:moveTo>
                    <a:pt x="184" y="1"/>
                  </a:moveTo>
                  <a:cubicBezTo>
                    <a:pt x="137" y="1"/>
                    <a:pt x="89" y="16"/>
                    <a:pt x="42" y="31"/>
                  </a:cubicBezTo>
                  <a:lnTo>
                    <a:pt x="42" y="31"/>
                  </a:lnTo>
                  <a:cubicBezTo>
                    <a:pt x="25" y="12"/>
                    <a:pt x="17" y="1"/>
                    <a:pt x="17" y="1"/>
                  </a:cubicBezTo>
                  <a:lnTo>
                    <a:pt x="17" y="1"/>
                  </a:lnTo>
                  <a:cubicBezTo>
                    <a:pt x="22" y="12"/>
                    <a:pt x="29" y="23"/>
                    <a:pt x="35" y="34"/>
                  </a:cubicBezTo>
                  <a:lnTo>
                    <a:pt x="35" y="34"/>
                  </a:lnTo>
                  <a:cubicBezTo>
                    <a:pt x="35" y="34"/>
                    <a:pt x="34" y="34"/>
                    <a:pt x="33" y="34"/>
                  </a:cubicBezTo>
                  <a:cubicBezTo>
                    <a:pt x="17" y="51"/>
                    <a:pt x="0" y="68"/>
                    <a:pt x="0" y="68"/>
                  </a:cubicBezTo>
                  <a:cubicBezTo>
                    <a:pt x="14" y="59"/>
                    <a:pt x="28" y="52"/>
                    <a:pt x="44" y="47"/>
                  </a:cubicBezTo>
                  <a:lnTo>
                    <a:pt x="44" y="47"/>
                  </a:lnTo>
                  <a:cubicBezTo>
                    <a:pt x="75" y="92"/>
                    <a:pt x="113" y="130"/>
                    <a:pt x="150" y="168"/>
                  </a:cubicBezTo>
                  <a:cubicBezTo>
                    <a:pt x="201" y="218"/>
                    <a:pt x="267" y="268"/>
                    <a:pt x="318" y="302"/>
                  </a:cubicBezTo>
                  <a:cubicBezTo>
                    <a:pt x="368" y="335"/>
                    <a:pt x="401" y="352"/>
                    <a:pt x="451" y="368"/>
                  </a:cubicBezTo>
                  <a:cubicBezTo>
                    <a:pt x="460" y="377"/>
                    <a:pt x="472" y="381"/>
                    <a:pt x="487" y="381"/>
                  </a:cubicBezTo>
                  <a:cubicBezTo>
                    <a:pt x="501" y="381"/>
                    <a:pt x="518" y="377"/>
                    <a:pt x="535" y="368"/>
                  </a:cubicBezTo>
                  <a:cubicBezTo>
                    <a:pt x="551" y="352"/>
                    <a:pt x="568" y="318"/>
                    <a:pt x="568" y="302"/>
                  </a:cubicBezTo>
                  <a:cubicBezTo>
                    <a:pt x="535" y="118"/>
                    <a:pt x="368" y="1"/>
                    <a:pt x="1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Google Shape;2011;p53"/>
            <p:cNvSpPr/>
            <p:nvPr/>
          </p:nvSpPr>
          <p:spPr>
            <a:xfrm>
              <a:off x="1561425" y="3687475"/>
              <a:ext cx="6725" cy="10675"/>
            </a:xfrm>
            <a:custGeom>
              <a:avLst/>
              <a:gdLst/>
              <a:ahLst/>
              <a:cxnLst/>
              <a:rect l="l" t="t" r="r" b="b"/>
              <a:pathLst>
                <a:path w="269" h="427" extrusionOk="0">
                  <a:moveTo>
                    <a:pt x="147" y="1"/>
                  </a:moveTo>
                  <a:cubicBezTo>
                    <a:pt x="126" y="1"/>
                    <a:pt x="109" y="9"/>
                    <a:pt x="101" y="26"/>
                  </a:cubicBezTo>
                  <a:cubicBezTo>
                    <a:pt x="68" y="59"/>
                    <a:pt x="51" y="76"/>
                    <a:pt x="51" y="109"/>
                  </a:cubicBezTo>
                  <a:cubicBezTo>
                    <a:pt x="34" y="160"/>
                    <a:pt x="17" y="210"/>
                    <a:pt x="17" y="277"/>
                  </a:cubicBezTo>
                  <a:cubicBezTo>
                    <a:pt x="1" y="310"/>
                    <a:pt x="1" y="360"/>
                    <a:pt x="17" y="410"/>
                  </a:cubicBezTo>
                  <a:cubicBezTo>
                    <a:pt x="34" y="410"/>
                    <a:pt x="17" y="360"/>
                    <a:pt x="34" y="277"/>
                  </a:cubicBezTo>
                  <a:cubicBezTo>
                    <a:pt x="51" y="226"/>
                    <a:pt x="68" y="176"/>
                    <a:pt x="84" y="126"/>
                  </a:cubicBezTo>
                  <a:cubicBezTo>
                    <a:pt x="98" y="85"/>
                    <a:pt x="134" y="34"/>
                    <a:pt x="164" y="34"/>
                  </a:cubicBezTo>
                  <a:cubicBezTo>
                    <a:pt x="171" y="34"/>
                    <a:pt x="178" y="36"/>
                    <a:pt x="185" y="43"/>
                  </a:cubicBezTo>
                  <a:cubicBezTo>
                    <a:pt x="218" y="93"/>
                    <a:pt x="218" y="160"/>
                    <a:pt x="201" y="210"/>
                  </a:cubicBezTo>
                  <a:cubicBezTo>
                    <a:pt x="185" y="260"/>
                    <a:pt x="168" y="293"/>
                    <a:pt x="134" y="343"/>
                  </a:cubicBezTo>
                  <a:cubicBezTo>
                    <a:pt x="101" y="377"/>
                    <a:pt x="68" y="393"/>
                    <a:pt x="34" y="427"/>
                  </a:cubicBezTo>
                  <a:cubicBezTo>
                    <a:pt x="84" y="427"/>
                    <a:pt x="118" y="393"/>
                    <a:pt x="151" y="360"/>
                  </a:cubicBezTo>
                  <a:cubicBezTo>
                    <a:pt x="185" y="310"/>
                    <a:pt x="218" y="277"/>
                    <a:pt x="235" y="226"/>
                  </a:cubicBezTo>
                  <a:cubicBezTo>
                    <a:pt x="268" y="160"/>
                    <a:pt x="251" y="76"/>
                    <a:pt x="218" y="26"/>
                  </a:cubicBezTo>
                  <a:cubicBezTo>
                    <a:pt x="193" y="9"/>
                    <a:pt x="168" y="1"/>
                    <a:pt x="1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Google Shape;2012;p53"/>
            <p:cNvSpPr/>
            <p:nvPr/>
          </p:nvSpPr>
          <p:spPr>
            <a:xfrm>
              <a:off x="1511300" y="3627125"/>
              <a:ext cx="10475" cy="36775"/>
            </a:xfrm>
            <a:custGeom>
              <a:avLst/>
              <a:gdLst/>
              <a:ahLst/>
              <a:cxnLst/>
              <a:rect l="l" t="t" r="r" b="b"/>
              <a:pathLst>
                <a:path w="419" h="1471" extrusionOk="0">
                  <a:moveTo>
                    <a:pt x="17" y="0"/>
                  </a:moveTo>
                  <a:lnTo>
                    <a:pt x="17" y="0"/>
                  </a:lnTo>
                  <a:cubicBezTo>
                    <a:pt x="1" y="17"/>
                    <a:pt x="84" y="67"/>
                    <a:pt x="151" y="201"/>
                  </a:cubicBezTo>
                  <a:cubicBezTo>
                    <a:pt x="368" y="518"/>
                    <a:pt x="368" y="936"/>
                    <a:pt x="168" y="1270"/>
                  </a:cubicBezTo>
                  <a:cubicBezTo>
                    <a:pt x="84" y="1404"/>
                    <a:pt x="17" y="1454"/>
                    <a:pt x="17" y="1471"/>
                  </a:cubicBezTo>
                  <a:cubicBezTo>
                    <a:pt x="51" y="1454"/>
                    <a:pt x="68" y="1437"/>
                    <a:pt x="68" y="1421"/>
                  </a:cubicBezTo>
                  <a:cubicBezTo>
                    <a:pt x="118" y="1387"/>
                    <a:pt x="151" y="1337"/>
                    <a:pt x="185" y="1287"/>
                  </a:cubicBezTo>
                  <a:cubicBezTo>
                    <a:pt x="418" y="953"/>
                    <a:pt x="418" y="518"/>
                    <a:pt x="185" y="184"/>
                  </a:cubicBezTo>
                  <a:cubicBezTo>
                    <a:pt x="151" y="134"/>
                    <a:pt x="101" y="84"/>
                    <a:pt x="68" y="51"/>
                  </a:cubicBezTo>
                  <a:cubicBezTo>
                    <a:pt x="34" y="17"/>
                    <a:pt x="17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3" name="Google Shape;2013;p53"/>
            <p:cNvSpPr/>
            <p:nvPr/>
          </p:nvSpPr>
          <p:spPr>
            <a:xfrm>
              <a:off x="1516725" y="3612500"/>
              <a:ext cx="25925" cy="20500"/>
            </a:xfrm>
            <a:custGeom>
              <a:avLst/>
              <a:gdLst/>
              <a:ahLst/>
              <a:cxnLst/>
              <a:rect l="l" t="t" r="r" b="b"/>
              <a:pathLst>
                <a:path w="1037" h="820" extrusionOk="0">
                  <a:moveTo>
                    <a:pt x="1037" y="1"/>
                  </a:moveTo>
                  <a:lnTo>
                    <a:pt x="1037" y="1"/>
                  </a:lnTo>
                  <a:cubicBezTo>
                    <a:pt x="853" y="134"/>
                    <a:pt x="686" y="268"/>
                    <a:pt x="519" y="402"/>
                  </a:cubicBezTo>
                  <a:cubicBezTo>
                    <a:pt x="335" y="535"/>
                    <a:pt x="168" y="669"/>
                    <a:pt x="1" y="819"/>
                  </a:cubicBezTo>
                  <a:cubicBezTo>
                    <a:pt x="369" y="569"/>
                    <a:pt x="719" y="301"/>
                    <a:pt x="10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4" name="Google Shape;2014;p53"/>
            <p:cNvSpPr/>
            <p:nvPr/>
          </p:nvSpPr>
          <p:spPr>
            <a:xfrm>
              <a:off x="1524250" y="3666800"/>
              <a:ext cx="14650" cy="18400"/>
            </a:xfrm>
            <a:custGeom>
              <a:avLst/>
              <a:gdLst/>
              <a:ahLst/>
              <a:cxnLst/>
              <a:rect l="l" t="t" r="r" b="b"/>
              <a:pathLst>
                <a:path w="586" h="736" extrusionOk="0">
                  <a:moveTo>
                    <a:pt x="1" y="1"/>
                  </a:moveTo>
                  <a:cubicBezTo>
                    <a:pt x="68" y="151"/>
                    <a:pt x="151" y="285"/>
                    <a:pt x="251" y="402"/>
                  </a:cubicBezTo>
                  <a:cubicBezTo>
                    <a:pt x="352" y="535"/>
                    <a:pt x="452" y="636"/>
                    <a:pt x="585" y="736"/>
                  </a:cubicBezTo>
                  <a:cubicBezTo>
                    <a:pt x="585" y="736"/>
                    <a:pt x="452" y="586"/>
                    <a:pt x="285" y="385"/>
                  </a:cubicBezTo>
                  <a:cubicBezTo>
                    <a:pt x="118" y="168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5" name="Google Shape;2015;p53"/>
            <p:cNvSpPr/>
            <p:nvPr/>
          </p:nvSpPr>
          <p:spPr>
            <a:xfrm>
              <a:off x="1511725" y="3654700"/>
              <a:ext cx="2950" cy="4600"/>
            </a:xfrm>
            <a:custGeom>
              <a:avLst/>
              <a:gdLst/>
              <a:ahLst/>
              <a:cxnLst/>
              <a:rect l="l" t="t" r="r" b="b"/>
              <a:pathLst>
                <a:path w="118" h="184" extrusionOk="0">
                  <a:moveTo>
                    <a:pt x="101" y="0"/>
                  </a:moveTo>
                  <a:cubicBezTo>
                    <a:pt x="84" y="0"/>
                    <a:pt x="67" y="50"/>
                    <a:pt x="51" y="84"/>
                  </a:cubicBezTo>
                  <a:cubicBezTo>
                    <a:pt x="34" y="134"/>
                    <a:pt x="0" y="167"/>
                    <a:pt x="17" y="184"/>
                  </a:cubicBezTo>
                  <a:cubicBezTo>
                    <a:pt x="17" y="184"/>
                    <a:pt x="67" y="167"/>
                    <a:pt x="84" y="100"/>
                  </a:cubicBezTo>
                  <a:cubicBezTo>
                    <a:pt x="117" y="50"/>
                    <a:pt x="117" y="0"/>
                    <a:pt x="1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Google Shape;2016;p53"/>
            <p:cNvSpPr/>
            <p:nvPr/>
          </p:nvSpPr>
          <p:spPr>
            <a:xfrm>
              <a:off x="1515475" y="3645500"/>
              <a:ext cx="1275" cy="4200"/>
            </a:xfrm>
            <a:custGeom>
              <a:avLst/>
              <a:gdLst/>
              <a:ahLst/>
              <a:cxnLst/>
              <a:rect l="l" t="t" r="r" b="b"/>
              <a:pathLst>
                <a:path w="51" h="168" extrusionOk="0">
                  <a:moveTo>
                    <a:pt x="34" y="1"/>
                  </a:moveTo>
                  <a:cubicBezTo>
                    <a:pt x="18" y="1"/>
                    <a:pt x="1" y="34"/>
                    <a:pt x="1" y="84"/>
                  </a:cubicBezTo>
                  <a:cubicBezTo>
                    <a:pt x="1" y="134"/>
                    <a:pt x="1" y="168"/>
                    <a:pt x="18" y="168"/>
                  </a:cubicBezTo>
                  <a:cubicBezTo>
                    <a:pt x="18" y="168"/>
                    <a:pt x="34" y="134"/>
                    <a:pt x="34" y="84"/>
                  </a:cubicBezTo>
                  <a:cubicBezTo>
                    <a:pt x="51" y="34"/>
                    <a:pt x="34" y="1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Google Shape;2017;p53"/>
            <p:cNvSpPr/>
            <p:nvPr/>
          </p:nvSpPr>
          <p:spPr>
            <a:xfrm>
              <a:off x="1513400" y="3636725"/>
              <a:ext cx="2525" cy="4625"/>
            </a:xfrm>
            <a:custGeom>
              <a:avLst/>
              <a:gdLst/>
              <a:ahLst/>
              <a:cxnLst/>
              <a:rect l="l" t="t" r="r" b="b"/>
              <a:pathLst>
                <a:path w="101" h="185" extrusionOk="0">
                  <a:moveTo>
                    <a:pt x="0" y="1"/>
                  </a:moveTo>
                  <a:cubicBezTo>
                    <a:pt x="0" y="17"/>
                    <a:pt x="17" y="51"/>
                    <a:pt x="34" y="84"/>
                  </a:cubicBezTo>
                  <a:cubicBezTo>
                    <a:pt x="50" y="134"/>
                    <a:pt x="50" y="185"/>
                    <a:pt x="67" y="185"/>
                  </a:cubicBezTo>
                  <a:cubicBezTo>
                    <a:pt x="84" y="185"/>
                    <a:pt x="101" y="134"/>
                    <a:pt x="84" y="84"/>
                  </a:cubicBezTo>
                  <a:cubicBezTo>
                    <a:pt x="50" y="17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Google Shape;2018;p53"/>
            <p:cNvSpPr/>
            <p:nvPr/>
          </p:nvSpPr>
          <p:spPr>
            <a:xfrm>
              <a:off x="1510475" y="3631125"/>
              <a:ext cx="1700" cy="2400"/>
            </a:xfrm>
            <a:custGeom>
              <a:avLst/>
              <a:gdLst/>
              <a:ahLst/>
              <a:cxnLst/>
              <a:rect l="l" t="t" r="r" b="b"/>
              <a:pathLst>
                <a:path w="68" h="96" extrusionOk="0">
                  <a:moveTo>
                    <a:pt x="30" y="1"/>
                  </a:moveTo>
                  <a:cubicBezTo>
                    <a:pt x="26" y="1"/>
                    <a:pt x="21" y="3"/>
                    <a:pt x="17" y="8"/>
                  </a:cubicBezTo>
                  <a:cubicBezTo>
                    <a:pt x="0" y="8"/>
                    <a:pt x="0" y="24"/>
                    <a:pt x="17" y="58"/>
                  </a:cubicBezTo>
                  <a:cubicBezTo>
                    <a:pt x="17" y="71"/>
                    <a:pt x="28" y="96"/>
                    <a:pt x="41" y="96"/>
                  </a:cubicBezTo>
                  <a:cubicBezTo>
                    <a:pt x="44" y="96"/>
                    <a:pt x="47" y="94"/>
                    <a:pt x="50" y="91"/>
                  </a:cubicBezTo>
                  <a:cubicBezTo>
                    <a:pt x="67" y="91"/>
                    <a:pt x="67" y="74"/>
                    <a:pt x="50" y="41"/>
                  </a:cubicBezTo>
                  <a:cubicBezTo>
                    <a:pt x="50" y="16"/>
                    <a:pt x="41" y="1"/>
                    <a:pt x="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p53"/>
            <p:cNvSpPr/>
            <p:nvPr/>
          </p:nvSpPr>
          <p:spPr>
            <a:xfrm>
              <a:off x="2108225" y="3504325"/>
              <a:ext cx="149150" cy="69600"/>
            </a:xfrm>
            <a:custGeom>
              <a:avLst/>
              <a:gdLst/>
              <a:ahLst/>
              <a:cxnLst/>
              <a:rect l="l" t="t" r="r" b="b"/>
              <a:pathLst>
                <a:path w="5966" h="2784" extrusionOk="0">
                  <a:moveTo>
                    <a:pt x="117" y="0"/>
                  </a:moveTo>
                  <a:lnTo>
                    <a:pt x="0" y="2506"/>
                  </a:lnTo>
                  <a:lnTo>
                    <a:pt x="201" y="2523"/>
                  </a:lnTo>
                  <a:cubicBezTo>
                    <a:pt x="906" y="2590"/>
                    <a:pt x="3341" y="2784"/>
                    <a:pt x="4605" y="2784"/>
                  </a:cubicBezTo>
                  <a:cubicBezTo>
                    <a:pt x="4928" y="2784"/>
                    <a:pt x="5175" y="2771"/>
                    <a:pt x="5297" y="2740"/>
                  </a:cubicBezTo>
                  <a:cubicBezTo>
                    <a:pt x="5965" y="2557"/>
                    <a:pt x="3275" y="1838"/>
                    <a:pt x="3275" y="1838"/>
                  </a:cubicBezTo>
                  <a:lnTo>
                    <a:pt x="3325" y="117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Google Shape;2020;p53"/>
            <p:cNvSpPr/>
            <p:nvPr/>
          </p:nvSpPr>
          <p:spPr>
            <a:xfrm>
              <a:off x="2108625" y="3543525"/>
              <a:ext cx="28850" cy="23900"/>
            </a:xfrm>
            <a:custGeom>
              <a:avLst/>
              <a:gdLst/>
              <a:ahLst/>
              <a:cxnLst/>
              <a:rect l="l" t="t" r="r" b="b"/>
              <a:pathLst>
                <a:path w="1154" h="956" extrusionOk="0">
                  <a:moveTo>
                    <a:pt x="93" y="1"/>
                  </a:moveTo>
                  <a:cubicBezTo>
                    <a:pt x="73" y="1"/>
                    <a:pt x="54" y="2"/>
                    <a:pt x="34" y="3"/>
                  </a:cubicBezTo>
                  <a:lnTo>
                    <a:pt x="1" y="888"/>
                  </a:lnTo>
                  <a:lnTo>
                    <a:pt x="1154" y="955"/>
                  </a:lnTo>
                  <a:cubicBezTo>
                    <a:pt x="1120" y="688"/>
                    <a:pt x="987" y="437"/>
                    <a:pt x="770" y="253"/>
                  </a:cubicBezTo>
                  <a:cubicBezTo>
                    <a:pt x="584" y="98"/>
                    <a:pt x="340" y="1"/>
                    <a:pt x="93" y="1"/>
                  </a:cubicBezTo>
                  <a:close/>
                </a:path>
              </a:pathLst>
            </a:custGeom>
            <a:solidFill>
              <a:srgbClr val="FFFFFF">
                <a:alpha val="5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Google Shape;2021;p53"/>
            <p:cNvSpPr/>
            <p:nvPr/>
          </p:nvSpPr>
          <p:spPr>
            <a:xfrm>
              <a:off x="2108225" y="3560300"/>
              <a:ext cx="138275" cy="13250"/>
            </a:xfrm>
            <a:custGeom>
              <a:avLst/>
              <a:gdLst/>
              <a:ahLst/>
              <a:cxnLst/>
              <a:rect l="l" t="t" r="r" b="b"/>
              <a:pathLst>
                <a:path w="5531" h="530" extrusionOk="0">
                  <a:moveTo>
                    <a:pt x="4578" y="0"/>
                  </a:moveTo>
                  <a:cubicBezTo>
                    <a:pt x="4395" y="0"/>
                    <a:pt x="4278" y="401"/>
                    <a:pt x="4278" y="401"/>
                  </a:cubicBezTo>
                  <a:lnTo>
                    <a:pt x="17" y="201"/>
                  </a:lnTo>
                  <a:lnTo>
                    <a:pt x="0" y="267"/>
                  </a:lnTo>
                  <a:cubicBezTo>
                    <a:pt x="1162" y="411"/>
                    <a:pt x="3369" y="529"/>
                    <a:pt x="4571" y="529"/>
                  </a:cubicBezTo>
                  <a:cubicBezTo>
                    <a:pt x="5046" y="529"/>
                    <a:pt x="5364" y="511"/>
                    <a:pt x="5397" y="468"/>
                  </a:cubicBezTo>
                  <a:cubicBezTo>
                    <a:pt x="5531" y="318"/>
                    <a:pt x="4578" y="0"/>
                    <a:pt x="4578" y="0"/>
                  </a:cubicBezTo>
                  <a:close/>
                </a:path>
              </a:pathLst>
            </a:custGeom>
            <a:solidFill>
              <a:srgbClr val="FFFFFF">
                <a:alpha val="5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Google Shape;2022;p53"/>
            <p:cNvSpPr/>
            <p:nvPr/>
          </p:nvSpPr>
          <p:spPr>
            <a:xfrm>
              <a:off x="2107375" y="3564875"/>
              <a:ext cx="136200" cy="5875"/>
            </a:xfrm>
            <a:custGeom>
              <a:avLst/>
              <a:gdLst/>
              <a:ahLst/>
              <a:cxnLst/>
              <a:rect l="l" t="t" r="r" b="b"/>
              <a:pathLst>
                <a:path w="5448" h="235" extrusionOk="0">
                  <a:moveTo>
                    <a:pt x="1" y="1"/>
                  </a:moveTo>
                  <a:cubicBezTo>
                    <a:pt x="18" y="18"/>
                    <a:pt x="34" y="18"/>
                    <a:pt x="51" y="18"/>
                  </a:cubicBezTo>
                  <a:cubicBezTo>
                    <a:pt x="101" y="18"/>
                    <a:pt x="151" y="34"/>
                    <a:pt x="218" y="34"/>
                  </a:cubicBezTo>
                  <a:lnTo>
                    <a:pt x="786" y="84"/>
                  </a:lnTo>
                  <a:cubicBezTo>
                    <a:pt x="1287" y="118"/>
                    <a:pt x="1972" y="151"/>
                    <a:pt x="2724" y="185"/>
                  </a:cubicBezTo>
                  <a:cubicBezTo>
                    <a:pt x="3476" y="218"/>
                    <a:pt x="4145" y="235"/>
                    <a:pt x="4646" y="235"/>
                  </a:cubicBezTo>
                  <a:lnTo>
                    <a:pt x="5381" y="235"/>
                  </a:lnTo>
                  <a:cubicBezTo>
                    <a:pt x="5414" y="235"/>
                    <a:pt x="5431" y="235"/>
                    <a:pt x="5448" y="218"/>
                  </a:cubicBezTo>
                  <a:lnTo>
                    <a:pt x="5231" y="218"/>
                  </a:lnTo>
                  <a:lnTo>
                    <a:pt x="4646" y="201"/>
                  </a:lnTo>
                  <a:cubicBezTo>
                    <a:pt x="4145" y="201"/>
                    <a:pt x="3476" y="185"/>
                    <a:pt x="2724" y="151"/>
                  </a:cubicBezTo>
                  <a:cubicBezTo>
                    <a:pt x="1972" y="118"/>
                    <a:pt x="1287" y="84"/>
                    <a:pt x="803" y="51"/>
                  </a:cubicBezTo>
                  <a:lnTo>
                    <a:pt x="218" y="18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Google Shape;2023;p53"/>
            <p:cNvSpPr/>
            <p:nvPr/>
          </p:nvSpPr>
          <p:spPr>
            <a:xfrm>
              <a:off x="2215150" y="3559450"/>
              <a:ext cx="8375" cy="12150"/>
            </a:xfrm>
            <a:custGeom>
              <a:avLst/>
              <a:gdLst/>
              <a:ahLst/>
              <a:cxnLst/>
              <a:rect l="l" t="t" r="r" b="b"/>
              <a:pathLst>
                <a:path w="335" h="486" extrusionOk="0">
                  <a:moveTo>
                    <a:pt x="335" y="1"/>
                  </a:moveTo>
                  <a:lnTo>
                    <a:pt x="335" y="1"/>
                  </a:lnTo>
                  <a:cubicBezTo>
                    <a:pt x="134" y="68"/>
                    <a:pt x="1" y="268"/>
                    <a:pt x="1" y="485"/>
                  </a:cubicBezTo>
                  <a:cubicBezTo>
                    <a:pt x="51" y="285"/>
                    <a:pt x="168" y="118"/>
                    <a:pt x="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Google Shape;2024;p53"/>
            <p:cNvSpPr/>
            <p:nvPr/>
          </p:nvSpPr>
          <p:spPr>
            <a:xfrm>
              <a:off x="2191750" y="3551925"/>
              <a:ext cx="5050" cy="6725"/>
            </a:xfrm>
            <a:custGeom>
              <a:avLst/>
              <a:gdLst/>
              <a:ahLst/>
              <a:cxnLst/>
              <a:rect l="l" t="t" r="r" b="b"/>
              <a:pathLst>
                <a:path w="202" h="269" extrusionOk="0">
                  <a:moveTo>
                    <a:pt x="201" y="1"/>
                  </a:moveTo>
                  <a:cubicBezTo>
                    <a:pt x="185" y="1"/>
                    <a:pt x="135" y="51"/>
                    <a:pt x="85" y="118"/>
                  </a:cubicBezTo>
                  <a:cubicBezTo>
                    <a:pt x="34" y="201"/>
                    <a:pt x="1" y="268"/>
                    <a:pt x="18" y="268"/>
                  </a:cubicBezTo>
                  <a:cubicBezTo>
                    <a:pt x="18" y="268"/>
                    <a:pt x="68" y="218"/>
                    <a:pt x="118" y="151"/>
                  </a:cubicBezTo>
                  <a:cubicBezTo>
                    <a:pt x="168" y="68"/>
                    <a:pt x="201" y="18"/>
                    <a:pt x="2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Google Shape;2025;p53"/>
            <p:cNvSpPr/>
            <p:nvPr/>
          </p:nvSpPr>
          <p:spPr>
            <a:xfrm>
              <a:off x="2185500" y="3550575"/>
              <a:ext cx="5450" cy="4425"/>
            </a:xfrm>
            <a:custGeom>
              <a:avLst/>
              <a:gdLst/>
              <a:ahLst/>
              <a:cxnLst/>
              <a:rect l="l" t="t" r="r" b="b"/>
              <a:pathLst>
                <a:path w="218" h="177" extrusionOk="0">
                  <a:moveTo>
                    <a:pt x="212" y="0"/>
                  </a:moveTo>
                  <a:cubicBezTo>
                    <a:pt x="194" y="0"/>
                    <a:pt x="142" y="30"/>
                    <a:pt x="101" y="72"/>
                  </a:cubicBezTo>
                  <a:cubicBezTo>
                    <a:pt x="50" y="122"/>
                    <a:pt x="0" y="172"/>
                    <a:pt x="17" y="172"/>
                  </a:cubicBezTo>
                  <a:cubicBezTo>
                    <a:pt x="17" y="175"/>
                    <a:pt x="19" y="176"/>
                    <a:pt x="22" y="176"/>
                  </a:cubicBezTo>
                  <a:cubicBezTo>
                    <a:pt x="35" y="176"/>
                    <a:pt x="76" y="146"/>
                    <a:pt x="117" y="105"/>
                  </a:cubicBezTo>
                  <a:cubicBezTo>
                    <a:pt x="184" y="55"/>
                    <a:pt x="218" y="5"/>
                    <a:pt x="218" y="5"/>
                  </a:cubicBezTo>
                  <a:cubicBezTo>
                    <a:pt x="218" y="2"/>
                    <a:pt x="215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Google Shape;2026;p53"/>
            <p:cNvSpPr/>
            <p:nvPr/>
          </p:nvSpPr>
          <p:spPr>
            <a:xfrm>
              <a:off x="2180900" y="3541900"/>
              <a:ext cx="9225" cy="1575"/>
            </a:xfrm>
            <a:custGeom>
              <a:avLst/>
              <a:gdLst/>
              <a:ahLst/>
              <a:cxnLst/>
              <a:rect l="l" t="t" r="r" b="b"/>
              <a:pathLst>
                <a:path w="369" h="63" extrusionOk="0">
                  <a:moveTo>
                    <a:pt x="1" y="1"/>
                  </a:moveTo>
                  <a:cubicBezTo>
                    <a:pt x="51" y="34"/>
                    <a:pt x="118" y="51"/>
                    <a:pt x="184" y="51"/>
                  </a:cubicBezTo>
                  <a:cubicBezTo>
                    <a:pt x="205" y="58"/>
                    <a:pt x="232" y="62"/>
                    <a:pt x="259" y="62"/>
                  </a:cubicBezTo>
                  <a:cubicBezTo>
                    <a:pt x="298" y="62"/>
                    <a:pt x="339" y="54"/>
                    <a:pt x="368" y="34"/>
                  </a:cubicBezTo>
                  <a:cubicBezTo>
                    <a:pt x="301" y="18"/>
                    <a:pt x="251" y="18"/>
                    <a:pt x="184" y="18"/>
                  </a:cubicBezTo>
                  <a:cubicBezTo>
                    <a:pt x="118" y="1"/>
                    <a:pt x="5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Google Shape;2027;p53"/>
            <p:cNvSpPr/>
            <p:nvPr/>
          </p:nvSpPr>
          <p:spPr>
            <a:xfrm>
              <a:off x="2195100" y="3544950"/>
              <a:ext cx="15475" cy="8275"/>
            </a:xfrm>
            <a:custGeom>
              <a:avLst/>
              <a:gdLst/>
              <a:ahLst/>
              <a:cxnLst/>
              <a:rect l="l" t="t" r="r" b="b"/>
              <a:pathLst>
                <a:path w="619" h="331" extrusionOk="0">
                  <a:moveTo>
                    <a:pt x="402" y="36"/>
                  </a:moveTo>
                  <a:cubicBezTo>
                    <a:pt x="454" y="36"/>
                    <a:pt x="510" y="48"/>
                    <a:pt x="552" y="79"/>
                  </a:cubicBezTo>
                  <a:cubicBezTo>
                    <a:pt x="585" y="96"/>
                    <a:pt x="569" y="130"/>
                    <a:pt x="535" y="163"/>
                  </a:cubicBezTo>
                  <a:cubicBezTo>
                    <a:pt x="502" y="180"/>
                    <a:pt x="452" y="196"/>
                    <a:pt x="418" y="196"/>
                  </a:cubicBezTo>
                  <a:cubicBezTo>
                    <a:pt x="352" y="230"/>
                    <a:pt x="268" y="230"/>
                    <a:pt x="201" y="247"/>
                  </a:cubicBezTo>
                  <a:cubicBezTo>
                    <a:pt x="144" y="255"/>
                    <a:pt x="95" y="259"/>
                    <a:pt x="60" y="261"/>
                  </a:cubicBezTo>
                  <a:lnTo>
                    <a:pt x="60" y="261"/>
                  </a:lnTo>
                  <a:cubicBezTo>
                    <a:pt x="78" y="224"/>
                    <a:pt x="103" y="188"/>
                    <a:pt x="134" y="146"/>
                  </a:cubicBezTo>
                  <a:cubicBezTo>
                    <a:pt x="184" y="96"/>
                    <a:pt x="235" y="63"/>
                    <a:pt x="318" y="46"/>
                  </a:cubicBezTo>
                  <a:cubicBezTo>
                    <a:pt x="343" y="40"/>
                    <a:pt x="372" y="36"/>
                    <a:pt x="402" y="36"/>
                  </a:cubicBezTo>
                  <a:close/>
                  <a:moveTo>
                    <a:pt x="395" y="0"/>
                  </a:moveTo>
                  <a:cubicBezTo>
                    <a:pt x="285" y="0"/>
                    <a:pt x="181" y="45"/>
                    <a:pt x="118" y="130"/>
                  </a:cubicBezTo>
                  <a:cubicBezTo>
                    <a:pt x="84" y="179"/>
                    <a:pt x="51" y="213"/>
                    <a:pt x="34" y="262"/>
                  </a:cubicBezTo>
                  <a:lnTo>
                    <a:pt x="34" y="262"/>
                  </a:lnTo>
                  <a:cubicBezTo>
                    <a:pt x="13" y="263"/>
                    <a:pt x="1" y="263"/>
                    <a:pt x="1" y="263"/>
                  </a:cubicBezTo>
                  <a:cubicBezTo>
                    <a:pt x="12" y="266"/>
                    <a:pt x="23" y="268"/>
                    <a:pt x="34" y="270"/>
                  </a:cubicBezTo>
                  <a:lnTo>
                    <a:pt x="34" y="270"/>
                  </a:lnTo>
                  <a:cubicBezTo>
                    <a:pt x="34" y="288"/>
                    <a:pt x="34" y="315"/>
                    <a:pt x="34" y="330"/>
                  </a:cubicBezTo>
                  <a:cubicBezTo>
                    <a:pt x="39" y="310"/>
                    <a:pt x="46" y="291"/>
                    <a:pt x="54" y="273"/>
                  </a:cubicBezTo>
                  <a:lnTo>
                    <a:pt x="54" y="273"/>
                  </a:lnTo>
                  <a:cubicBezTo>
                    <a:pt x="103" y="280"/>
                    <a:pt x="152" y="280"/>
                    <a:pt x="201" y="280"/>
                  </a:cubicBezTo>
                  <a:cubicBezTo>
                    <a:pt x="285" y="263"/>
                    <a:pt x="352" y="263"/>
                    <a:pt x="435" y="230"/>
                  </a:cubicBezTo>
                  <a:cubicBezTo>
                    <a:pt x="469" y="230"/>
                    <a:pt x="519" y="213"/>
                    <a:pt x="552" y="196"/>
                  </a:cubicBezTo>
                  <a:cubicBezTo>
                    <a:pt x="585" y="180"/>
                    <a:pt x="602" y="146"/>
                    <a:pt x="602" y="130"/>
                  </a:cubicBezTo>
                  <a:cubicBezTo>
                    <a:pt x="619" y="96"/>
                    <a:pt x="602" y="63"/>
                    <a:pt x="585" y="46"/>
                  </a:cubicBezTo>
                  <a:cubicBezTo>
                    <a:pt x="524" y="15"/>
                    <a:pt x="458" y="0"/>
                    <a:pt x="3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Google Shape;2028;p53"/>
            <p:cNvSpPr/>
            <p:nvPr/>
          </p:nvSpPr>
          <p:spPr>
            <a:xfrm>
              <a:off x="2189675" y="3541900"/>
              <a:ext cx="7550" cy="10050"/>
            </a:xfrm>
            <a:custGeom>
              <a:avLst/>
              <a:gdLst/>
              <a:ahLst/>
              <a:cxnLst/>
              <a:rect l="l" t="t" r="r" b="b"/>
              <a:pathLst>
                <a:path w="302" h="402" extrusionOk="0">
                  <a:moveTo>
                    <a:pt x="84" y="1"/>
                  </a:moveTo>
                  <a:cubicBezTo>
                    <a:pt x="34" y="1"/>
                    <a:pt x="0" y="51"/>
                    <a:pt x="17" y="84"/>
                  </a:cubicBezTo>
                  <a:cubicBezTo>
                    <a:pt x="17" y="118"/>
                    <a:pt x="34" y="151"/>
                    <a:pt x="51" y="185"/>
                  </a:cubicBezTo>
                  <a:cubicBezTo>
                    <a:pt x="67" y="235"/>
                    <a:pt x="101" y="268"/>
                    <a:pt x="134" y="318"/>
                  </a:cubicBezTo>
                  <a:cubicBezTo>
                    <a:pt x="168" y="352"/>
                    <a:pt x="201" y="385"/>
                    <a:pt x="251" y="402"/>
                  </a:cubicBezTo>
                  <a:cubicBezTo>
                    <a:pt x="251" y="402"/>
                    <a:pt x="218" y="369"/>
                    <a:pt x="151" y="302"/>
                  </a:cubicBezTo>
                  <a:cubicBezTo>
                    <a:pt x="134" y="252"/>
                    <a:pt x="101" y="218"/>
                    <a:pt x="84" y="168"/>
                  </a:cubicBezTo>
                  <a:cubicBezTo>
                    <a:pt x="51" y="118"/>
                    <a:pt x="34" y="51"/>
                    <a:pt x="84" y="34"/>
                  </a:cubicBezTo>
                  <a:cubicBezTo>
                    <a:pt x="134" y="34"/>
                    <a:pt x="184" y="84"/>
                    <a:pt x="218" y="135"/>
                  </a:cubicBezTo>
                  <a:cubicBezTo>
                    <a:pt x="251" y="168"/>
                    <a:pt x="268" y="218"/>
                    <a:pt x="268" y="268"/>
                  </a:cubicBezTo>
                  <a:cubicBezTo>
                    <a:pt x="268" y="318"/>
                    <a:pt x="268" y="352"/>
                    <a:pt x="268" y="402"/>
                  </a:cubicBezTo>
                  <a:cubicBezTo>
                    <a:pt x="301" y="369"/>
                    <a:pt x="301" y="318"/>
                    <a:pt x="301" y="268"/>
                  </a:cubicBezTo>
                  <a:cubicBezTo>
                    <a:pt x="301" y="201"/>
                    <a:pt x="284" y="151"/>
                    <a:pt x="251" y="101"/>
                  </a:cubicBezTo>
                  <a:cubicBezTo>
                    <a:pt x="218" y="51"/>
                    <a:pt x="151" y="1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Google Shape;2029;p53"/>
            <p:cNvSpPr/>
            <p:nvPr/>
          </p:nvSpPr>
          <p:spPr>
            <a:xfrm>
              <a:off x="2109900" y="3542750"/>
              <a:ext cx="27575" cy="24250"/>
            </a:xfrm>
            <a:custGeom>
              <a:avLst/>
              <a:gdLst/>
              <a:ahLst/>
              <a:cxnLst/>
              <a:rect l="l" t="t" r="r" b="b"/>
              <a:pathLst>
                <a:path w="1103" h="970" extrusionOk="0">
                  <a:moveTo>
                    <a:pt x="67" y="0"/>
                  </a:moveTo>
                  <a:cubicBezTo>
                    <a:pt x="34" y="0"/>
                    <a:pt x="17" y="17"/>
                    <a:pt x="0" y="17"/>
                  </a:cubicBezTo>
                  <a:cubicBezTo>
                    <a:pt x="0" y="17"/>
                    <a:pt x="84" y="17"/>
                    <a:pt x="234" y="34"/>
                  </a:cubicBezTo>
                  <a:cubicBezTo>
                    <a:pt x="618" y="84"/>
                    <a:pt x="936" y="368"/>
                    <a:pt x="1053" y="736"/>
                  </a:cubicBezTo>
                  <a:cubicBezTo>
                    <a:pt x="1086" y="869"/>
                    <a:pt x="1086" y="969"/>
                    <a:pt x="1103" y="969"/>
                  </a:cubicBezTo>
                  <a:cubicBezTo>
                    <a:pt x="1103" y="953"/>
                    <a:pt x="1103" y="919"/>
                    <a:pt x="1103" y="903"/>
                  </a:cubicBezTo>
                  <a:cubicBezTo>
                    <a:pt x="1103" y="852"/>
                    <a:pt x="1086" y="786"/>
                    <a:pt x="1069" y="736"/>
                  </a:cubicBezTo>
                  <a:cubicBezTo>
                    <a:pt x="969" y="335"/>
                    <a:pt x="635" y="50"/>
                    <a:pt x="2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p53"/>
            <p:cNvSpPr/>
            <p:nvPr/>
          </p:nvSpPr>
          <p:spPr>
            <a:xfrm>
              <a:off x="2117825" y="3510175"/>
              <a:ext cx="1700" cy="33025"/>
            </a:xfrm>
            <a:custGeom>
              <a:avLst/>
              <a:gdLst/>
              <a:ahLst/>
              <a:cxnLst/>
              <a:rect l="l" t="t" r="r" b="b"/>
              <a:pathLst>
                <a:path w="68" h="1321" extrusionOk="0">
                  <a:moveTo>
                    <a:pt x="67" y="0"/>
                  </a:moveTo>
                  <a:cubicBezTo>
                    <a:pt x="17" y="434"/>
                    <a:pt x="1" y="869"/>
                    <a:pt x="1" y="1320"/>
                  </a:cubicBezTo>
                  <a:cubicBezTo>
                    <a:pt x="34" y="1103"/>
                    <a:pt x="51" y="886"/>
                    <a:pt x="51" y="652"/>
                  </a:cubicBezTo>
                  <a:cubicBezTo>
                    <a:pt x="67" y="434"/>
                    <a:pt x="67" y="217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p53"/>
            <p:cNvSpPr/>
            <p:nvPr/>
          </p:nvSpPr>
          <p:spPr>
            <a:xfrm>
              <a:off x="2147900" y="3559875"/>
              <a:ext cx="23425" cy="1975"/>
            </a:xfrm>
            <a:custGeom>
              <a:avLst/>
              <a:gdLst/>
              <a:ahLst/>
              <a:cxnLst/>
              <a:rect l="l" t="t" r="r" b="b"/>
              <a:pathLst>
                <a:path w="937" h="79" extrusionOk="0">
                  <a:moveTo>
                    <a:pt x="1" y="0"/>
                  </a:moveTo>
                  <a:lnTo>
                    <a:pt x="1" y="0"/>
                  </a:lnTo>
                  <a:cubicBezTo>
                    <a:pt x="151" y="51"/>
                    <a:pt x="301" y="67"/>
                    <a:pt x="468" y="67"/>
                  </a:cubicBezTo>
                  <a:cubicBezTo>
                    <a:pt x="531" y="74"/>
                    <a:pt x="596" y="78"/>
                    <a:pt x="662" y="78"/>
                  </a:cubicBezTo>
                  <a:cubicBezTo>
                    <a:pt x="754" y="78"/>
                    <a:pt x="848" y="70"/>
                    <a:pt x="936" y="51"/>
                  </a:cubicBezTo>
                  <a:cubicBezTo>
                    <a:pt x="936" y="42"/>
                    <a:pt x="882" y="42"/>
                    <a:pt x="796" y="42"/>
                  </a:cubicBezTo>
                  <a:cubicBezTo>
                    <a:pt x="711" y="42"/>
                    <a:pt x="594" y="42"/>
                    <a:pt x="468" y="34"/>
                  </a:cubicBezTo>
                  <a:cubicBezTo>
                    <a:pt x="218" y="1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Google Shape;2032;p53"/>
            <p:cNvSpPr/>
            <p:nvPr/>
          </p:nvSpPr>
          <p:spPr>
            <a:xfrm>
              <a:off x="2132025" y="3559350"/>
              <a:ext cx="2525" cy="4725"/>
            </a:xfrm>
            <a:custGeom>
              <a:avLst/>
              <a:gdLst/>
              <a:ahLst/>
              <a:cxnLst/>
              <a:rect l="l" t="t" r="r" b="b"/>
              <a:pathLst>
                <a:path w="101" h="189" extrusionOk="0">
                  <a:moveTo>
                    <a:pt x="11" y="0"/>
                  </a:moveTo>
                  <a:cubicBezTo>
                    <a:pt x="7" y="0"/>
                    <a:pt x="4" y="2"/>
                    <a:pt x="1" y="5"/>
                  </a:cubicBezTo>
                  <a:cubicBezTo>
                    <a:pt x="1" y="5"/>
                    <a:pt x="17" y="38"/>
                    <a:pt x="34" y="88"/>
                  </a:cubicBezTo>
                  <a:cubicBezTo>
                    <a:pt x="68" y="138"/>
                    <a:pt x="68" y="188"/>
                    <a:pt x="84" y="188"/>
                  </a:cubicBezTo>
                  <a:cubicBezTo>
                    <a:pt x="84" y="188"/>
                    <a:pt x="101" y="138"/>
                    <a:pt x="84" y="88"/>
                  </a:cubicBezTo>
                  <a:cubicBezTo>
                    <a:pt x="57" y="33"/>
                    <a:pt x="29" y="0"/>
                    <a:pt x="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53"/>
            <p:cNvSpPr/>
            <p:nvPr/>
          </p:nvSpPr>
          <p:spPr>
            <a:xfrm>
              <a:off x="2126175" y="3551825"/>
              <a:ext cx="3375" cy="3175"/>
            </a:xfrm>
            <a:custGeom>
              <a:avLst/>
              <a:gdLst/>
              <a:ahLst/>
              <a:cxnLst/>
              <a:rect l="l" t="t" r="r" b="b"/>
              <a:pathLst>
                <a:path w="135" h="127" extrusionOk="0">
                  <a:moveTo>
                    <a:pt x="21" y="0"/>
                  </a:moveTo>
                  <a:cubicBezTo>
                    <a:pt x="19" y="0"/>
                    <a:pt x="17" y="2"/>
                    <a:pt x="17" y="5"/>
                  </a:cubicBezTo>
                  <a:cubicBezTo>
                    <a:pt x="1" y="5"/>
                    <a:pt x="17" y="38"/>
                    <a:pt x="51" y="72"/>
                  </a:cubicBezTo>
                  <a:cubicBezTo>
                    <a:pt x="78" y="99"/>
                    <a:pt x="105" y="126"/>
                    <a:pt x="124" y="126"/>
                  </a:cubicBezTo>
                  <a:cubicBezTo>
                    <a:pt x="128" y="126"/>
                    <a:pt x="131" y="125"/>
                    <a:pt x="134" y="122"/>
                  </a:cubicBezTo>
                  <a:cubicBezTo>
                    <a:pt x="134" y="122"/>
                    <a:pt x="118" y="88"/>
                    <a:pt x="84" y="55"/>
                  </a:cubicBezTo>
                  <a:cubicBezTo>
                    <a:pt x="57" y="28"/>
                    <a:pt x="30" y="0"/>
                    <a:pt x="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53"/>
            <p:cNvSpPr/>
            <p:nvPr/>
          </p:nvSpPr>
          <p:spPr>
            <a:xfrm>
              <a:off x="2118250" y="3547575"/>
              <a:ext cx="4625" cy="2300"/>
            </a:xfrm>
            <a:custGeom>
              <a:avLst/>
              <a:gdLst/>
              <a:ahLst/>
              <a:cxnLst/>
              <a:rect l="l" t="t" r="r" b="b"/>
              <a:pathLst>
                <a:path w="185" h="92" extrusionOk="0">
                  <a:moveTo>
                    <a:pt x="58" y="1"/>
                  </a:moveTo>
                  <a:cubicBezTo>
                    <a:pt x="25" y="1"/>
                    <a:pt x="0" y="13"/>
                    <a:pt x="0" y="25"/>
                  </a:cubicBezTo>
                  <a:cubicBezTo>
                    <a:pt x="0" y="25"/>
                    <a:pt x="34" y="25"/>
                    <a:pt x="84" y="58"/>
                  </a:cubicBezTo>
                  <a:cubicBezTo>
                    <a:pt x="134" y="75"/>
                    <a:pt x="167" y="91"/>
                    <a:pt x="184" y="91"/>
                  </a:cubicBezTo>
                  <a:cubicBezTo>
                    <a:pt x="184" y="75"/>
                    <a:pt x="167" y="41"/>
                    <a:pt x="101" y="8"/>
                  </a:cubicBezTo>
                  <a:cubicBezTo>
                    <a:pt x="86" y="3"/>
                    <a:pt x="71" y="1"/>
                    <a:pt x="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53"/>
            <p:cNvSpPr/>
            <p:nvPr/>
          </p:nvSpPr>
          <p:spPr>
            <a:xfrm>
              <a:off x="2111975" y="3546100"/>
              <a:ext cx="2525" cy="1275"/>
            </a:xfrm>
            <a:custGeom>
              <a:avLst/>
              <a:gdLst/>
              <a:ahLst/>
              <a:cxnLst/>
              <a:rect l="l" t="t" r="r" b="b"/>
              <a:pathLst>
                <a:path w="101" h="51" extrusionOk="0">
                  <a:moveTo>
                    <a:pt x="17" y="0"/>
                  </a:moveTo>
                  <a:lnTo>
                    <a:pt x="17" y="0"/>
                  </a:lnTo>
                  <a:cubicBezTo>
                    <a:pt x="1" y="17"/>
                    <a:pt x="17" y="33"/>
                    <a:pt x="51" y="50"/>
                  </a:cubicBezTo>
                  <a:lnTo>
                    <a:pt x="101" y="50"/>
                  </a:lnTo>
                  <a:cubicBezTo>
                    <a:pt x="101" y="33"/>
                    <a:pt x="84" y="17"/>
                    <a:pt x="67" y="17"/>
                  </a:cubicBezTo>
                  <a:cubicBezTo>
                    <a:pt x="34" y="0"/>
                    <a:pt x="17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53"/>
            <p:cNvSpPr/>
            <p:nvPr/>
          </p:nvSpPr>
          <p:spPr>
            <a:xfrm>
              <a:off x="1899350" y="2442375"/>
              <a:ext cx="331700" cy="353550"/>
            </a:xfrm>
            <a:custGeom>
              <a:avLst/>
              <a:gdLst/>
              <a:ahLst/>
              <a:cxnLst/>
              <a:rect l="l" t="t" r="r" b="b"/>
              <a:pathLst>
                <a:path w="13268" h="14142" extrusionOk="0">
                  <a:moveTo>
                    <a:pt x="12010" y="1"/>
                  </a:moveTo>
                  <a:cubicBezTo>
                    <a:pt x="11825" y="1"/>
                    <a:pt x="11781" y="339"/>
                    <a:pt x="11781" y="339"/>
                  </a:cubicBezTo>
                  <a:cubicBezTo>
                    <a:pt x="11781" y="339"/>
                    <a:pt x="11212" y="2045"/>
                    <a:pt x="11036" y="2045"/>
                  </a:cubicBezTo>
                  <a:cubicBezTo>
                    <a:pt x="11033" y="2045"/>
                    <a:pt x="11031" y="2044"/>
                    <a:pt x="11029" y="2044"/>
                  </a:cubicBezTo>
                  <a:cubicBezTo>
                    <a:pt x="10845" y="1993"/>
                    <a:pt x="11129" y="957"/>
                    <a:pt x="11263" y="607"/>
                  </a:cubicBezTo>
                  <a:cubicBezTo>
                    <a:pt x="11379" y="316"/>
                    <a:pt x="11305" y="126"/>
                    <a:pt x="11152" y="126"/>
                  </a:cubicBezTo>
                  <a:cubicBezTo>
                    <a:pt x="11129" y="126"/>
                    <a:pt x="11105" y="130"/>
                    <a:pt x="11079" y="139"/>
                  </a:cubicBezTo>
                  <a:cubicBezTo>
                    <a:pt x="10945" y="189"/>
                    <a:pt x="10527" y="1242"/>
                    <a:pt x="10410" y="1576"/>
                  </a:cubicBezTo>
                  <a:cubicBezTo>
                    <a:pt x="10333" y="1846"/>
                    <a:pt x="10126" y="2465"/>
                    <a:pt x="9936" y="2465"/>
                  </a:cubicBezTo>
                  <a:cubicBezTo>
                    <a:pt x="9880" y="2465"/>
                    <a:pt x="9825" y="2411"/>
                    <a:pt x="9776" y="2277"/>
                  </a:cubicBezTo>
                  <a:cubicBezTo>
                    <a:pt x="9542" y="1693"/>
                    <a:pt x="9141" y="1325"/>
                    <a:pt x="8957" y="1308"/>
                  </a:cubicBezTo>
                  <a:cubicBezTo>
                    <a:pt x="8951" y="1308"/>
                    <a:pt x="8944" y="1308"/>
                    <a:pt x="8938" y="1308"/>
                  </a:cubicBezTo>
                  <a:cubicBezTo>
                    <a:pt x="8768" y="1308"/>
                    <a:pt x="8694" y="1530"/>
                    <a:pt x="8823" y="1643"/>
                  </a:cubicBezTo>
                  <a:cubicBezTo>
                    <a:pt x="8973" y="1810"/>
                    <a:pt x="9090" y="1993"/>
                    <a:pt x="9174" y="2194"/>
                  </a:cubicBezTo>
                  <a:cubicBezTo>
                    <a:pt x="9241" y="2344"/>
                    <a:pt x="9291" y="2511"/>
                    <a:pt x="9324" y="2678"/>
                  </a:cubicBezTo>
                  <a:cubicBezTo>
                    <a:pt x="9375" y="3013"/>
                    <a:pt x="9375" y="3364"/>
                    <a:pt x="9358" y="3714"/>
                  </a:cubicBezTo>
                  <a:lnTo>
                    <a:pt x="6267" y="10164"/>
                  </a:lnTo>
                  <a:lnTo>
                    <a:pt x="569" y="8393"/>
                  </a:lnTo>
                  <a:lnTo>
                    <a:pt x="1" y="11618"/>
                  </a:lnTo>
                  <a:cubicBezTo>
                    <a:pt x="1" y="11618"/>
                    <a:pt x="6829" y="14142"/>
                    <a:pt x="7834" y="14142"/>
                  </a:cubicBezTo>
                  <a:cubicBezTo>
                    <a:pt x="7883" y="14142"/>
                    <a:pt x="7918" y="14136"/>
                    <a:pt x="7938" y="14124"/>
                  </a:cubicBezTo>
                  <a:cubicBezTo>
                    <a:pt x="8940" y="13489"/>
                    <a:pt x="11630" y="4216"/>
                    <a:pt x="11630" y="4216"/>
                  </a:cubicBezTo>
                  <a:cubicBezTo>
                    <a:pt x="12081" y="3581"/>
                    <a:pt x="12482" y="2912"/>
                    <a:pt x="12867" y="2227"/>
                  </a:cubicBezTo>
                  <a:cubicBezTo>
                    <a:pt x="13268" y="1375"/>
                    <a:pt x="13201" y="1342"/>
                    <a:pt x="13084" y="1308"/>
                  </a:cubicBezTo>
                  <a:cubicBezTo>
                    <a:pt x="13076" y="1306"/>
                    <a:pt x="13069" y="1305"/>
                    <a:pt x="13061" y="1305"/>
                  </a:cubicBezTo>
                  <a:cubicBezTo>
                    <a:pt x="12807" y="1305"/>
                    <a:pt x="12416" y="2439"/>
                    <a:pt x="12274" y="2439"/>
                  </a:cubicBezTo>
                  <a:cubicBezTo>
                    <a:pt x="12255" y="2439"/>
                    <a:pt x="12241" y="2421"/>
                    <a:pt x="12232" y="2378"/>
                  </a:cubicBezTo>
                  <a:cubicBezTo>
                    <a:pt x="12131" y="1977"/>
                    <a:pt x="13034" y="556"/>
                    <a:pt x="12733" y="473"/>
                  </a:cubicBezTo>
                  <a:cubicBezTo>
                    <a:pt x="12723" y="471"/>
                    <a:pt x="12714" y="470"/>
                    <a:pt x="12704" y="470"/>
                  </a:cubicBezTo>
                  <a:cubicBezTo>
                    <a:pt x="12325" y="470"/>
                    <a:pt x="11863" y="2013"/>
                    <a:pt x="11814" y="2144"/>
                  </a:cubicBezTo>
                  <a:cubicBezTo>
                    <a:pt x="11794" y="2196"/>
                    <a:pt x="11752" y="2218"/>
                    <a:pt x="11710" y="2218"/>
                  </a:cubicBezTo>
                  <a:cubicBezTo>
                    <a:pt x="11645" y="2218"/>
                    <a:pt x="11583" y="2165"/>
                    <a:pt x="11613" y="2094"/>
                  </a:cubicBezTo>
                  <a:cubicBezTo>
                    <a:pt x="11697" y="1927"/>
                    <a:pt x="12432" y="105"/>
                    <a:pt x="12048" y="5"/>
                  </a:cubicBezTo>
                  <a:cubicBezTo>
                    <a:pt x="12035" y="2"/>
                    <a:pt x="12022" y="1"/>
                    <a:pt x="12010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53"/>
            <p:cNvSpPr/>
            <p:nvPr/>
          </p:nvSpPr>
          <p:spPr>
            <a:xfrm>
              <a:off x="1388925" y="2632550"/>
              <a:ext cx="342950" cy="439050"/>
            </a:xfrm>
            <a:custGeom>
              <a:avLst/>
              <a:gdLst/>
              <a:ahLst/>
              <a:cxnLst/>
              <a:rect l="l" t="t" r="r" b="b"/>
              <a:pathLst>
                <a:path w="13718" h="17562" extrusionOk="0">
                  <a:moveTo>
                    <a:pt x="12816" y="0"/>
                  </a:moveTo>
                  <a:cubicBezTo>
                    <a:pt x="12816" y="0"/>
                    <a:pt x="6283" y="2624"/>
                    <a:pt x="3793" y="4595"/>
                  </a:cubicBezTo>
                  <a:cubicBezTo>
                    <a:pt x="2222" y="5848"/>
                    <a:pt x="1086" y="13618"/>
                    <a:pt x="1086" y="13635"/>
                  </a:cubicBezTo>
                  <a:cubicBezTo>
                    <a:pt x="785" y="14236"/>
                    <a:pt x="518" y="14838"/>
                    <a:pt x="284" y="15473"/>
                  </a:cubicBezTo>
                  <a:cubicBezTo>
                    <a:pt x="0" y="16375"/>
                    <a:pt x="84" y="16392"/>
                    <a:pt x="201" y="16408"/>
                  </a:cubicBezTo>
                  <a:cubicBezTo>
                    <a:pt x="205" y="16409"/>
                    <a:pt x="209" y="16409"/>
                    <a:pt x="214" y="16409"/>
                  </a:cubicBezTo>
                  <a:cubicBezTo>
                    <a:pt x="463" y="16409"/>
                    <a:pt x="697" y="15179"/>
                    <a:pt x="850" y="15179"/>
                  </a:cubicBezTo>
                  <a:cubicBezTo>
                    <a:pt x="869" y="15179"/>
                    <a:pt x="886" y="15197"/>
                    <a:pt x="902" y="15239"/>
                  </a:cubicBezTo>
                  <a:cubicBezTo>
                    <a:pt x="1036" y="15606"/>
                    <a:pt x="351" y="17143"/>
                    <a:pt x="652" y="17177"/>
                  </a:cubicBezTo>
                  <a:cubicBezTo>
                    <a:pt x="658" y="17178"/>
                    <a:pt x="663" y="17178"/>
                    <a:pt x="669" y="17178"/>
                  </a:cubicBezTo>
                  <a:cubicBezTo>
                    <a:pt x="1060" y="17178"/>
                    <a:pt x="1304" y="15537"/>
                    <a:pt x="1337" y="15406"/>
                  </a:cubicBezTo>
                  <a:cubicBezTo>
                    <a:pt x="1352" y="15345"/>
                    <a:pt x="1401" y="15319"/>
                    <a:pt x="1447" y="15319"/>
                  </a:cubicBezTo>
                  <a:cubicBezTo>
                    <a:pt x="1503" y="15319"/>
                    <a:pt x="1556" y="15358"/>
                    <a:pt x="1537" y="15422"/>
                  </a:cubicBezTo>
                  <a:cubicBezTo>
                    <a:pt x="1487" y="15606"/>
                    <a:pt x="1003" y="17511"/>
                    <a:pt x="1404" y="17561"/>
                  </a:cubicBezTo>
                  <a:cubicBezTo>
                    <a:pt x="1408" y="17561"/>
                    <a:pt x="1412" y="17562"/>
                    <a:pt x="1417" y="17562"/>
                  </a:cubicBezTo>
                  <a:cubicBezTo>
                    <a:pt x="1621" y="17562"/>
                    <a:pt x="1621" y="17177"/>
                    <a:pt x="1621" y="17177"/>
                  </a:cubicBezTo>
                  <a:cubicBezTo>
                    <a:pt x="1621" y="17177"/>
                    <a:pt x="1952" y="15389"/>
                    <a:pt x="2136" y="15389"/>
                  </a:cubicBezTo>
                  <a:cubicBezTo>
                    <a:pt x="2137" y="15389"/>
                    <a:pt x="2138" y="15389"/>
                    <a:pt x="2139" y="15389"/>
                  </a:cubicBezTo>
                  <a:cubicBezTo>
                    <a:pt x="2323" y="15422"/>
                    <a:pt x="2172" y="16492"/>
                    <a:pt x="2105" y="16843"/>
                  </a:cubicBezTo>
                  <a:cubicBezTo>
                    <a:pt x="2036" y="17148"/>
                    <a:pt x="2116" y="17315"/>
                    <a:pt x="2251" y="17315"/>
                  </a:cubicBezTo>
                  <a:cubicBezTo>
                    <a:pt x="2278" y="17315"/>
                    <a:pt x="2308" y="17308"/>
                    <a:pt x="2339" y="17294"/>
                  </a:cubicBezTo>
                  <a:cubicBezTo>
                    <a:pt x="2473" y="17227"/>
                    <a:pt x="2740" y="16141"/>
                    <a:pt x="2807" y="15773"/>
                  </a:cubicBezTo>
                  <a:cubicBezTo>
                    <a:pt x="2860" y="15496"/>
                    <a:pt x="2975" y="14824"/>
                    <a:pt x="3169" y="14824"/>
                  </a:cubicBezTo>
                  <a:cubicBezTo>
                    <a:pt x="3221" y="14824"/>
                    <a:pt x="3278" y="14872"/>
                    <a:pt x="3342" y="14988"/>
                  </a:cubicBezTo>
                  <a:cubicBezTo>
                    <a:pt x="3659" y="15539"/>
                    <a:pt x="4110" y="15857"/>
                    <a:pt x="4278" y="15857"/>
                  </a:cubicBezTo>
                  <a:cubicBezTo>
                    <a:pt x="4461" y="15823"/>
                    <a:pt x="4528" y="15590"/>
                    <a:pt x="4361" y="15489"/>
                  </a:cubicBezTo>
                  <a:cubicBezTo>
                    <a:pt x="4211" y="15339"/>
                    <a:pt x="4060" y="15172"/>
                    <a:pt x="3960" y="15005"/>
                  </a:cubicBezTo>
                  <a:cubicBezTo>
                    <a:pt x="3860" y="14854"/>
                    <a:pt x="3776" y="14704"/>
                    <a:pt x="3743" y="14537"/>
                  </a:cubicBezTo>
                  <a:cubicBezTo>
                    <a:pt x="3676" y="14286"/>
                    <a:pt x="3626" y="14036"/>
                    <a:pt x="3576" y="13785"/>
                  </a:cubicBezTo>
                  <a:cubicBezTo>
                    <a:pt x="3576" y="13785"/>
                    <a:pt x="5547" y="7937"/>
                    <a:pt x="6065" y="7035"/>
                  </a:cubicBezTo>
                  <a:cubicBezTo>
                    <a:pt x="6583" y="6132"/>
                    <a:pt x="13718" y="3559"/>
                    <a:pt x="13718" y="3559"/>
                  </a:cubicBezTo>
                  <a:lnTo>
                    <a:pt x="12816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53"/>
            <p:cNvSpPr/>
            <p:nvPr/>
          </p:nvSpPr>
          <p:spPr>
            <a:xfrm>
              <a:off x="1505875" y="3026025"/>
              <a:ext cx="398100" cy="675900"/>
            </a:xfrm>
            <a:custGeom>
              <a:avLst/>
              <a:gdLst/>
              <a:ahLst/>
              <a:cxnLst/>
              <a:rect l="l" t="t" r="r" b="b"/>
              <a:pathLst>
                <a:path w="15924" h="27036" extrusionOk="0">
                  <a:moveTo>
                    <a:pt x="9307" y="1"/>
                  </a:moveTo>
                  <a:lnTo>
                    <a:pt x="9842" y="11246"/>
                  </a:lnTo>
                  <a:cubicBezTo>
                    <a:pt x="9909" y="12465"/>
                    <a:pt x="9458" y="13652"/>
                    <a:pt x="8605" y="14537"/>
                  </a:cubicBezTo>
                  <a:lnTo>
                    <a:pt x="1" y="23426"/>
                  </a:lnTo>
                  <a:lnTo>
                    <a:pt x="3225" y="27035"/>
                  </a:lnTo>
                  <a:lnTo>
                    <a:pt x="13401" y="16776"/>
                  </a:lnTo>
                  <a:cubicBezTo>
                    <a:pt x="14654" y="15506"/>
                    <a:pt x="15389" y="13836"/>
                    <a:pt x="15489" y="12064"/>
                  </a:cubicBezTo>
                  <a:lnTo>
                    <a:pt x="15924" y="4028"/>
                  </a:lnTo>
                  <a:lnTo>
                    <a:pt x="930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53"/>
            <p:cNvSpPr/>
            <p:nvPr/>
          </p:nvSpPr>
          <p:spPr>
            <a:xfrm>
              <a:off x="1698450" y="3028125"/>
              <a:ext cx="561000" cy="507950"/>
            </a:xfrm>
            <a:custGeom>
              <a:avLst/>
              <a:gdLst/>
              <a:ahLst/>
              <a:cxnLst/>
              <a:rect l="l" t="t" r="r" b="b"/>
              <a:pathLst>
                <a:path w="22440" h="20318" extrusionOk="0">
                  <a:moveTo>
                    <a:pt x="7469" y="0"/>
                  </a:moveTo>
                  <a:lnTo>
                    <a:pt x="284" y="218"/>
                  </a:lnTo>
                  <a:cubicBezTo>
                    <a:pt x="217" y="301"/>
                    <a:pt x="0" y="5414"/>
                    <a:pt x="4094" y="6049"/>
                  </a:cubicBezTo>
                  <a:cubicBezTo>
                    <a:pt x="4328" y="6099"/>
                    <a:pt x="5815" y="6249"/>
                    <a:pt x="5815" y="6249"/>
                  </a:cubicBezTo>
                  <a:cubicBezTo>
                    <a:pt x="10460" y="6199"/>
                    <a:pt x="16725" y="6032"/>
                    <a:pt x="16725" y="6032"/>
                  </a:cubicBezTo>
                  <a:lnTo>
                    <a:pt x="16725" y="6032"/>
                  </a:lnTo>
                  <a:lnTo>
                    <a:pt x="15673" y="20301"/>
                  </a:lnTo>
                  <a:lnTo>
                    <a:pt x="20602" y="20318"/>
                  </a:lnTo>
                  <a:lnTo>
                    <a:pt x="22106" y="5080"/>
                  </a:lnTo>
                  <a:cubicBezTo>
                    <a:pt x="22440" y="853"/>
                    <a:pt x="18881" y="134"/>
                    <a:pt x="16909" y="101"/>
                  </a:cubicBezTo>
                  <a:lnTo>
                    <a:pt x="74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53"/>
            <p:cNvSpPr/>
            <p:nvPr/>
          </p:nvSpPr>
          <p:spPr>
            <a:xfrm>
              <a:off x="1763200" y="3033550"/>
              <a:ext cx="62675" cy="37400"/>
            </a:xfrm>
            <a:custGeom>
              <a:avLst/>
              <a:gdLst/>
              <a:ahLst/>
              <a:cxnLst/>
              <a:rect l="l" t="t" r="r" b="b"/>
              <a:pathLst>
                <a:path w="2507" h="1496" extrusionOk="0">
                  <a:moveTo>
                    <a:pt x="2506" y="1"/>
                  </a:moveTo>
                  <a:cubicBezTo>
                    <a:pt x="2490" y="1"/>
                    <a:pt x="2439" y="168"/>
                    <a:pt x="2306" y="418"/>
                  </a:cubicBezTo>
                  <a:cubicBezTo>
                    <a:pt x="1972" y="1026"/>
                    <a:pt x="1347" y="1399"/>
                    <a:pt x="672" y="1399"/>
                  </a:cubicBezTo>
                  <a:cubicBezTo>
                    <a:pt x="604" y="1399"/>
                    <a:pt x="536" y="1395"/>
                    <a:pt x="468" y="1387"/>
                  </a:cubicBezTo>
                  <a:cubicBezTo>
                    <a:pt x="215" y="1373"/>
                    <a:pt x="55" y="1318"/>
                    <a:pt x="11" y="1318"/>
                  </a:cubicBezTo>
                  <a:cubicBezTo>
                    <a:pt x="5" y="1318"/>
                    <a:pt x="2" y="1319"/>
                    <a:pt x="0" y="1321"/>
                  </a:cubicBezTo>
                  <a:cubicBezTo>
                    <a:pt x="134" y="1404"/>
                    <a:pt x="284" y="1471"/>
                    <a:pt x="451" y="1471"/>
                  </a:cubicBezTo>
                  <a:cubicBezTo>
                    <a:pt x="551" y="1488"/>
                    <a:pt x="651" y="1496"/>
                    <a:pt x="750" y="1496"/>
                  </a:cubicBezTo>
                  <a:cubicBezTo>
                    <a:pt x="1442" y="1496"/>
                    <a:pt x="2080" y="1097"/>
                    <a:pt x="2373" y="468"/>
                  </a:cubicBezTo>
                  <a:cubicBezTo>
                    <a:pt x="2456" y="318"/>
                    <a:pt x="2506" y="168"/>
                    <a:pt x="25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53"/>
            <p:cNvSpPr/>
            <p:nvPr/>
          </p:nvSpPr>
          <p:spPr>
            <a:xfrm>
              <a:off x="2117825" y="3155100"/>
              <a:ext cx="30950" cy="22600"/>
            </a:xfrm>
            <a:custGeom>
              <a:avLst/>
              <a:gdLst/>
              <a:ahLst/>
              <a:cxnLst/>
              <a:rect l="l" t="t" r="r" b="b"/>
              <a:pathLst>
                <a:path w="1238" h="904" extrusionOk="0">
                  <a:moveTo>
                    <a:pt x="1237" y="1"/>
                  </a:moveTo>
                  <a:lnTo>
                    <a:pt x="1237" y="1"/>
                  </a:lnTo>
                  <a:cubicBezTo>
                    <a:pt x="786" y="235"/>
                    <a:pt x="368" y="535"/>
                    <a:pt x="1" y="903"/>
                  </a:cubicBezTo>
                  <a:cubicBezTo>
                    <a:pt x="452" y="669"/>
                    <a:pt x="869" y="368"/>
                    <a:pt x="12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53"/>
            <p:cNvSpPr/>
            <p:nvPr/>
          </p:nvSpPr>
          <p:spPr>
            <a:xfrm>
              <a:off x="2116575" y="3175925"/>
              <a:ext cx="37625" cy="4475"/>
            </a:xfrm>
            <a:custGeom>
              <a:avLst/>
              <a:gdLst/>
              <a:ahLst/>
              <a:cxnLst/>
              <a:rect l="l" t="t" r="r" b="b"/>
              <a:pathLst>
                <a:path w="1505" h="179" extrusionOk="0">
                  <a:moveTo>
                    <a:pt x="1314" y="0"/>
                  </a:moveTo>
                  <a:cubicBezTo>
                    <a:pt x="863" y="0"/>
                    <a:pt x="425" y="53"/>
                    <a:pt x="0" y="170"/>
                  </a:cubicBezTo>
                  <a:cubicBezTo>
                    <a:pt x="86" y="176"/>
                    <a:pt x="172" y="179"/>
                    <a:pt x="258" y="179"/>
                  </a:cubicBezTo>
                  <a:cubicBezTo>
                    <a:pt x="674" y="179"/>
                    <a:pt x="1089" y="114"/>
                    <a:pt x="1504" y="3"/>
                  </a:cubicBezTo>
                  <a:cubicBezTo>
                    <a:pt x="1440" y="1"/>
                    <a:pt x="1377" y="0"/>
                    <a:pt x="131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53"/>
            <p:cNvSpPr/>
            <p:nvPr/>
          </p:nvSpPr>
          <p:spPr>
            <a:xfrm>
              <a:off x="1705125" y="2404275"/>
              <a:ext cx="135375" cy="258375"/>
            </a:xfrm>
            <a:custGeom>
              <a:avLst/>
              <a:gdLst/>
              <a:ahLst/>
              <a:cxnLst/>
              <a:rect l="l" t="t" r="r" b="b"/>
              <a:pathLst>
                <a:path w="5415" h="10335" extrusionOk="0">
                  <a:moveTo>
                    <a:pt x="3252" y="0"/>
                  </a:moveTo>
                  <a:cubicBezTo>
                    <a:pt x="2167" y="0"/>
                    <a:pt x="1092" y="359"/>
                    <a:pt x="218" y="1045"/>
                  </a:cubicBezTo>
                  <a:lnTo>
                    <a:pt x="1" y="1212"/>
                  </a:lnTo>
                  <a:lnTo>
                    <a:pt x="619" y="8764"/>
                  </a:lnTo>
                  <a:cubicBezTo>
                    <a:pt x="686" y="9649"/>
                    <a:pt x="1437" y="10334"/>
                    <a:pt x="2323" y="10334"/>
                  </a:cubicBezTo>
                  <a:cubicBezTo>
                    <a:pt x="2333" y="10335"/>
                    <a:pt x="2343" y="10335"/>
                    <a:pt x="2353" y="10335"/>
                  </a:cubicBezTo>
                  <a:cubicBezTo>
                    <a:pt x="3324" y="10335"/>
                    <a:pt x="4094" y="9523"/>
                    <a:pt x="4061" y="8563"/>
                  </a:cubicBezTo>
                  <a:cubicBezTo>
                    <a:pt x="4027" y="7628"/>
                    <a:pt x="3994" y="6675"/>
                    <a:pt x="3994" y="6675"/>
                  </a:cubicBezTo>
                  <a:cubicBezTo>
                    <a:pt x="3994" y="6675"/>
                    <a:pt x="5397" y="6441"/>
                    <a:pt x="5397" y="5021"/>
                  </a:cubicBezTo>
                  <a:cubicBezTo>
                    <a:pt x="5414" y="3618"/>
                    <a:pt x="5130" y="376"/>
                    <a:pt x="5130" y="376"/>
                  </a:cubicBezTo>
                  <a:cubicBezTo>
                    <a:pt x="4525" y="123"/>
                    <a:pt x="3887" y="0"/>
                    <a:pt x="3252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53"/>
            <p:cNvSpPr/>
            <p:nvPr/>
          </p:nvSpPr>
          <p:spPr>
            <a:xfrm>
              <a:off x="1817500" y="2467950"/>
              <a:ext cx="13700" cy="10025"/>
            </a:xfrm>
            <a:custGeom>
              <a:avLst/>
              <a:gdLst/>
              <a:ahLst/>
              <a:cxnLst/>
              <a:rect l="l" t="t" r="r" b="b"/>
              <a:pathLst>
                <a:path w="548" h="401" extrusionOk="0">
                  <a:moveTo>
                    <a:pt x="287" y="0"/>
                  </a:moveTo>
                  <a:cubicBezTo>
                    <a:pt x="281" y="0"/>
                    <a:pt x="274" y="1"/>
                    <a:pt x="267" y="1"/>
                  </a:cubicBezTo>
                  <a:cubicBezTo>
                    <a:pt x="84" y="1"/>
                    <a:pt x="0" y="235"/>
                    <a:pt x="150" y="352"/>
                  </a:cubicBezTo>
                  <a:cubicBezTo>
                    <a:pt x="190" y="384"/>
                    <a:pt x="237" y="400"/>
                    <a:pt x="284" y="400"/>
                  </a:cubicBezTo>
                  <a:cubicBezTo>
                    <a:pt x="337" y="400"/>
                    <a:pt x="390" y="380"/>
                    <a:pt x="435" y="335"/>
                  </a:cubicBezTo>
                  <a:cubicBezTo>
                    <a:pt x="547" y="207"/>
                    <a:pt x="458" y="0"/>
                    <a:pt x="2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53"/>
            <p:cNvSpPr/>
            <p:nvPr/>
          </p:nvSpPr>
          <p:spPr>
            <a:xfrm>
              <a:off x="1816225" y="2464950"/>
              <a:ext cx="18425" cy="4875"/>
            </a:xfrm>
            <a:custGeom>
              <a:avLst/>
              <a:gdLst/>
              <a:ahLst/>
              <a:cxnLst/>
              <a:rect l="l" t="t" r="r" b="b"/>
              <a:pathLst>
                <a:path w="737" h="195" extrusionOk="0">
                  <a:moveTo>
                    <a:pt x="369" y="0"/>
                  </a:moveTo>
                  <a:cubicBezTo>
                    <a:pt x="268" y="0"/>
                    <a:pt x="168" y="29"/>
                    <a:pt x="85" y="88"/>
                  </a:cubicBezTo>
                  <a:cubicBezTo>
                    <a:pt x="18" y="138"/>
                    <a:pt x="1" y="188"/>
                    <a:pt x="18" y="188"/>
                  </a:cubicBezTo>
                  <a:cubicBezTo>
                    <a:pt x="20" y="193"/>
                    <a:pt x="25" y="195"/>
                    <a:pt x="32" y="195"/>
                  </a:cubicBezTo>
                  <a:cubicBezTo>
                    <a:pt x="74" y="195"/>
                    <a:pt x="197" y="121"/>
                    <a:pt x="369" y="121"/>
                  </a:cubicBezTo>
                  <a:cubicBezTo>
                    <a:pt x="540" y="121"/>
                    <a:pt x="663" y="195"/>
                    <a:pt x="705" y="195"/>
                  </a:cubicBezTo>
                  <a:cubicBezTo>
                    <a:pt x="712" y="195"/>
                    <a:pt x="717" y="193"/>
                    <a:pt x="719" y="188"/>
                  </a:cubicBezTo>
                  <a:cubicBezTo>
                    <a:pt x="736" y="188"/>
                    <a:pt x="719" y="138"/>
                    <a:pt x="653" y="88"/>
                  </a:cubicBezTo>
                  <a:cubicBezTo>
                    <a:pt x="569" y="29"/>
                    <a:pt x="469" y="0"/>
                    <a:pt x="3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53"/>
            <p:cNvSpPr/>
            <p:nvPr/>
          </p:nvSpPr>
          <p:spPr>
            <a:xfrm>
              <a:off x="1765550" y="2472525"/>
              <a:ext cx="13125" cy="10300"/>
            </a:xfrm>
            <a:custGeom>
              <a:avLst/>
              <a:gdLst/>
              <a:ahLst/>
              <a:cxnLst/>
              <a:rect l="l" t="t" r="r" b="b"/>
              <a:pathLst>
                <a:path w="525" h="412" extrusionOk="0">
                  <a:moveTo>
                    <a:pt x="260" y="1"/>
                  </a:moveTo>
                  <a:cubicBezTo>
                    <a:pt x="189" y="1"/>
                    <a:pt x="122" y="38"/>
                    <a:pt x="90" y="102"/>
                  </a:cubicBezTo>
                  <a:cubicBezTo>
                    <a:pt x="1" y="250"/>
                    <a:pt x="109" y="412"/>
                    <a:pt x="251" y="412"/>
                  </a:cubicBezTo>
                  <a:cubicBezTo>
                    <a:pt x="269" y="412"/>
                    <a:pt x="288" y="409"/>
                    <a:pt x="307" y="403"/>
                  </a:cubicBezTo>
                  <a:cubicBezTo>
                    <a:pt x="491" y="370"/>
                    <a:pt x="524" y="136"/>
                    <a:pt x="374" y="36"/>
                  </a:cubicBezTo>
                  <a:cubicBezTo>
                    <a:pt x="338" y="12"/>
                    <a:pt x="299" y="1"/>
                    <a:pt x="2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p53"/>
            <p:cNvSpPr/>
            <p:nvPr/>
          </p:nvSpPr>
          <p:spPr>
            <a:xfrm>
              <a:off x="1763600" y="2469650"/>
              <a:ext cx="18400" cy="5175"/>
            </a:xfrm>
            <a:custGeom>
              <a:avLst/>
              <a:gdLst/>
              <a:ahLst/>
              <a:cxnLst/>
              <a:rect l="l" t="t" r="r" b="b"/>
              <a:pathLst>
                <a:path w="736" h="207" extrusionOk="0">
                  <a:moveTo>
                    <a:pt x="368" y="0"/>
                  </a:moveTo>
                  <a:cubicBezTo>
                    <a:pt x="268" y="0"/>
                    <a:pt x="168" y="34"/>
                    <a:pt x="84" y="100"/>
                  </a:cubicBezTo>
                  <a:cubicBezTo>
                    <a:pt x="17" y="151"/>
                    <a:pt x="1" y="184"/>
                    <a:pt x="17" y="201"/>
                  </a:cubicBezTo>
                  <a:cubicBezTo>
                    <a:pt x="20" y="205"/>
                    <a:pt x="23" y="207"/>
                    <a:pt x="29" y="207"/>
                  </a:cubicBezTo>
                  <a:cubicBezTo>
                    <a:pt x="69" y="207"/>
                    <a:pt x="193" y="117"/>
                    <a:pt x="368" y="117"/>
                  </a:cubicBezTo>
                  <a:cubicBezTo>
                    <a:pt x="529" y="117"/>
                    <a:pt x="664" y="207"/>
                    <a:pt x="707" y="207"/>
                  </a:cubicBezTo>
                  <a:cubicBezTo>
                    <a:pt x="713" y="207"/>
                    <a:pt x="717" y="205"/>
                    <a:pt x="719" y="201"/>
                  </a:cubicBezTo>
                  <a:cubicBezTo>
                    <a:pt x="736" y="184"/>
                    <a:pt x="719" y="151"/>
                    <a:pt x="652" y="100"/>
                  </a:cubicBezTo>
                  <a:cubicBezTo>
                    <a:pt x="569" y="34"/>
                    <a:pt x="469" y="0"/>
                    <a:pt x="3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p53"/>
            <p:cNvSpPr/>
            <p:nvPr/>
          </p:nvSpPr>
          <p:spPr>
            <a:xfrm>
              <a:off x="1798275" y="2468800"/>
              <a:ext cx="15900" cy="42800"/>
            </a:xfrm>
            <a:custGeom>
              <a:avLst/>
              <a:gdLst/>
              <a:ahLst/>
              <a:cxnLst/>
              <a:rect l="l" t="t" r="r" b="b"/>
              <a:pathLst>
                <a:path w="636" h="1712" extrusionOk="0">
                  <a:moveTo>
                    <a:pt x="1" y="1"/>
                  </a:moveTo>
                  <a:lnTo>
                    <a:pt x="1" y="1"/>
                  </a:lnTo>
                  <a:cubicBezTo>
                    <a:pt x="84" y="352"/>
                    <a:pt x="184" y="702"/>
                    <a:pt x="335" y="1037"/>
                  </a:cubicBezTo>
                  <a:lnTo>
                    <a:pt x="502" y="1421"/>
                  </a:lnTo>
                  <a:cubicBezTo>
                    <a:pt x="518" y="1471"/>
                    <a:pt x="535" y="1521"/>
                    <a:pt x="535" y="1571"/>
                  </a:cubicBezTo>
                  <a:cubicBezTo>
                    <a:pt x="535" y="1605"/>
                    <a:pt x="485" y="1621"/>
                    <a:pt x="435" y="1621"/>
                  </a:cubicBezTo>
                  <a:cubicBezTo>
                    <a:pt x="335" y="1621"/>
                    <a:pt x="234" y="1655"/>
                    <a:pt x="134" y="1688"/>
                  </a:cubicBezTo>
                  <a:cubicBezTo>
                    <a:pt x="205" y="1700"/>
                    <a:pt x="284" y="1712"/>
                    <a:pt x="360" y="1712"/>
                  </a:cubicBezTo>
                  <a:cubicBezTo>
                    <a:pt x="391" y="1712"/>
                    <a:pt x="422" y="1710"/>
                    <a:pt x="452" y="1705"/>
                  </a:cubicBezTo>
                  <a:cubicBezTo>
                    <a:pt x="485" y="1705"/>
                    <a:pt x="502" y="1688"/>
                    <a:pt x="535" y="1688"/>
                  </a:cubicBezTo>
                  <a:cubicBezTo>
                    <a:pt x="585" y="1672"/>
                    <a:pt x="602" y="1638"/>
                    <a:pt x="619" y="1605"/>
                  </a:cubicBezTo>
                  <a:cubicBezTo>
                    <a:pt x="635" y="1538"/>
                    <a:pt x="635" y="1454"/>
                    <a:pt x="602" y="1388"/>
                  </a:cubicBezTo>
                  <a:cubicBezTo>
                    <a:pt x="552" y="1271"/>
                    <a:pt x="502" y="1137"/>
                    <a:pt x="452" y="1003"/>
                  </a:cubicBezTo>
                  <a:cubicBezTo>
                    <a:pt x="335" y="652"/>
                    <a:pt x="184" y="318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p53"/>
            <p:cNvSpPr/>
            <p:nvPr/>
          </p:nvSpPr>
          <p:spPr>
            <a:xfrm>
              <a:off x="1783250" y="2516425"/>
              <a:ext cx="26325" cy="12925"/>
            </a:xfrm>
            <a:custGeom>
              <a:avLst/>
              <a:gdLst/>
              <a:ahLst/>
              <a:cxnLst/>
              <a:rect l="l" t="t" r="r" b="b"/>
              <a:pathLst>
                <a:path w="1053" h="517" extrusionOk="0">
                  <a:moveTo>
                    <a:pt x="100" y="0"/>
                  </a:moveTo>
                  <a:cubicBezTo>
                    <a:pt x="100" y="1"/>
                    <a:pt x="0" y="351"/>
                    <a:pt x="418" y="485"/>
                  </a:cubicBezTo>
                  <a:cubicBezTo>
                    <a:pt x="482" y="506"/>
                    <a:pt x="546" y="517"/>
                    <a:pt x="609" y="517"/>
                  </a:cubicBezTo>
                  <a:cubicBezTo>
                    <a:pt x="789" y="517"/>
                    <a:pt x="953" y="429"/>
                    <a:pt x="1053" y="268"/>
                  </a:cubicBezTo>
                  <a:lnTo>
                    <a:pt x="1053" y="268"/>
                  </a:lnTo>
                  <a:cubicBezTo>
                    <a:pt x="1029" y="270"/>
                    <a:pt x="1005" y="271"/>
                    <a:pt x="980" y="271"/>
                  </a:cubicBezTo>
                  <a:cubicBezTo>
                    <a:pt x="614" y="271"/>
                    <a:pt x="210" y="48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p53"/>
            <p:cNvSpPr/>
            <p:nvPr/>
          </p:nvSpPr>
          <p:spPr>
            <a:xfrm>
              <a:off x="1759000" y="2558200"/>
              <a:ext cx="46400" cy="22050"/>
            </a:xfrm>
            <a:custGeom>
              <a:avLst/>
              <a:gdLst/>
              <a:ahLst/>
              <a:cxnLst/>
              <a:rect l="l" t="t" r="r" b="b"/>
              <a:pathLst>
                <a:path w="1856" h="882" extrusionOk="0">
                  <a:moveTo>
                    <a:pt x="1" y="0"/>
                  </a:moveTo>
                  <a:cubicBezTo>
                    <a:pt x="1" y="0"/>
                    <a:pt x="383" y="881"/>
                    <a:pt x="1601" y="881"/>
                  </a:cubicBezTo>
                  <a:cubicBezTo>
                    <a:pt x="1682" y="881"/>
                    <a:pt x="1767" y="878"/>
                    <a:pt x="1856" y="869"/>
                  </a:cubicBezTo>
                  <a:lnTo>
                    <a:pt x="1839" y="502"/>
                  </a:lnTo>
                  <a:cubicBezTo>
                    <a:pt x="1812" y="502"/>
                    <a:pt x="1784" y="503"/>
                    <a:pt x="1757" y="503"/>
                  </a:cubicBezTo>
                  <a:cubicBezTo>
                    <a:pt x="1134" y="503"/>
                    <a:pt x="529" y="321"/>
                    <a:pt x="1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p53"/>
            <p:cNvSpPr/>
            <p:nvPr/>
          </p:nvSpPr>
          <p:spPr>
            <a:xfrm>
              <a:off x="1696350" y="2371450"/>
              <a:ext cx="165450" cy="131675"/>
            </a:xfrm>
            <a:custGeom>
              <a:avLst/>
              <a:gdLst/>
              <a:ahLst/>
              <a:cxnLst/>
              <a:rect l="l" t="t" r="r" b="b"/>
              <a:pathLst>
                <a:path w="6618" h="5267" extrusionOk="0">
                  <a:moveTo>
                    <a:pt x="3849" y="1"/>
                  </a:moveTo>
                  <a:cubicBezTo>
                    <a:pt x="3752" y="1"/>
                    <a:pt x="3654" y="13"/>
                    <a:pt x="3560" y="35"/>
                  </a:cubicBezTo>
                  <a:cubicBezTo>
                    <a:pt x="2791" y="169"/>
                    <a:pt x="2089" y="520"/>
                    <a:pt x="1521" y="1054"/>
                  </a:cubicBezTo>
                  <a:cubicBezTo>
                    <a:pt x="1387" y="1205"/>
                    <a:pt x="1220" y="1322"/>
                    <a:pt x="1037" y="1405"/>
                  </a:cubicBezTo>
                  <a:cubicBezTo>
                    <a:pt x="836" y="1455"/>
                    <a:pt x="619" y="1405"/>
                    <a:pt x="435" y="1472"/>
                  </a:cubicBezTo>
                  <a:cubicBezTo>
                    <a:pt x="168" y="1589"/>
                    <a:pt x="1" y="1856"/>
                    <a:pt x="1" y="2140"/>
                  </a:cubicBezTo>
                  <a:cubicBezTo>
                    <a:pt x="1" y="2424"/>
                    <a:pt x="51" y="2708"/>
                    <a:pt x="151" y="2976"/>
                  </a:cubicBezTo>
                  <a:cubicBezTo>
                    <a:pt x="251" y="3243"/>
                    <a:pt x="251" y="3527"/>
                    <a:pt x="201" y="3794"/>
                  </a:cubicBezTo>
                  <a:cubicBezTo>
                    <a:pt x="101" y="3978"/>
                    <a:pt x="268" y="4145"/>
                    <a:pt x="268" y="4346"/>
                  </a:cubicBezTo>
                  <a:cubicBezTo>
                    <a:pt x="235" y="4546"/>
                    <a:pt x="251" y="4747"/>
                    <a:pt x="301" y="4947"/>
                  </a:cubicBezTo>
                  <a:cubicBezTo>
                    <a:pt x="349" y="5137"/>
                    <a:pt x="530" y="5266"/>
                    <a:pt x="719" y="5266"/>
                  </a:cubicBezTo>
                  <a:cubicBezTo>
                    <a:pt x="730" y="5266"/>
                    <a:pt x="741" y="5266"/>
                    <a:pt x="753" y="5265"/>
                  </a:cubicBezTo>
                  <a:cubicBezTo>
                    <a:pt x="986" y="5231"/>
                    <a:pt x="1103" y="4981"/>
                    <a:pt x="1120" y="4764"/>
                  </a:cubicBezTo>
                  <a:cubicBezTo>
                    <a:pt x="1120" y="4546"/>
                    <a:pt x="1120" y="4312"/>
                    <a:pt x="1154" y="4095"/>
                  </a:cubicBezTo>
                  <a:cubicBezTo>
                    <a:pt x="1220" y="3945"/>
                    <a:pt x="1287" y="3794"/>
                    <a:pt x="1371" y="3644"/>
                  </a:cubicBezTo>
                  <a:cubicBezTo>
                    <a:pt x="1504" y="3260"/>
                    <a:pt x="1538" y="2842"/>
                    <a:pt x="1471" y="2441"/>
                  </a:cubicBezTo>
                  <a:lnTo>
                    <a:pt x="1471" y="2441"/>
                  </a:lnTo>
                  <a:cubicBezTo>
                    <a:pt x="1822" y="2608"/>
                    <a:pt x="2189" y="2725"/>
                    <a:pt x="2590" y="2775"/>
                  </a:cubicBezTo>
                  <a:cubicBezTo>
                    <a:pt x="2623" y="2778"/>
                    <a:pt x="2655" y="2779"/>
                    <a:pt x="2687" y="2779"/>
                  </a:cubicBezTo>
                  <a:cubicBezTo>
                    <a:pt x="3039" y="2779"/>
                    <a:pt x="3380" y="2615"/>
                    <a:pt x="3610" y="2324"/>
                  </a:cubicBezTo>
                  <a:cubicBezTo>
                    <a:pt x="3961" y="2458"/>
                    <a:pt x="4278" y="2642"/>
                    <a:pt x="4629" y="2775"/>
                  </a:cubicBezTo>
                  <a:cubicBezTo>
                    <a:pt x="4877" y="2882"/>
                    <a:pt x="5143" y="2938"/>
                    <a:pt x="5407" y="2938"/>
                  </a:cubicBezTo>
                  <a:cubicBezTo>
                    <a:pt x="5516" y="2938"/>
                    <a:pt x="5624" y="2928"/>
                    <a:pt x="5732" y="2909"/>
                  </a:cubicBezTo>
                  <a:cubicBezTo>
                    <a:pt x="6099" y="2842"/>
                    <a:pt x="6417" y="2575"/>
                    <a:pt x="6517" y="2207"/>
                  </a:cubicBezTo>
                  <a:cubicBezTo>
                    <a:pt x="6617" y="1840"/>
                    <a:pt x="6383" y="1455"/>
                    <a:pt x="5999" y="1372"/>
                  </a:cubicBezTo>
                  <a:cubicBezTo>
                    <a:pt x="6316" y="1288"/>
                    <a:pt x="6433" y="837"/>
                    <a:pt x="6250" y="570"/>
                  </a:cubicBezTo>
                  <a:cubicBezTo>
                    <a:pt x="6079" y="343"/>
                    <a:pt x="5813" y="224"/>
                    <a:pt x="5542" y="224"/>
                  </a:cubicBezTo>
                  <a:cubicBezTo>
                    <a:pt x="5494" y="224"/>
                    <a:pt x="5445" y="228"/>
                    <a:pt x="5397" y="236"/>
                  </a:cubicBezTo>
                  <a:cubicBezTo>
                    <a:pt x="5080" y="302"/>
                    <a:pt x="4763" y="436"/>
                    <a:pt x="4495" y="620"/>
                  </a:cubicBezTo>
                  <a:cubicBezTo>
                    <a:pt x="4545" y="386"/>
                    <a:pt x="4428" y="152"/>
                    <a:pt x="4211" y="68"/>
                  </a:cubicBezTo>
                  <a:cubicBezTo>
                    <a:pt x="4098" y="21"/>
                    <a:pt x="3975" y="1"/>
                    <a:pt x="38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p53"/>
            <p:cNvSpPr/>
            <p:nvPr/>
          </p:nvSpPr>
          <p:spPr>
            <a:xfrm>
              <a:off x="1687575" y="2472975"/>
              <a:ext cx="25100" cy="40500"/>
            </a:xfrm>
            <a:custGeom>
              <a:avLst/>
              <a:gdLst/>
              <a:ahLst/>
              <a:cxnLst/>
              <a:rect l="l" t="t" r="r" b="b"/>
              <a:pathLst>
                <a:path w="1004" h="1620" extrusionOk="0">
                  <a:moveTo>
                    <a:pt x="686" y="1"/>
                  </a:moveTo>
                  <a:cubicBezTo>
                    <a:pt x="435" y="18"/>
                    <a:pt x="1" y="151"/>
                    <a:pt x="17" y="870"/>
                  </a:cubicBezTo>
                  <a:cubicBezTo>
                    <a:pt x="27" y="1490"/>
                    <a:pt x="379" y="1619"/>
                    <a:pt x="660" y="1619"/>
                  </a:cubicBezTo>
                  <a:cubicBezTo>
                    <a:pt x="847" y="1619"/>
                    <a:pt x="1003" y="1561"/>
                    <a:pt x="1003" y="1555"/>
                  </a:cubicBezTo>
                  <a:cubicBezTo>
                    <a:pt x="1003" y="1521"/>
                    <a:pt x="936" y="602"/>
                    <a:pt x="903" y="201"/>
                  </a:cubicBezTo>
                  <a:cubicBezTo>
                    <a:pt x="903" y="84"/>
                    <a:pt x="803" y="1"/>
                    <a:pt x="686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p53"/>
            <p:cNvSpPr/>
            <p:nvPr/>
          </p:nvSpPr>
          <p:spPr>
            <a:xfrm>
              <a:off x="1694675" y="2481575"/>
              <a:ext cx="11725" cy="22600"/>
            </a:xfrm>
            <a:custGeom>
              <a:avLst/>
              <a:gdLst/>
              <a:ahLst/>
              <a:cxnLst/>
              <a:rect l="l" t="t" r="r" b="b"/>
              <a:pathLst>
                <a:path w="469" h="904" extrusionOk="0">
                  <a:moveTo>
                    <a:pt x="281" y="1"/>
                  </a:moveTo>
                  <a:cubicBezTo>
                    <a:pt x="271" y="1"/>
                    <a:pt x="261" y="3"/>
                    <a:pt x="251" y="8"/>
                  </a:cubicBezTo>
                  <a:cubicBezTo>
                    <a:pt x="168" y="24"/>
                    <a:pt x="84" y="75"/>
                    <a:pt x="68" y="158"/>
                  </a:cubicBezTo>
                  <a:cubicBezTo>
                    <a:pt x="18" y="258"/>
                    <a:pt x="1" y="359"/>
                    <a:pt x="1" y="459"/>
                  </a:cubicBezTo>
                  <a:cubicBezTo>
                    <a:pt x="1" y="643"/>
                    <a:pt x="101" y="810"/>
                    <a:pt x="268" y="893"/>
                  </a:cubicBezTo>
                  <a:cubicBezTo>
                    <a:pt x="293" y="899"/>
                    <a:pt x="315" y="903"/>
                    <a:pt x="336" y="903"/>
                  </a:cubicBezTo>
                  <a:cubicBezTo>
                    <a:pt x="372" y="903"/>
                    <a:pt x="403" y="892"/>
                    <a:pt x="435" y="860"/>
                  </a:cubicBezTo>
                  <a:cubicBezTo>
                    <a:pt x="469" y="843"/>
                    <a:pt x="469" y="810"/>
                    <a:pt x="469" y="810"/>
                  </a:cubicBezTo>
                  <a:lnTo>
                    <a:pt x="469" y="810"/>
                  </a:lnTo>
                  <a:cubicBezTo>
                    <a:pt x="469" y="810"/>
                    <a:pt x="452" y="826"/>
                    <a:pt x="419" y="843"/>
                  </a:cubicBezTo>
                  <a:cubicBezTo>
                    <a:pt x="402" y="851"/>
                    <a:pt x="381" y="856"/>
                    <a:pt x="358" y="856"/>
                  </a:cubicBezTo>
                  <a:cubicBezTo>
                    <a:pt x="335" y="856"/>
                    <a:pt x="310" y="851"/>
                    <a:pt x="285" y="843"/>
                  </a:cubicBezTo>
                  <a:cubicBezTo>
                    <a:pt x="151" y="760"/>
                    <a:pt x="68" y="609"/>
                    <a:pt x="68" y="459"/>
                  </a:cubicBezTo>
                  <a:cubicBezTo>
                    <a:pt x="68" y="359"/>
                    <a:pt x="84" y="275"/>
                    <a:pt x="118" y="191"/>
                  </a:cubicBezTo>
                  <a:cubicBezTo>
                    <a:pt x="134" y="125"/>
                    <a:pt x="185" y="75"/>
                    <a:pt x="251" y="58"/>
                  </a:cubicBezTo>
                  <a:cubicBezTo>
                    <a:pt x="265" y="53"/>
                    <a:pt x="277" y="51"/>
                    <a:pt x="288" y="51"/>
                  </a:cubicBezTo>
                  <a:cubicBezTo>
                    <a:pt x="319" y="51"/>
                    <a:pt x="344" y="67"/>
                    <a:pt x="368" y="91"/>
                  </a:cubicBezTo>
                  <a:cubicBezTo>
                    <a:pt x="368" y="125"/>
                    <a:pt x="368" y="141"/>
                    <a:pt x="368" y="141"/>
                  </a:cubicBezTo>
                  <a:cubicBezTo>
                    <a:pt x="371" y="144"/>
                    <a:pt x="375" y="146"/>
                    <a:pt x="377" y="146"/>
                  </a:cubicBezTo>
                  <a:cubicBezTo>
                    <a:pt x="390" y="146"/>
                    <a:pt x="399" y="119"/>
                    <a:pt x="385" y="91"/>
                  </a:cubicBezTo>
                  <a:cubicBezTo>
                    <a:pt x="385" y="58"/>
                    <a:pt x="368" y="41"/>
                    <a:pt x="352" y="24"/>
                  </a:cubicBezTo>
                  <a:cubicBezTo>
                    <a:pt x="328" y="13"/>
                    <a:pt x="304" y="1"/>
                    <a:pt x="281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Google Shape;2054;p53"/>
            <p:cNvSpPr/>
            <p:nvPr/>
          </p:nvSpPr>
          <p:spPr>
            <a:xfrm>
              <a:off x="1756500" y="2454175"/>
              <a:ext cx="24250" cy="7600"/>
            </a:xfrm>
            <a:custGeom>
              <a:avLst/>
              <a:gdLst/>
              <a:ahLst/>
              <a:cxnLst/>
              <a:rect l="l" t="t" r="r" b="b"/>
              <a:pathLst>
                <a:path w="970" h="304" extrusionOk="0">
                  <a:moveTo>
                    <a:pt x="677" y="0"/>
                  </a:moveTo>
                  <a:cubicBezTo>
                    <a:pt x="601" y="0"/>
                    <a:pt x="525" y="12"/>
                    <a:pt x="452" y="34"/>
                  </a:cubicBezTo>
                  <a:cubicBezTo>
                    <a:pt x="168" y="101"/>
                    <a:pt x="1" y="268"/>
                    <a:pt x="17" y="302"/>
                  </a:cubicBezTo>
                  <a:cubicBezTo>
                    <a:pt x="19" y="303"/>
                    <a:pt x="21" y="304"/>
                    <a:pt x="24" y="304"/>
                  </a:cubicBezTo>
                  <a:cubicBezTo>
                    <a:pt x="64" y="304"/>
                    <a:pt x="253" y="213"/>
                    <a:pt x="485" y="151"/>
                  </a:cubicBezTo>
                  <a:cubicBezTo>
                    <a:pt x="736" y="84"/>
                    <a:pt x="970" y="101"/>
                    <a:pt x="970" y="68"/>
                  </a:cubicBezTo>
                  <a:cubicBezTo>
                    <a:pt x="876" y="21"/>
                    <a:pt x="776" y="0"/>
                    <a:pt x="6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Google Shape;2055;p53"/>
            <p:cNvSpPr/>
            <p:nvPr/>
          </p:nvSpPr>
          <p:spPr>
            <a:xfrm>
              <a:off x="1793675" y="2538975"/>
              <a:ext cx="2950" cy="15900"/>
            </a:xfrm>
            <a:custGeom>
              <a:avLst/>
              <a:gdLst/>
              <a:ahLst/>
              <a:cxnLst/>
              <a:rect l="l" t="t" r="r" b="b"/>
              <a:pathLst>
                <a:path w="118" h="636" extrusionOk="0">
                  <a:moveTo>
                    <a:pt x="68" y="1"/>
                  </a:moveTo>
                  <a:cubicBezTo>
                    <a:pt x="34" y="1"/>
                    <a:pt x="1" y="151"/>
                    <a:pt x="1" y="318"/>
                  </a:cubicBezTo>
                  <a:cubicBezTo>
                    <a:pt x="1" y="502"/>
                    <a:pt x="17" y="636"/>
                    <a:pt x="51" y="636"/>
                  </a:cubicBezTo>
                  <a:cubicBezTo>
                    <a:pt x="84" y="636"/>
                    <a:pt x="118" y="502"/>
                    <a:pt x="118" y="318"/>
                  </a:cubicBezTo>
                  <a:cubicBezTo>
                    <a:pt x="118" y="151"/>
                    <a:pt x="101" y="1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Google Shape;2056;p53"/>
            <p:cNvSpPr/>
            <p:nvPr/>
          </p:nvSpPr>
          <p:spPr>
            <a:xfrm>
              <a:off x="1800375" y="2538975"/>
              <a:ext cx="2950" cy="13400"/>
            </a:xfrm>
            <a:custGeom>
              <a:avLst/>
              <a:gdLst/>
              <a:ahLst/>
              <a:cxnLst/>
              <a:rect l="l" t="t" r="r" b="b"/>
              <a:pathLst>
                <a:path w="118" h="536" extrusionOk="0">
                  <a:moveTo>
                    <a:pt x="67" y="1"/>
                  </a:moveTo>
                  <a:cubicBezTo>
                    <a:pt x="33" y="1"/>
                    <a:pt x="0" y="118"/>
                    <a:pt x="0" y="268"/>
                  </a:cubicBezTo>
                  <a:cubicBezTo>
                    <a:pt x="0" y="418"/>
                    <a:pt x="33" y="535"/>
                    <a:pt x="67" y="535"/>
                  </a:cubicBezTo>
                  <a:cubicBezTo>
                    <a:pt x="100" y="535"/>
                    <a:pt x="117" y="418"/>
                    <a:pt x="117" y="268"/>
                  </a:cubicBezTo>
                  <a:cubicBezTo>
                    <a:pt x="117" y="118"/>
                    <a:pt x="100" y="1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Google Shape;2057;p53"/>
            <p:cNvSpPr/>
            <p:nvPr/>
          </p:nvSpPr>
          <p:spPr>
            <a:xfrm>
              <a:off x="1807475" y="2538575"/>
              <a:ext cx="3350" cy="12125"/>
            </a:xfrm>
            <a:custGeom>
              <a:avLst/>
              <a:gdLst/>
              <a:ahLst/>
              <a:cxnLst/>
              <a:rect l="l" t="t" r="r" b="b"/>
              <a:pathLst>
                <a:path w="134" h="485" extrusionOk="0">
                  <a:moveTo>
                    <a:pt x="50" y="0"/>
                  </a:moveTo>
                  <a:cubicBezTo>
                    <a:pt x="17" y="0"/>
                    <a:pt x="0" y="117"/>
                    <a:pt x="17" y="251"/>
                  </a:cubicBezTo>
                  <a:cubicBezTo>
                    <a:pt x="17" y="384"/>
                    <a:pt x="50" y="485"/>
                    <a:pt x="84" y="485"/>
                  </a:cubicBezTo>
                  <a:cubicBezTo>
                    <a:pt x="117" y="468"/>
                    <a:pt x="134" y="368"/>
                    <a:pt x="134" y="234"/>
                  </a:cubicBezTo>
                  <a:cubicBezTo>
                    <a:pt x="117" y="100"/>
                    <a:pt x="84" y="0"/>
                    <a:pt x="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Google Shape;2058;p53"/>
            <p:cNvSpPr/>
            <p:nvPr/>
          </p:nvSpPr>
          <p:spPr>
            <a:xfrm>
              <a:off x="1525100" y="2607575"/>
              <a:ext cx="474550" cy="426425"/>
            </a:xfrm>
            <a:custGeom>
              <a:avLst/>
              <a:gdLst/>
              <a:ahLst/>
              <a:cxnLst/>
              <a:rect l="l" t="t" r="r" b="b"/>
              <a:pathLst>
                <a:path w="18982" h="17057" extrusionOk="0">
                  <a:moveTo>
                    <a:pt x="12121" y="1"/>
                  </a:moveTo>
                  <a:cubicBezTo>
                    <a:pt x="11858" y="1"/>
                    <a:pt x="11660" y="32"/>
                    <a:pt x="11473" y="32"/>
                  </a:cubicBezTo>
                  <a:cubicBezTo>
                    <a:pt x="11447" y="32"/>
                    <a:pt x="11421" y="32"/>
                    <a:pt x="11395" y="30"/>
                  </a:cubicBezTo>
                  <a:cubicBezTo>
                    <a:pt x="10688" y="307"/>
                    <a:pt x="9943" y="446"/>
                    <a:pt x="9198" y="446"/>
                  </a:cubicBezTo>
                  <a:cubicBezTo>
                    <a:pt x="8730" y="446"/>
                    <a:pt x="8261" y="391"/>
                    <a:pt x="7803" y="281"/>
                  </a:cubicBezTo>
                  <a:cubicBezTo>
                    <a:pt x="6216" y="465"/>
                    <a:pt x="5297" y="1217"/>
                    <a:pt x="3526" y="1918"/>
                  </a:cubicBezTo>
                  <a:lnTo>
                    <a:pt x="0" y="3823"/>
                  </a:lnTo>
                  <a:lnTo>
                    <a:pt x="2540" y="7365"/>
                  </a:lnTo>
                  <a:lnTo>
                    <a:pt x="5815" y="6279"/>
                  </a:lnTo>
                  <a:cubicBezTo>
                    <a:pt x="6082" y="7633"/>
                    <a:pt x="6149" y="8719"/>
                    <a:pt x="6333" y="10373"/>
                  </a:cubicBezTo>
                  <a:lnTo>
                    <a:pt x="6667" y="17056"/>
                  </a:lnTo>
                  <a:lnTo>
                    <a:pt x="16575" y="16889"/>
                  </a:lnTo>
                  <a:lnTo>
                    <a:pt x="15573" y="10557"/>
                  </a:lnTo>
                  <a:lnTo>
                    <a:pt x="14971" y="5544"/>
                  </a:lnTo>
                  <a:lnTo>
                    <a:pt x="14971" y="5544"/>
                  </a:lnTo>
                  <a:lnTo>
                    <a:pt x="17878" y="6747"/>
                  </a:lnTo>
                  <a:lnTo>
                    <a:pt x="18981" y="2670"/>
                  </a:lnTo>
                  <a:cubicBezTo>
                    <a:pt x="17394" y="2002"/>
                    <a:pt x="16274" y="1601"/>
                    <a:pt x="15389" y="1133"/>
                  </a:cubicBezTo>
                  <a:cubicBezTo>
                    <a:pt x="13595" y="154"/>
                    <a:pt x="12700" y="1"/>
                    <a:pt x="12121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p53"/>
            <p:cNvSpPr/>
            <p:nvPr/>
          </p:nvSpPr>
          <p:spPr>
            <a:xfrm>
              <a:off x="1633700" y="2636975"/>
              <a:ext cx="283225" cy="65350"/>
            </a:xfrm>
            <a:custGeom>
              <a:avLst/>
              <a:gdLst/>
              <a:ahLst/>
              <a:cxnLst/>
              <a:rect l="l" t="t" r="r" b="b"/>
              <a:pathLst>
                <a:path w="11329" h="2614" extrusionOk="0">
                  <a:moveTo>
                    <a:pt x="11190" y="0"/>
                  </a:moveTo>
                  <a:cubicBezTo>
                    <a:pt x="11187" y="0"/>
                    <a:pt x="11183" y="2"/>
                    <a:pt x="11178" y="7"/>
                  </a:cubicBezTo>
                  <a:cubicBezTo>
                    <a:pt x="11178" y="7"/>
                    <a:pt x="11212" y="41"/>
                    <a:pt x="11245" y="124"/>
                  </a:cubicBezTo>
                  <a:cubicBezTo>
                    <a:pt x="11295" y="241"/>
                    <a:pt x="11279" y="392"/>
                    <a:pt x="11212" y="492"/>
                  </a:cubicBezTo>
                  <a:cubicBezTo>
                    <a:pt x="11095" y="676"/>
                    <a:pt x="10944" y="809"/>
                    <a:pt x="10744" y="893"/>
                  </a:cubicBezTo>
                  <a:cubicBezTo>
                    <a:pt x="10477" y="960"/>
                    <a:pt x="10193" y="993"/>
                    <a:pt x="9909" y="993"/>
                  </a:cubicBezTo>
                  <a:cubicBezTo>
                    <a:pt x="9741" y="993"/>
                    <a:pt x="9574" y="1026"/>
                    <a:pt x="9407" y="1060"/>
                  </a:cubicBezTo>
                  <a:cubicBezTo>
                    <a:pt x="9240" y="1110"/>
                    <a:pt x="9073" y="1194"/>
                    <a:pt x="8923" y="1311"/>
                  </a:cubicBezTo>
                  <a:cubicBezTo>
                    <a:pt x="8605" y="1528"/>
                    <a:pt x="8355" y="1828"/>
                    <a:pt x="8037" y="2096"/>
                  </a:cubicBezTo>
                  <a:cubicBezTo>
                    <a:pt x="7887" y="2229"/>
                    <a:pt x="7703" y="2346"/>
                    <a:pt x="7519" y="2413"/>
                  </a:cubicBezTo>
                  <a:cubicBezTo>
                    <a:pt x="7382" y="2470"/>
                    <a:pt x="7237" y="2496"/>
                    <a:pt x="7095" y="2496"/>
                  </a:cubicBezTo>
                  <a:cubicBezTo>
                    <a:pt x="7030" y="2496"/>
                    <a:pt x="6964" y="2491"/>
                    <a:pt x="6901" y="2480"/>
                  </a:cubicBezTo>
                  <a:cubicBezTo>
                    <a:pt x="6467" y="2413"/>
                    <a:pt x="6066" y="2129"/>
                    <a:pt x="5631" y="1929"/>
                  </a:cubicBezTo>
                  <a:cubicBezTo>
                    <a:pt x="5319" y="1785"/>
                    <a:pt x="4982" y="1710"/>
                    <a:pt x="4637" y="1710"/>
                  </a:cubicBezTo>
                  <a:cubicBezTo>
                    <a:pt x="4501" y="1710"/>
                    <a:pt x="4364" y="1721"/>
                    <a:pt x="4228" y="1745"/>
                  </a:cubicBezTo>
                  <a:cubicBezTo>
                    <a:pt x="3793" y="1795"/>
                    <a:pt x="3359" y="1879"/>
                    <a:pt x="2941" y="1996"/>
                  </a:cubicBezTo>
                  <a:cubicBezTo>
                    <a:pt x="2573" y="2096"/>
                    <a:pt x="2172" y="2146"/>
                    <a:pt x="1788" y="2179"/>
                  </a:cubicBezTo>
                  <a:cubicBezTo>
                    <a:pt x="1754" y="2181"/>
                    <a:pt x="1721" y="2182"/>
                    <a:pt x="1687" y="2182"/>
                  </a:cubicBezTo>
                  <a:cubicBezTo>
                    <a:pt x="1387" y="2182"/>
                    <a:pt x="1088" y="2116"/>
                    <a:pt x="802" y="1996"/>
                  </a:cubicBezTo>
                  <a:cubicBezTo>
                    <a:pt x="552" y="1862"/>
                    <a:pt x="351" y="1678"/>
                    <a:pt x="218" y="1427"/>
                  </a:cubicBezTo>
                  <a:cubicBezTo>
                    <a:pt x="101" y="1244"/>
                    <a:pt x="50" y="1043"/>
                    <a:pt x="50" y="843"/>
                  </a:cubicBezTo>
                  <a:cubicBezTo>
                    <a:pt x="67" y="659"/>
                    <a:pt x="134" y="492"/>
                    <a:pt x="234" y="341"/>
                  </a:cubicBezTo>
                  <a:lnTo>
                    <a:pt x="234" y="341"/>
                  </a:lnTo>
                  <a:cubicBezTo>
                    <a:pt x="201" y="375"/>
                    <a:pt x="167" y="408"/>
                    <a:pt x="151" y="442"/>
                  </a:cubicBezTo>
                  <a:cubicBezTo>
                    <a:pt x="67" y="559"/>
                    <a:pt x="17" y="692"/>
                    <a:pt x="17" y="826"/>
                  </a:cubicBezTo>
                  <a:cubicBezTo>
                    <a:pt x="0" y="1060"/>
                    <a:pt x="50" y="1277"/>
                    <a:pt x="151" y="1461"/>
                  </a:cubicBezTo>
                  <a:cubicBezTo>
                    <a:pt x="301" y="1712"/>
                    <a:pt x="518" y="1929"/>
                    <a:pt x="769" y="2062"/>
                  </a:cubicBezTo>
                  <a:cubicBezTo>
                    <a:pt x="1055" y="2198"/>
                    <a:pt x="1367" y="2265"/>
                    <a:pt x="1683" y="2265"/>
                  </a:cubicBezTo>
                  <a:cubicBezTo>
                    <a:pt x="1718" y="2265"/>
                    <a:pt x="1753" y="2265"/>
                    <a:pt x="1788" y="2263"/>
                  </a:cubicBezTo>
                  <a:cubicBezTo>
                    <a:pt x="2189" y="2263"/>
                    <a:pt x="2590" y="2196"/>
                    <a:pt x="2974" y="2096"/>
                  </a:cubicBezTo>
                  <a:cubicBezTo>
                    <a:pt x="3392" y="1996"/>
                    <a:pt x="3810" y="1912"/>
                    <a:pt x="4244" y="1845"/>
                  </a:cubicBezTo>
                  <a:cubicBezTo>
                    <a:pt x="4353" y="1833"/>
                    <a:pt x="4462" y="1827"/>
                    <a:pt x="4572" y="1827"/>
                  </a:cubicBezTo>
                  <a:cubicBezTo>
                    <a:pt x="4917" y="1827"/>
                    <a:pt x="5264" y="1889"/>
                    <a:pt x="5581" y="2029"/>
                  </a:cubicBezTo>
                  <a:cubicBezTo>
                    <a:pt x="6015" y="2229"/>
                    <a:pt x="6400" y="2514"/>
                    <a:pt x="6868" y="2597"/>
                  </a:cubicBezTo>
                  <a:cubicBezTo>
                    <a:pt x="6942" y="2608"/>
                    <a:pt x="7016" y="2613"/>
                    <a:pt x="7089" y="2613"/>
                  </a:cubicBezTo>
                  <a:cubicBezTo>
                    <a:pt x="7248" y="2613"/>
                    <a:pt x="7404" y="2587"/>
                    <a:pt x="7553" y="2530"/>
                  </a:cubicBezTo>
                  <a:cubicBezTo>
                    <a:pt x="7753" y="2447"/>
                    <a:pt x="7937" y="2313"/>
                    <a:pt x="8104" y="2179"/>
                  </a:cubicBezTo>
                  <a:cubicBezTo>
                    <a:pt x="8421" y="1895"/>
                    <a:pt x="8689" y="1595"/>
                    <a:pt x="8973" y="1377"/>
                  </a:cubicBezTo>
                  <a:cubicBezTo>
                    <a:pt x="9123" y="1277"/>
                    <a:pt x="9274" y="1210"/>
                    <a:pt x="9441" y="1143"/>
                  </a:cubicBezTo>
                  <a:cubicBezTo>
                    <a:pt x="9591" y="1110"/>
                    <a:pt x="9758" y="1077"/>
                    <a:pt x="9909" y="1077"/>
                  </a:cubicBezTo>
                  <a:cubicBezTo>
                    <a:pt x="10209" y="1060"/>
                    <a:pt x="10493" y="1026"/>
                    <a:pt x="10761" y="943"/>
                  </a:cubicBezTo>
                  <a:cubicBezTo>
                    <a:pt x="10978" y="876"/>
                    <a:pt x="11145" y="709"/>
                    <a:pt x="11245" y="525"/>
                  </a:cubicBezTo>
                  <a:cubicBezTo>
                    <a:pt x="11312" y="392"/>
                    <a:pt x="11329" y="241"/>
                    <a:pt x="11279" y="108"/>
                  </a:cubicBezTo>
                  <a:cubicBezTo>
                    <a:pt x="11262" y="74"/>
                    <a:pt x="11245" y="57"/>
                    <a:pt x="11212" y="24"/>
                  </a:cubicBezTo>
                  <a:cubicBezTo>
                    <a:pt x="11200" y="12"/>
                    <a:pt x="11197" y="0"/>
                    <a:pt x="111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p53"/>
            <p:cNvSpPr/>
            <p:nvPr/>
          </p:nvSpPr>
          <p:spPr>
            <a:xfrm>
              <a:off x="1550575" y="2691875"/>
              <a:ext cx="343800" cy="92550"/>
            </a:xfrm>
            <a:custGeom>
              <a:avLst/>
              <a:gdLst/>
              <a:ahLst/>
              <a:cxnLst/>
              <a:rect l="l" t="t" r="r" b="b"/>
              <a:pathLst>
                <a:path w="13752" h="3702" extrusionOk="0">
                  <a:moveTo>
                    <a:pt x="184" y="0"/>
                  </a:moveTo>
                  <a:lnTo>
                    <a:pt x="184" y="0"/>
                  </a:lnTo>
                  <a:cubicBezTo>
                    <a:pt x="151" y="50"/>
                    <a:pt x="134" y="100"/>
                    <a:pt x="101" y="150"/>
                  </a:cubicBezTo>
                  <a:cubicBezTo>
                    <a:pt x="34" y="284"/>
                    <a:pt x="0" y="451"/>
                    <a:pt x="17" y="602"/>
                  </a:cubicBezTo>
                  <a:cubicBezTo>
                    <a:pt x="34" y="852"/>
                    <a:pt x="134" y="1103"/>
                    <a:pt x="268" y="1303"/>
                  </a:cubicBezTo>
                  <a:cubicBezTo>
                    <a:pt x="468" y="1571"/>
                    <a:pt x="752" y="1771"/>
                    <a:pt x="1070" y="1888"/>
                  </a:cubicBezTo>
                  <a:cubicBezTo>
                    <a:pt x="1437" y="2005"/>
                    <a:pt x="1838" y="2072"/>
                    <a:pt x="2239" y="2072"/>
                  </a:cubicBezTo>
                  <a:cubicBezTo>
                    <a:pt x="2690" y="2072"/>
                    <a:pt x="3142" y="2089"/>
                    <a:pt x="3593" y="2139"/>
                  </a:cubicBezTo>
                  <a:cubicBezTo>
                    <a:pt x="3827" y="2172"/>
                    <a:pt x="4061" y="2222"/>
                    <a:pt x="4278" y="2323"/>
                  </a:cubicBezTo>
                  <a:cubicBezTo>
                    <a:pt x="4512" y="2423"/>
                    <a:pt x="4729" y="2556"/>
                    <a:pt x="4913" y="2724"/>
                  </a:cubicBezTo>
                  <a:cubicBezTo>
                    <a:pt x="5130" y="2874"/>
                    <a:pt x="5330" y="3041"/>
                    <a:pt x="5548" y="3191"/>
                  </a:cubicBezTo>
                  <a:cubicBezTo>
                    <a:pt x="5782" y="3342"/>
                    <a:pt x="6032" y="3475"/>
                    <a:pt x="6299" y="3559"/>
                  </a:cubicBezTo>
                  <a:cubicBezTo>
                    <a:pt x="6597" y="3655"/>
                    <a:pt x="6910" y="3701"/>
                    <a:pt x="7225" y="3701"/>
                  </a:cubicBezTo>
                  <a:cubicBezTo>
                    <a:pt x="7458" y="3701"/>
                    <a:pt x="7692" y="3676"/>
                    <a:pt x="7920" y="3626"/>
                  </a:cubicBezTo>
                  <a:cubicBezTo>
                    <a:pt x="8438" y="3526"/>
                    <a:pt x="8873" y="3242"/>
                    <a:pt x="9290" y="3024"/>
                  </a:cubicBezTo>
                  <a:cubicBezTo>
                    <a:pt x="9622" y="2852"/>
                    <a:pt x="9975" y="2732"/>
                    <a:pt x="10308" y="2732"/>
                  </a:cubicBezTo>
                  <a:cubicBezTo>
                    <a:pt x="10393" y="2732"/>
                    <a:pt x="10478" y="2740"/>
                    <a:pt x="10560" y="2757"/>
                  </a:cubicBezTo>
                  <a:cubicBezTo>
                    <a:pt x="10961" y="2857"/>
                    <a:pt x="11312" y="3074"/>
                    <a:pt x="11663" y="3175"/>
                  </a:cubicBezTo>
                  <a:cubicBezTo>
                    <a:pt x="11843" y="3232"/>
                    <a:pt x="12029" y="3262"/>
                    <a:pt x="12217" y="3262"/>
                  </a:cubicBezTo>
                  <a:cubicBezTo>
                    <a:pt x="12360" y="3262"/>
                    <a:pt x="12504" y="3244"/>
                    <a:pt x="12649" y="3208"/>
                  </a:cubicBezTo>
                  <a:cubicBezTo>
                    <a:pt x="12883" y="3158"/>
                    <a:pt x="13117" y="3058"/>
                    <a:pt x="13317" y="2907"/>
                  </a:cubicBezTo>
                  <a:cubicBezTo>
                    <a:pt x="13451" y="2824"/>
                    <a:pt x="13568" y="2707"/>
                    <a:pt x="13668" y="2590"/>
                  </a:cubicBezTo>
                  <a:cubicBezTo>
                    <a:pt x="13701" y="2556"/>
                    <a:pt x="13735" y="2506"/>
                    <a:pt x="13751" y="2456"/>
                  </a:cubicBezTo>
                  <a:lnTo>
                    <a:pt x="13751" y="2456"/>
                  </a:lnTo>
                  <a:cubicBezTo>
                    <a:pt x="13618" y="2607"/>
                    <a:pt x="13467" y="2757"/>
                    <a:pt x="13300" y="2874"/>
                  </a:cubicBezTo>
                  <a:cubicBezTo>
                    <a:pt x="13083" y="3008"/>
                    <a:pt x="12866" y="3091"/>
                    <a:pt x="12632" y="3141"/>
                  </a:cubicBezTo>
                  <a:cubicBezTo>
                    <a:pt x="12495" y="3177"/>
                    <a:pt x="12358" y="3195"/>
                    <a:pt x="12220" y="3195"/>
                  </a:cubicBezTo>
                  <a:cubicBezTo>
                    <a:pt x="12040" y="3195"/>
                    <a:pt x="11860" y="3165"/>
                    <a:pt x="11680" y="3108"/>
                  </a:cubicBezTo>
                  <a:cubicBezTo>
                    <a:pt x="11345" y="2991"/>
                    <a:pt x="11011" y="2774"/>
                    <a:pt x="10577" y="2673"/>
                  </a:cubicBezTo>
                  <a:cubicBezTo>
                    <a:pt x="10468" y="2648"/>
                    <a:pt x="10355" y="2636"/>
                    <a:pt x="10243" y="2636"/>
                  </a:cubicBezTo>
                  <a:cubicBezTo>
                    <a:pt x="10130" y="2636"/>
                    <a:pt x="10017" y="2648"/>
                    <a:pt x="9909" y="2673"/>
                  </a:cubicBezTo>
                  <a:cubicBezTo>
                    <a:pt x="9675" y="2740"/>
                    <a:pt x="9457" y="2824"/>
                    <a:pt x="9240" y="2924"/>
                  </a:cubicBezTo>
                  <a:cubicBezTo>
                    <a:pt x="8822" y="3141"/>
                    <a:pt x="8388" y="3425"/>
                    <a:pt x="7887" y="3526"/>
                  </a:cubicBezTo>
                  <a:cubicBezTo>
                    <a:pt x="7677" y="3566"/>
                    <a:pt x="7464" y="3588"/>
                    <a:pt x="7252" y="3588"/>
                  </a:cubicBezTo>
                  <a:cubicBezTo>
                    <a:pt x="6941" y="3588"/>
                    <a:pt x="6631" y="3541"/>
                    <a:pt x="6333" y="3442"/>
                  </a:cubicBezTo>
                  <a:cubicBezTo>
                    <a:pt x="6082" y="3358"/>
                    <a:pt x="5848" y="3242"/>
                    <a:pt x="5614" y="3091"/>
                  </a:cubicBezTo>
                  <a:cubicBezTo>
                    <a:pt x="5397" y="2957"/>
                    <a:pt x="5197" y="2790"/>
                    <a:pt x="4979" y="2623"/>
                  </a:cubicBezTo>
                  <a:cubicBezTo>
                    <a:pt x="4779" y="2456"/>
                    <a:pt x="4562" y="2323"/>
                    <a:pt x="4328" y="2222"/>
                  </a:cubicBezTo>
                  <a:cubicBezTo>
                    <a:pt x="4094" y="2122"/>
                    <a:pt x="3843" y="2055"/>
                    <a:pt x="3609" y="2039"/>
                  </a:cubicBezTo>
                  <a:cubicBezTo>
                    <a:pt x="3271" y="2001"/>
                    <a:pt x="2923" y="1982"/>
                    <a:pt x="2580" y="1982"/>
                  </a:cubicBezTo>
                  <a:cubicBezTo>
                    <a:pt x="2466" y="1982"/>
                    <a:pt x="2352" y="1984"/>
                    <a:pt x="2239" y="1988"/>
                  </a:cubicBezTo>
                  <a:cubicBezTo>
                    <a:pt x="1855" y="1988"/>
                    <a:pt x="1471" y="1922"/>
                    <a:pt x="1086" y="1805"/>
                  </a:cubicBezTo>
                  <a:cubicBezTo>
                    <a:pt x="786" y="1704"/>
                    <a:pt x="518" y="1521"/>
                    <a:pt x="335" y="1270"/>
                  </a:cubicBezTo>
                  <a:cubicBezTo>
                    <a:pt x="184" y="1069"/>
                    <a:pt x="101" y="836"/>
                    <a:pt x="67" y="602"/>
                  </a:cubicBezTo>
                  <a:cubicBezTo>
                    <a:pt x="50" y="451"/>
                    <a:pt x="67" y="301"/>
                    <a:pt x="117" y="150"/>
                  </a:cubicBezTo>
                  <a:cubicBezTo>
                    <a:pt x="167" y="50"/>
                    <a:pt x="201" y="17"/>
                    <a:pt x="1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53"/>
            <p:cNvSpPr/>
            <p:nvPr/>
          </p:nvSpPr>
          <p:spPr>
            <a:xfrm>
              <a:off x="1909800" y="2715675"/>
              <a:ext cx="75225" cy="38775"/>
            </a:xfrm>
            <a:custGeom>
              <a:avLst/>
              <a:gdLst/>
              <a:ahLst/>
              <a:cxnLst/>
              <a:rect l="l" t="t" r="r" b="b"/>
              <a:pathLst>
                <a:path w="3009" h="1551" extrusionOk="0">
                  <a:moveTo>
                    <a:pt x="3008" y="0"/>
                  </a:moveTo>
                  <a:cubicBezTo>
                    <a:pt x="2841" y="0"/>
                    <a:pt x="2657" y="51"/>
                    <a:pt x="2507" y="134"/>
                  </a:cubicBezTo>
                  <a:cubicBezTo>
                    <a:pt x="2156" y="335"/>
                    <a:pt x="1822" y="569"/>
                    <a:pt x="1521" y="853"/>
                  </a:cubicBezTo>
                  <a:cubicBezTo>
                    <a:pt x="1237" y="1120"/>
                    <a:pt x="886" y="1320"/>
                    <a:pt x="502" y="1437"/>
                  </a:cubicBezTo>
                  <a:cubicBezTo>
                    <a:pt x="335" y="1471"/>
                    <a:pt x="168" y="1488"/>
                    <a:pt x="1" y="1488"/>
                  </a:cubicBezTo>
                  <a:cubicBezTo>
                    <a:pt x="102" y="1528"/>
                    <a:pt x="209" y="1550"/>
                    <a:pt x="315" y="1550"/>
                  </a:cubicBezTo>
                  <a:cubicBezTo>
                    <a:pt x="384" y="1550"/>
                    <a:pt x="453" y="1541"/>
                    <a:pt x="519" y="1521"/>
                  </a:cubicBezTo>
                  <a:cubicBezTo>
                    <a:pt x="920" y="1421"/>
                    <a:pt x="1287" y="1220"/>
                    <a:pt x="1605" y="953"/>
                  </a:cubicBezTo>
                  <a:cubicBezTo>
                    <a:pt x="1889" y="669"/>
                    <a:pt x="2206" y="418"/>
                    <a:pt x="2557" y="201"/>
                  </a:cubicBezTo>
                  <a:cubicBezTo>
                    <a:pt x="2824" y="51"/>
                    <a:pt x="3008" y="34"/>
                    <a:pt x="30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p53"/>
            <p:cNvSpPr/>
            <p:nvPr/>
          </p:nvSpPr>
          <p:spPr>
            <a:xfrm>
              <a:off x="1682575" y="2844300"/>
              <a:ext cx="220150" cy="29425"/>
            </a:xfrm>
            <a:custGeom>
              <a:avLst/>
              <a:gdLst/>
              <a:ahLst/>
              <a:cxnLst/>
              <a:rect l="l" t="t" r="r" b="b"/>
              <a:pathLst>
                <a:path w="8806" h="1177" extrusionOk="0">
                  <a:moveTo>
                    <a:pt x="3" y="0"/>
                  </a:moveTo>
                  <a:cubicBezTo>
                    <a:pt x="2" y="0"/>
                    <a:pt x="1" y="1"/>
                    <a:pt x="0" y="2"/>
                  </a:cubicBezTo>
                  <a:cubicBezTo>
                    <a:pt x="0" y="35"/>
                    <a:pt x="17" y="69"/>
                    <a:pt x="34" y="85"/>
                  </a:cubicBezTo>
                  <a:cubicBezTo>
                    <a:pt x="67" y="185"/>
                    <a:pt x="117" y="269"/>
                    <a:pt x="167" y="336"/>
                  </a:cubicBezTo>
                  <a:cubicBezTo>
                    <a:pt x="385" y="620"/>
                    <a:pt x="652" y="837"/>
                    <a:pt x="986" y="971"/>
                  </a:cubicBezTo>
                  <a:cubicBezTo>
                    <a:pt x="1322" y="1110"/>
                    <a:pt x="1674" y="1177"/>
                    <a:pt x="2031" y="1177"/>
                  </a:cubicBezTo>
                  <a:cubicBezTo>
                    <a:pt x="2189" y="1177"/>
                    <a:pt x="2348" y="1163"/>
                    <a:pt x="2507" y="1138"/>
                  </a:cubicBezTo>
                  <a:cubicBezTo>
                    <a:pt x="3125" y="1021"/>
                    <a:pt x="3726" y="871"/>
                    <a:pt x="4311" y="653"/>
                  </a:cubicBezTo>
                  <a:cubicBezTo>
                    <a:pt x="4847" y="469"/>
                    <a:pt x="5412" y="384"/>
                    <a:pt x="5979" y="384"/>
                  </a:cubicBezTo>
                  <a:cubicBezTo>
                    <a:pt x="6030" y="384"/>
                    <a:pt x="6081" y="385"/>
                    <a:pt x="6132" y="386"/>
                  </a:cubicBezTo>
                  <a:cubicBezTo>
                    <a:pt x="6700" y="419"/>
                    <a:pt x="7135" y="703"/>
                    <a:pt x="7569" y="820"/>
                  </a:cubicBezTo>
                  <a:cubicBezTo>
                    <a:pt x="7691" y="863"/>
                    <a:pt x="7819" y="883"/>
                    <a:pt x="7947" y="883"/>
                  </a:cubicBezTo>
                  <a:cubicBezTo>
                    <a:pt x="8172" y="883"/>
                    <a:pt x="8397" y="820"/>
                    <a:pt x="8588" y="703"/>
                  </a:cubicBezTo>
                  <a:cubicBezTo>
                    <a:pt x="8655" y="653"/>
                    <a:pt x="8722" y="570"/>
                    <a:pt x="8772" y="486"/>
                  </a:cubicBezTo>
                  <a:cubicBezTo>
                    <a:pt x="8789" y="470"/>
                    <a:pt x="8806" y="436"/>
                    <a:pt x="8806" y="403"/>
                  </a:cubicBezTo>
                  <a:lnTo>
                    <a:pt x="8806" y="403"/>
                  </a:lnTo>
                  <a:cubicBezTo>
                    <a:pt x="8739" y="503"/>
                    <a:pt x="8655" y="603"/>
                    <a:pt x="8555" y="670"/>
                  </a:cubicBezTo>
                  <a:cubicBezTo>
                    <a:pt x="8392" y="766"/>
                    <a:pt x="8202" y="812"/>
                    <a:pt x="8009" y="812"/>
                  </a:cubicBezTo>
                  <a:cubicBezTo>
                    <a:pt x="7866" y="812"/>
                    <a:pt x="7721" y="787"/>
                    <a:pt x="7586" y="737"/>
                  </a:cubicBezTo>
                  <a:cubicBezTo>
                    <a:pt x="7385" y="687"/>
                    <a:pt x="7168" y="586"/>
                    <a:pt x="6934" y="486"/>
                  </a:cubicBezTo>
                  <a:cubicBezTo>
                    <a:pt x="6684" y="369"/>
                    <a:pt x="6416" y="302"/>
                    <a:pt x="6132" y="286"/>
                  </a:cubicBezTo>
                  <a:cubicBezTo>
                    <a:pt x="6045" y="281"/>
                    <a:pt x="5957" y="279"/>
                    <a:pt x="5869" y="279"/>
                  </a:cubicBezTo>
                  <a:cubicBezTo>
                    <a:pt x="5335" y="279"/>
                    <a:pt x="4794" y="367"/>
                    <a:pt x="4278" y="553"/>
                  </a:cubicBezTo>
                  <a:cubicBezTo>
                    <a:pt x="3693" y="754"/>
                    <a:pt x="3091" y="904"/>
                    <a:pt x="2490" y="1021"/>
                  </a:cubicBezTo>
                  <a:cubicBezTo>
                    <a:pt x="2320" y="1055"/>
                    <a:pt x="2149" y="1072"/>
                    <a:pt x="1980" y="1072"/>
                  </a:cubicBezTo>
                  <a:cubicBezTo>
                    <a:pt x="1652" y="1072"/>
                    <a:pt x="1328" y="1009"/>
                    <a:pt x="1019" y="887"/>
                  </a:cubicBezTo>
                  <a:cubicBezTo>
                    <a:pt x="702" y="770"/>
                    <a:pt x="418" y="570"/>
                    <a:pt x="201" y="319"/>
                  </a:cubicBezTo>
                  <a:cubicBezTo>
                    <a:pt x="75" y="130"/>
                    <a:pt x="23" y="0"/>
                    <a:pt x="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Google Shape;2063;p53"/>
            <p:cNvSpPr/>
            <p:nvPr/>
          </p:nvSpPr>
          <p:spPr>
            <a:xfrm>
              <a:off x="1687575" y="2952100"/>
              <a:ext cx="239800" cy="31350"/>
            </a:xfrm>
            <a:custGeom>
              <a:avLst/>
              <a:gdLst/>
              <a:ahLst/>
              <a:cxnLst/>
              <a:rect l="l" t="t" r="r" b="b"/>
              <a:pathLst>
                <a:path w="9592" h="1254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7" y="34"/>
                    <a:pt x="68" y="84"/>
                  </a:cubicBezTo>
                  <a:cubicBezTo>
                    <a:pt x="134" y="168"/>
                    <a:pt x="218" y="234"/>
                    <a:pt x="285" y="301"/>
                  </a:cubicBezTo>
                  <a:cubicBezTo>
                    <a:pt x="569" y="552"/>
                    <a:pt x="903" y="752"/>
                    <a:pt x="1237" y="903"/>
                  </a:cubicBezTo>
                  <a:cubicBezTo>
                    <a:pt x="1755" y="1137"/>
                    <a:pt x="2307" y="1254"/>
                    <a:pt x="2875" y="1254"/>
                  </a:cubicBezTo>
                  <a:cubicBezTo>
                    <a:pt x="3209" y="1254"/>
                    <a:pt x="3526" y="1220"/>
                    <a:pt x="3860" y="1137"/>
                  </a:cubicBezTo>
                  <a:cubicBezTo>
                    <a:pt x="4195" y="1053"/>
                    <a:pt x="4529" y="936"/>
                    <a:pt x="4863" y="819"/>
                  </a:cubicBezTo>
                  <a:cubicBezTo>
                    <a:pt x="5431" y="620"/>
                    <a:pt x="6000" y="433"/>
                    <a:pt x="6538" y="433"/>
                  </a:cubicBezTo>
                  <a:cubicBezTo>
                    <a:pt x="6632" y="433"/>
                    <a:pt x="6725" y="439"/>
                    <a:pt x="6818" y="452"/>
                  </a:cubicBezTo>
                  <a:cubicBezTo>
                    <a:pt x="7102" y="485"/>
                    <a:pt x="7386" y="569"/>
                    <a:pt x="7653" y="669"/>
                  </a:cubicBezTo>
                  <a:cubicBezTo>
                    <a:pt x="7904" y="769"/>
                    <a:pt x="8155" y="836"/>
                    <a:pt x="8422" y="886"/>
                  </a:cubicBezTo>
                  <a:cubicBezTo>
                    <a:pt x="8475" y="893"/>
                    <a:pt x="8527" y="896"/>
                    <a:pt x="8580" y="896"/>
                  </a:cubicBezTo>
                  <a:cubicBezTo>
                    <a:pt x="8909" y="896"/>
                    <a:pt x="9227" y="761"/>
                    <a:pt x="9458" y="502"/>
                  </a:cubicBezTo>
                  <a:cubicBezTo>
                    <a:pt x="9525" y="418"/>
                    <a:pt x="9558" y="335"/>
                    <a:pt x="9591" y="218"/>
                  </a:cubicBezTo>
                  <a:cubicBezTo>
                    <a:pt x="9591" y="184"/>
                    <a:pt x="9591" y="151"/>
                    <a:pt x="9591" y="117"/>
                  </a:cubicBezTo>
                  <a:cubicBezTo>
                    <a:pt x="9558" y="251"/>
                    <a:pt x="9508" y="368"/>
                    <a:pt x="9424" y="468"/>
                  </a:cubicBezTo>
                  <a:cubicBezTo>
                    <a:pt x="9197" y="695"/>
                    <a:pt x="8898" y="814"/>
                    <a:pt x="8588" y="814"/>
                  </a:cubicBezTo>
                  <a:cubicBezTo>
                    <a:pt x="8533" y="814"/>
                    <a:pt x="8477" y="810"/>
                    <a:pt x="8422" y="802"/>
                  </a:cubicBezTo>
                  <a:cubicBezTo>
                    <a:pt x="8171" y="752"/>
                    <a:pt x="7921" y="686"/>
                    <a:pt x="7687" y="585"/>
                  </a:cubicBezTo>
                  <a:cubicBezTo>
                    <a:pt x="7419" y="468"/>
                    <a:pt x="7119" y="385"/>
                    <a:pt x="6835" y="335"/>
                  </a:cubicBezTo>
                  <a:cubicBezTo>
                    <a:pt x="6737" y="322"/>
                    <a:pt x="6639" y="316"/>
                    <a:pt x="6540" y="316"/>
                  </a:cubicBezTo>
                  <a:cubicBezTo>
                    <a:pt x="5979" y="316"/>
                    <a:pt x="5398" y="503"/>
                    <a:pt x="4830" y="702"/>
                  </a:cubicBezTo>
                  <a:cubicBezTo>
                    <a:pt x="4479" y="819"/>
                    <a:pt x="4161" y="936"/>
                    <a:pt x="3827" y="1020"/>
                  </a:cubicBezTo>
                  <a:cubicBezTo>
                    <a:pt x="3510" y="1103"/>
                    <a:pt x="3192" y="1153"/>
                    <a:pt x="2875" y="1153"/>
                  </a:cubicBezTo>
                  <a:cubicBezTo>
                    <a:pt x="2323" y="1153"/>
                    <a:pt x="1772" y="1036"/>
                    <a:pt x="1271" y="819"/>
                  </a:cubicBezTo>
                  <a:cubicBezTo>
                    <a:pt x="803" y="619"/>
                    <a:pt x="385" y="335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Google Shape;2064;p53"/>
            <p:cNvSpPr/>
            <p:nvPr/>
          </p:nvSpPr>
          <p:spPr>
            <a:xfrm>
              <a:off x="1711800" y="2723200"/>
              <a:ext cx="20925" cy="25925"/>
            </a:xfrm>
            <a:custGeom>
              <a:avLst/>
              <a:gdLst/>
              <a:ahLst/>
              <a:cxnLst/>
              <a:rect l="l" t="t" r="r" b="b"/>
              <a:pathLst>
                <a:path w="837" h="1037" extrusionOk="0">
                  <a:moveTo>
                    <a:pt x="1" y="0"/>
                  </a:moveTo>
                  <a:lnTo>
                    <a:pt x="1" y="0"/>
                  </a:lnTo>
                  <a:cubicBezTo>
                    <a:pt x="251" y="368"/>
                    <a:pt x="536" y="702"/>
                    <a:pt x="836" y="1036"/>
                  </a:cubicBezTo>
                  <a:cubicBezTo>
                    <a:pt x="669" y="618"/>
                    <a:pt x="368" y="251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Google Shape;2065;p53"/>
            <p:cNvSpPr/>
            <p:nvPr/>
          </p:nvSpPr>
          <p:spPr>
            <a:xfrm>
              <a:off x="1852150" y="2711925"/>
              <a:ext cx="23425" cy="25075"/>
            </a:xfrm>
            <a:custGeom>
              <a:avLst/>
              <a:gdLst/>
              <a:ahLst/>
              <a:cxnLst/>
              <a:rect l="l" t="t" r="r" b="b"/>
              <a:pathLst>
                <a:path w="937" h="1003" extrusionOk="0">
                  <a:moveTo>
                    <a:pt x="937" y="0"/>
                  </a:moveTo>
                  <a:lnTo>
                    <a:pt x="937" y="0"/>
                  </a:lnTo>
                  <a:cubicBezTo>
                    <a:pt x="569" y="284"/>
                    <a:pt x="252" y="618"/>
                    <a:pt x="1" y="1003"/>
                  </a:cubicBezTo>
                  <a:cubicBezTo>
                    <a:pt x="369" y="719"/>
                    <a:pt x="686" y="384"/>
                    <a:pt x="9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Google Shape;2066;p53"/>
            <p:cNvSpPr/>
            <p:nvPr/>
          </p:nvSpPr>
          <p:spPr>
            <a:xfrm>
              <a:off x="1932350" y="2687275"/>
              <a:ext cx="23425" cy="17150"/>
            </a:xfrm>
            <a:custGeom>
              <a:avLst/>
              <a:gdLst/>
              <a:ahLst/>
              <a:cxnLst/>
              <a:rect l="l" t="t" r="r" b="b"/>
              <a:pathLst>
                <a:path w="937" h="686" extrusionOk="0">
                  <a:moveTo>
                    <a:pt x="18" y="0"/>
                  </a:moveTo>
                  <a:cubicBezTo>
                    <a:pt x="1" y="34"/>
                    <a:pt x="185" y="201"/>
                    <a:pt x="435" y="385"/>
                  </a:cubicBezTo>
                  <a:cubicBezTo>
                    <a:pt x="569" y="518"/>
                    <a:pt x="736" y="618"/>
                    <a:pt x="920" y="685"/>
                  </a:cubicBezTo>
                  <a:cubicBezTo>
                    <a:pt x="937" y="652"/>
                    <a:pt x="753" y="485"/>
                    <a:pt x="502" y="301"/>
                  </a:cubicBezTo>
                  <a:cubicBezTo>
                    <a:pt x="369" y="167"/>
                    <a:pt x="201" y="67"/>
                    <a:pt x="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Google Shape;2067;p53"/>
            <p:cNvSpPr/>
            <p:nvPr/>
          </p:nvSpPr>
          <p:spPr>
            <a:xfrm>
              <a:off x="1591100" y="2686425"/>
              <a:ext cx="9625" cy="24300"/>
            </a:xfrm>
            <a:custGeom>
              <a:avLst/>
              <a:gdLst/>
              <a:ahLst/>
              <a:cxnLst/>
              <a:rect l="l" t="t" r="r" b="b"/>
              <a:pathLst>
                <a:path w="385" h="972" extrusionOk="0">
                  <a:moveTo>
                    <a:pt x="351" y="1"/>
                  </a:moveTo>
                  <a:lnTo>
                    <a:pt x="0" y="970"/>
                  </a:lnTo>
                  <a:cubicBezTo>
                    <a:pt x="1" y="971"/>
                    <a:pt x="2" y="971"/>
                    <a:pt x="3" y="971"/>
                  </a:cubicBezTo>
                  <a:cubicBezTo>
                    <a:pt x="31" y="971"/>
                    <a:pt x="188" y="792"/>
                    <a:pt x="284" y="536"/>
                  </a:cubicBezTo>
                  <a:cubicBezTo>
                    <a:pt x="368" y="368"/>
                    <a:pt x="384" y="185"/>
                    <a:pt x="35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Google Shape;2068;p53"/>
            <p:cNvSpPr/>
            <p:nvPr/>
          </p:nvSpPr>
          <p:spPr>
            <a:xfrm>
              <a:off x="1717650" y="2918600"/>
              <a:ext cx="19250" cy="24350"/>
            </a:xfrm>
            <a:custGeom>
              <a:avLst/>
              <a:gdLst/>
              <a:ahLst/>
              <a:cxnLst/>
              <a:rect l="l" t="t" r="r" b="b"/>
              <a:pathLst>
                <a:path w="770" h="974" extrusionOk="0">
                  <a:moveTo>
                    <a:pt x="7" y="0"/>
                  </a:moveTo>
                  <a:cubicBezTo>
                    <a:pt x="4" y="0"/>
                    <a:pt x="2" y="2"/>
                    <a:pt x="1" y="4"/>
                  </a:cubicBezTo>
                  <a:cubicBezTo>
                    <a:pt x="84" y="188"/>
                    <a:pt x="201" y="371"/>
                    <a:pt x="335" y="522"/>
                  </a:cubicBezTo>
                  <a:cubicBezTo>
                    <a:pt x="544" y="779"/>
                    <a:pt x="737" y="974"/>
                    <a:pt x="767" y="974"/>
                  </a:cubicBezTo>
                  <a:cubicBezTo>
                    <a:pt x="768" y="974"/>
                    <a:pt x="769" y="974"/>
                    <a:pt x="769" y="973"/>
                  </a:cubicBezTo>
                  <a:cubicBezTo>
                    <a:pt x="686" y="772"/>
                    <a:pt x="569" y="605"/>
                    <a:pt x="435" y="455"/>
                  </a:cubicBezTo>
                  <a:cubicBezTo>
                    <a:pt x="233" y="206"/>
                    <a:pt x="45" y="0"/>
                    <a:pt x="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Google Shape;2069;p53"/>
            <p:cNvSpPr/>
            <p:nvPr/>
          </p:nvSpPr>
          <p:spPr>
            <a:xfrm>
              <a:off x="1782825" y="2910750"/>
              <a:ext cx="25075" cy="24250"/>
            </a:xfrm>
            <a:custGeom>
              <a:avLst/>
              <a:gdLst/>
              <a:ahLst/>
              <a:cxnLst/>
              <a:rect l="l" t="t" r="r" b="b"/>
              <a:pathLst>
                <a:path w="1003" h="970" extrusionOk="0">
                  <a:moveTo>
                    <a:pt x="1003" y="0"/>
                  </a:moveTo>
                  <a:cubicBezTo>
                    <a:pt x="619" y="251"/>
                    <a:pt x="268" y="585"/>
                    <a:pt x="0" y="969"/>
                  </a:cubicBezTo>
                  <a:cubicBezTo>
                    <a:pt x="385" y="702"/>
                    <a:pt x="719" y="368"/>
                    <a:pt x="10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Google Shape;2070;p53"/>
            <p:cNvSpPr/>
            <p:nvPr/>
          </p:nvSpPr>
          <p:spPr>
            <a:xfrm>
              <a:off x="1869700" y="2915350"/>
              <a:ext cx="25925" cy="18825"/>
            </a:xfrm>
            <a:custGeom>
              <a:avLst/>
              <a:gdLst/>
              <a:ahLst/>
              <a:cxnLst/>
              <a:rect l="l" t="t" r="r" b="b"/>
              <a:pathLst>
                <a:path w="1037" h="753" extrusionOk="0">
                  <a:moveTo>
                    <a:pt x="1" y="0"/>
                  </a:moveTo>
                  <a:cubicBezTo>
                    <a:pt x="301" y="318"/>
                    <a:pt x="652" y="568"/>
                    <a:pt x="1037" y="752"/>
                  </a:cubicBezTo>
                  <a:cubicBezTo>
                    <a:pt x="753" y="435"/>
                    <a:pt x="385" y="18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Google Shape;2071;p53"/>
            <p:cNvSpPr/>
            <p:nvPr/>
          </p:nvSpPr>
          <p:spPr>
            <a:xfrm>
              <a:off x="1723075" y="2811750"/>
              <a:ext cx="33450" cy="19250"/>
            </a:xfrm>
            <a:custGeom>
              <a:avLst/>
              <a:gdLst/>
              <a:ahLst/>
              <a:cxnLst/>
              <a:rect l="l" t="t" r="r" b="b"/>
              <a:pathLst>
                <a:path w="1338" h="770" extrusionOk="0">
                  <a:moveTo>
                    <a:pt x="1338" y="0"/>
                  </a:moveTo>
                  <a:lnTo>
                    <a:pt x="1338" y="0"/>
                  </a:lnTo>
                  <a:cubicBezTo>
                    <a:pt x="853" y="184"/>
                    <a:pt x="402" y="435"/>
                    <a:pt x="1" y="769"/>
                  </a:cubicBezTo>
                  <a:cubicBezTo>
                    <a:pt x="486" y="569"/>
                    <a:pt x="937" y="318"/>
                    <a:pt x="13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Google Shape;2072;p53"/>
            <p:cNvSpPr/>
            <p:nvPr/>
          </p:nvSpPr>
          <p:spPr>
            <a:xfrm>
              <a:off x="1812475" y="2800025"/>
              <a:ext cx="21750" cy="18425"/>
            </a:xfrm>
            <a:custGeom>
              <a:avLst/>
              <a:gdLst/>
              <a:ahLst/>
              <a:cxnLst/>
              <a:rect l="l" t="t" r="r" b="b"/>
              <a:pathLst>
                <a:path w="870" h="737" extrusionOk="0">
                  <a:moveTo>
                    <a:pt x="5" y="1"/>
                  </a:moveTo>
                  <a:cubicBezTo>
                    <a:pt x="3" y="1"/>
                    <a:pt x="2" y="1"/>
                    <a:pt x="1" y="2"/>
                  </a:cubicBezTo>
                  <a:cubicBezTo>
                    <a:pt x="118" y="403"/>
                    <a:pt x="452" y="687"/>
                    <a:pt x="853" y="737"/>
                  </a:cubicBezTo>
                  <a:cubicBezTo>
                    <a:pt x="869" y="703"/>
                    <a:pt x="619" y="603"/>
                    <a:pt x="385" y="403"/>
                  </a:cubicBezTo>
                  <a:cubicBezTo>
                    <a:pt x="160" y="209"/>
                    <a:pt x="43" y="1"/>
                    <a:pt x="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Google Shape;2073;p53"/>
            <p:cNvSpPr/>
            <p:nvPr/>
          </p:nvSpPr>
          <p:spPr>
            <a:xfrm>
              <a:off x="1702625" y="2643400"/>
              <a:ext cx="25075" cy="10900"/>
            </a:xfrm>
            <a:custGeom>
              <a:avLst/>
              <a:gdLst/>
              <a:ahLst/>
              <a:cxnLst/>
              <a:rect l="l" t="t" r="r" b="b"/>
              <a:pathLst>
                <a:path w="1003" h="436" extrusionOk="0">
                  <a:moveTo>
                    <a:pt x="986" y="1"/>
                  </a:moveTo>
                  <a:cubicBezTo>
                    <a:pt x="802" y="18"/>
                    <a:pt x="635" y="68"/>
                    <a:pt x="485" y="168"/>
                  </a:cubicBezTo>
                  <a:cubicBezTo>
                    <a:pt x="217" y="285"/>
                    <a:pt x="0" y="402"/>
                    <a:pt x="17" y="435"/>
                  </a:cubicBezTo>
                  <a:cubicBezTo>
                    <a:pt x="201" y="419"/>
                    <a:pt x="368" y="368"/>
                    <a:pt x="535" y="268"/>
                  </a:cubicBezTo>
                  <a:cubicBezTo>
                    <a:pt x="802" y="151"/>
                    <a:pt x="1003" y="18"/>
                    <a:pt x="9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Google Shape;2074;p53"/>
            <p:cNvSpPr/>
            <p:nvPr/>
          </p:nvSpPr>
          <p:spPr>
            <a:xfrm>
              <a:off x="1780325" y="2642575"/>
              <a:ext cx="26750" cy="13800"/>
            </a:xfrm>
            <a:custGeom>
              <a:avLst/>
              <a:gdLst/>
              <a:ahLst/>
              <a:cxnLst/>
              <a:rect l="l" t="t" r="r" b="b"/>
              <a:pathLst>
                <a:path w="1070" h="552" extrusionOk="0">
                  <a:moveTo>
                    <a:pt x="0" y="0"/>
                  </a:moveTo>
                  <a:cubicBezTo>
                    <a:pt x="318" y="251"/>
                    <a:pt x="685" y="435"/>
                    <a:pt x="1069" y="552"/>
                  </a:cubicBezTo>
                  <a:cubicBezTo>
                    <a:pt x="752" y="301"/>
                    <a:pt x="401" y="10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Google Shape;2075;p53"/>
            <p:cNvSpPr/>
            <p:nvPr/>
          </p:nvSpPr>
          <p:spPr>
            <a:xfrm>
              <a:off x="1847975" y="2633300"/>
              <a:ext cx="26775" cy="3600"/>
            </a:xfrm>
            <a:custGeom>
              <a:avLst/>
              <a:gdLst/>
              <a:ahLst/>
              <a:cxnLst/>
              <a:rect l="l" t="t" r="r" b="b"/>
              <a:pathLst>
                <a:path w="1071" h="144" extrusionOk="0">
                  <a:moveTo>
                    <a:pt x="775" y="1"/>
                  </a:moveTo>
                  <a:cubicBezTo>
                    <a:pt x="508" y="1"/>
                    <a:pt x="245" y="47"/>
                    <a:pt x="1" y="121"/>
                  </a:cubicBezTo>
                  <a:cubicBezTo>
                    <a:pt x="106" y="136"/>
                    <a:pt x="213" y="143"/>
                    <a:pt x="320" y="143"/>
                  </a:cubicBezTo>
                  <a:cubicBezTo>
                    <a:pt x="571" y="143"/>
                    <a:pt x="825" y="102"/>
                    <a:pt x="1070" y="21"/>
                  </a:cubicBezTo>
                  <a:cubicBezTo>
                    <a:pt x="972" y="7"/>
                    <a:pt x="873" y="1"/>
                    <a:pt x="7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Google Shape;2076;p53"/>
            <p:cNvSpPr/>
            <p:nvPr/>
          </p:nvSpPr>
          <p:spPr>
            <a:xfrm>
              <a:off x="1720175" y="3000925"/>
              <a:ext cx="22975" cy="16825"/>
            </a:xfrm>
            <a:custGeom>
              <a:avLst/>
              <a:gdLst/>
              <a:ahLst/>
              <a:cxnLst/>
              <a:rect l="l" t="t" r="r" b="b"/>
              <a:pathLst>
                <a:path w="919" h="673" extrusionOk="0">
                  <a:moveTo>
                    <a:pt x="25" y="1"/>
                  </a:moveTo>
                  <a:cubicBezTo>
                    <a:pt x="22" y="1"/>
                    <a:pt x="19" y="1"/>
                    <a:pt x="17" y="2"/>
                  </a:cubicBezTo>
                  <a:cubicBezTo>
                    <a:pt x="0" y="36"/>
                    <a:pt x="184" y="203"/>
                    <a:pt x="418" y="387"/>
                  </a:cubicBezTo>
                  <a:cubicBezTo>
                    <a:pt x="652" y="559"/>
                    <a:pt x="843" y="672"/>
                    <a:pt x="880" y="672"/>
                  </a:cubicBezTo>
                  <a:cubicBezTo>
                    <a:pt x="883" y="672"/>
                    <a:pt x="885" y="672"/>
                    <a:pt x="886" y="671"/>
                  </a:cubicBezTo>
                  <a:cubicBezTo>
                    <a:pt x="919" y="637"/>
                    <a:pt x="735" y="470"/>
                    <a:pt x="501" y="286"/>
                  </a:cubicBezTo>
                  <a:cubicBezTo>
                    <a:pt x="267" y="114"/>
                    <a:pt x="76" y="1"/>
                    <a:pt x="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Google Shape;2077;p53"/>
            <p:cNvSpPr/>
            <p:nvPr/>
          </p:nvSpPr>
          <p:spPr>
            <a:xfrm>
              <a:off x="1823750" y="2999725"/>
              <a:ext cx="24675" cy="16725"/>
            </a:xfrm>
            <a:custGeom>
              <a:avLst/>
              <a:gdLst/>
              <a:ahLst/>
              <a:cxnLst/>
              <a:rect l="l" t="t" r="r" b="b"/>
              <a:pathLst>
                <a:path w="987" h="669" extrusionOk="0">
                  <a:moveTo>
                    <a:pt x="970" y="0"/>
                  </a:moveTo>
                  <a:lnTo>
                    <a:pt x="970" y="0"/>
                  </a:lnTo>
                  <a:cubicBezTo>
                    <a:pt x="636" y="234"/>
                    <a:pt x="318" y="451"/>
                    <a:pt x="1" y="669"/>
                  </a:cubicBezTo>
                  <a:cubicBezTo>
                    <a:pt x="201" y="652"/>
                    <a:pt x="385" y="568"/>
                    <a:pt x="552" y="435"/>
                  </a:cubicBezTo>
                  <a:cubicBezTo>
                    <a:pt x="819" y="251"/>
                    <a:pt x="987" y="34"/>
                    <a:pt x="9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p53"/>
            <p:cNvSpPr/>
            <p:nvPr/>
          </p:nvSpPr>
          <p:spPr>
            <a:xfrm>
              <a:off x="1891000" y="3008500"/>
              <a:ext cx="25525" cy="12550"/>
            </a:xfrm>
            <a:custGeom>
              <a:avLst/>
              <a:gdLst/>
              <a:ahLst/>
              <a:cxnLst/>
              <a:rect l="l" t="t" r="r" b="b"/>
              <a:pathLst>
                <a:path w="1021" h="502" extrusionOk="0">
                  <a:moveTo>
                    <a:pt x="1" y="0"/>
                  </a:moveTo>
                  <a:lnTo>
                    <a:pt x="1" y="0"/>
                  </a:lnTo>
                  <a:cubicBezTo>
                    <a:pt x="302" y="234"/>
                    <a:pt x="652" y="418"/>
                    <a:pt x="1020" y="501"/>
                  </a:cubicBezTo>
                  <a:cubicBezTo>
                    <a:pt x="719" y="267"/>
                    <a:pt x="385" y="1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Google Shape;2079;p53"/>
            <p:cNvSpPr/>
            <p:nvPr/>
          </p:nvSpPr>
          <p:spPr>
            <a:xfrm>
              <a:off x="1761100" y="3081600"/>
              <a:ext cx="403525" cy="73525"/>
            </a:xfrm>
            <a:custGeom>
              <a:avLst/>
              <a:gdLst/>
              <a:ahLst/>
              <a:cxnLst/>
              <a:rect l="l" t="t" r="r" b="b"/>
              <a:pathLst>
                <a:path w="16141" h="2941" extrusionOk="0">
                  <a:moveTo>
                    <a:pt x="0" y="0"/>
                  </a:moveTo>
                  <a:cubicBezTo>
                    <a:pt x="51" y="234"/>
                    <a:pt x="134" y="435"/>
                    <a:pt x="251" y="635"/>
                  </a:cubicBezTo>
                  <a:cubicBezTo>
                    <a:pt x="535" y="1203"/>
                    <a:pt x="970" y="1671"/>
                    <a:pt x="1488" y="2022"/>
                  </a:cubicBezTo>
                  <a:cubicBezTo>
                    <a:pt x="2256" y="2557"/>
                    <a:pt x="3158" y="2841"/>
                    <a:pt x="4094" y="2891"/>
                  </a:cubicBezTo>
                  <a:cubicBezTo>
                    <a:pt x="5130" y="2941"/>
                    <a:pt x="6266" y="2941"/>
                    <a:pt x="7469" y="2941"/>
                  </a:cubicBezTo>
                  <a:cubicBezTo>
                    <a:pt x="9875" y="2924"/>
                    <a:pt x="12031" y="2874"/>
                    <a:pt x="13601" y="2824"/>
                  </a:cubicBezTo>
                  <a:cubicBezTo>
                    <a:pt x="14387" y="2790"/>
                    <a:pt x="15021" y="2757"/>
                    <a:pt x="15473" y="2740"/>
                  </a:cubicBezTo>
                  <a:cubicBezTo>
                    <a:pt x="15690" y="2724"/>
                    <a:pt x="15857" y="2707"/>
                    <a:pt x="15974" y="2707"/>
                  </a:cubicBezTo>
                  <a:cubicBezTo>
                    <a:pt x="16024" y="2690"/>
                    <a:pt x="16091" y="2690"/>
                    <a:pt x="16141" y="2673"/>
                  </a:cubicBezTo>
                  <a:lnTo>
                    <a:pt x="15974" y="2673"/>
                  </a:lnTo>
                  <a:lnTo>
                    <a:pt x="15456" y="2690"/>
                  </a:lnTo>
                  <a:lnTo>
                    <a:pt x="13601" y="2740"/>
                  </a:lnTo>
                  <a:cubicBezTo>
                    <a:pt x="12031" y="2757"/>
                    <a:pt x="9875" y="2807"/>
                    <a:pt x="7469" y="2824"/>
                  </a:cubicBezTo>
                  <a:cubicBezTo>
                    <a:pt x="6283" y="2824"/>
                    <a:pt x="5130" y="2824"/>
                    <a:pt x="4094" y="2774"/>
                  </a:cubicBezTo>
                  <a:cubicBezTo>
                    <a:pt x="3175" y="2740"/>
                    <a:pt x="2290" y="2456"/>
                    <a:pt x="1521" y="1955"/>
                  </a:cubicBezTo>
                  <a:cubicBezTo>
                    <a:pt x="1020" y="1621"/>
                    <a:pt x="585" y="1153"/>
                    <a:pt x="285" y="618"/>
                  </a:cubicBezTo>
                  <a:cubicBezTo>
                    <a:pt x="84" y="234"/>
                    <a:pt x="17" y="0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" name="Google Shape;2089;p54"/>
          <p:cNvSpPr txBox="1">
            <a:spLocks noGrp="1"/>
          </p:cNvSpPr>
          <p:nvPr>
            <p:ph type="title"/>
          </p:nvPr>
        </p:nvSpPr>
        <p:spPr>
          <a:xfrm>
            <a:off x="643200" y="247400"/>
            <a:ext cx="78576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Challenges</a:t>
            </a:r>
            <a:endParaRPr sz="3100"/>
          </a:p>
        </p:txBody>
      </p:sp>
      <p:sp>
        <p:nvSpPr>
          <p:cNvPr id="2090" name="Google Shape;2090;p54"/>
          <p:cNvSpPr txBox="1"/>
          <p:nvPr/>
        </p:nvSpPr>
        <p:spPr>
          <a:xfrm>
            <a:off x="113700" y="1771750"/>
            <a:ext cx="6699000" cy="28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Wingdings" panose="05000000000000000000" pitchFamily="2" charset="2"/>
              <a:buChar char="v"/>
            </a:pPr>
            <a:r>
              <a:rPr lang="en" sz="2100" dirty="0">
                <a:latin typeface="Josefin Sans"/>
                <a:ea typeface="Josefin Sans"/>
                <a:cs typeface="Josefin Sans"/>
                <a:sym typeface="Josefin Sans"/>
              </a:rPr>
              <a:t>Learning in virtual environment</a:t>
            </a:r>
            <a:endParaRPr sz="2100" dirty="0">
              <a:latin typeface="Josefin Sans"/>
              <a:ea typeface="Josefin Sans"/>
              <a:cs typeface="Josefin Sans"/>
              <a:sym typeface="Josefin Sans"/>
            </a:endParaRP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sz="2100" dirty="0">
              <a:latin typeface="Josefin Sans"/>
              <a:ea typeface="Josefin Sans"/>
              <a:cs typeface="Josefin Sans"/>
              <a:sym typeface="Josefin Sans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Wingdings" panose="05000000000000000000" pitchFamily="2" charset="2"/>
              <a:buChar char="v"/>
            </a:pPr>
            <a:r>
              <a:rPr lang="en" sz="2100" dirty="0">
                <a:latin typeface="Josefin Sans"/>
                <a:ea typeface="Josefin Sans"/>
                <a:cs typeface="Josefin Sans"/>
                <a:sym typeface="Josefin Sans"/>
              </a:rPr>
              <a:t>Setting up of environment</a:t>
            </a:r>
            <a:endParaRPr sz="2100" dirty="0">
              <a:latin typeface="Josefin Sans"/>
              <a:ea typeface="Josefin Sans"/>
              <a:cs typeface="Josefin Sans"/>
              <a:sym typeface="Josefin Sans"/>
            </a:endParaRP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sz="2100" dirty="0">
              <a:latin typeface="Josefin Sans"/>
              <a:ea typeface="Josefin Sans"/>
              <a:cs typeface="Josefin Sans"/>
              <a:sym typeface="Josefin Sans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Wingdings" panose="05000000000000000000" pitchFamily="2" charset="2"/>
              <a:buChar char="v"/>
            </a:pPr>
            <a:r>
              <a:rPr lang="en" sz="2100" dirty="0">
                <a:latin typeface="Josefin Sans"/>
                <a:ea typeface="Josefin Sans"/>
                <a:cs typeface="Josefin Sans"/>
                <a:sym typeface="Josefin Sans"/>
              </a:rPr>
              <a:t>Resolving the errors and refactoring the code in case of major changes </a:t>
            </a:r>
            <a:endParaRPr sz="2100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2091" name="Google Shape;209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1375" y="1074750"/>
            <a:ext cx="6343650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2" name="Google Shape;2092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9250" y="1231875"/>
            <a:ext cx="1314450" cy="321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3" name="Google Shape;2093;p54"/>
          <p:cNvPicPr preferRelativeResize="0"/>
          <p:nvPr/>
        </p:nvPicPr>
        <p:blipFill rotWithShape="1">
          <a:blip r:embed="rId5">
            <a:alphaModFix/>
          </a:blip>
          <a:srcRect t="-63520" b="63520"/>
          <a:stretch/>
        </p:blipFill>
        <p:spPr>
          <a:xfrm rot="10800000" flipH="1">
            <a:off x="5326700" y="973400"/>
            <a:ext cx="238125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4" name="Google Shape;2094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93725" y="973400"/>
            <a:ext cx="238125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5" name="Google Shape;2095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79325" y="973400"/>
            <a:ext cx="276225" cy="2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33"/>
          <p:cNvSpPr txBox="1">
            <a:spLocks noGrp="1"/>
          </p:cNvSpPr>
          <p:nvPr>
            <p:ph type="title"/>
          </p:nvPr>
        </p:nvSpPr>
        <p:spPr>
          <a:xfrm>
            <a:off x="-58789" y="497948"/>
            <a:ext cx="77040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Industry Ready Training</a:t>
            </a:r>
            <a:endParaRPr dirty="0"/>
          </a:p>
        </p:txBody>
      </p:sp>
      <p:grpSp>
        <p:nvGrpSpPr>
          <p:cNvPr id="867" name="Google Shape;867;p33"/>
          <p:cNvGrpSpPr/>
          <p:nvPr/>
        </p:nvGrpSpPr>
        <p:grpSpPr>
          <a:xfrm>
            <a:off x="6802996" y="1054156"/>
            <a:ext cx="2445259" cy="3352887"/>
            <a:chOff x="5213500" y="1896950"/>
            <a:chExt cx="1894375" cy="2597325"/>
          </a:xfrm>
        </p:grpSpPr>
        <p:sp>
          <p:nvSpPr>
            <p:cNvPr id="868" name="Google Shape;868;p33"/>
            <p:cNvSpPr/>
            <p:nvPr/>
          </p:nvSpPr>
          <p:spPr>
            <a:xfrm>
              <a:off x="7045175" y="1896950"/>
              <a:ext cx="62700" cy="2588600"/>
            </a:xfrm>
            <a:custGeom>
              <a:avLst/>
              <a:gdLst/>
              <a:ahLst/>
              <a:cxnLst/>
              <a:rect l="l" t="t" r="r" b="b"/>
              <a:pathLst>
                <a:path w="2508" h="103544" extrusionOk="0">
                  <a:moveTo>
                    <a:pt x="1" y="1"/>
                  </a:moveTo>
                  <a:lnTo>
                    <a:pt x="168" y="103543"/>
                  </a:lnTo>
                  <a:lnTo>
                    <a:pt x="2507" y="103543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33"/>
            <p:cNvSpPr/>
            <p:nvPr/>
          </p:nvSpPr>
          <p:spPr>
            <a:xfrm>
              <a:off x="6905675" y="1897375"/>
              <a:ext cx="62675" cy="2588175"/>
            </a:xfrm>
            <a:custGeom>
              <a:avLst/>
              <a:gdLst/>
              <a:ahLst/>
              <a:cxnLst/>
              <a:rect l="l" t="t" r="r" b="b"/>
              <a:pathLst>
                <a:path w="2507" h="103527" extrusionOk="0">
                  <a:moveTo>
                    <a:pt x="0" y="0"/>
                  </a:moveTo>
                  <a:lnTo>
                    <a:pt x="167" y="103526"/>
                  </a:lnTo>
                  <a:lnTo>
                    <a:pt x="2507" y="103526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33"/>
            <p:cNvSpPr/>
            <p:nvPr/>
          </p:nvSpPr>
          <p:spPr>
            <a:xfrm>
              <a:off x="5687200" y="1899475"/>
              <a:ext cx="62675" cy="2588150"/>
            </a:xfrm>
            <a:custGeom>
              <a:avLst/>
              <a:gdLst/>
              <a:ahLst/>
              <a:cxnLst/>
              <a:rect l="l" t="t" r="r" b="b"/>
              <a:pathLst>
                <a:path w="2507" h="103526" extrusionOk="0">
                  <a:moveTo>
                    <a:pt x="0" y="0"/>
                  </a:moveTo>
                  <a:lnTo>
                    <a:pt x="184" y="103526"/>
                  </a:lnTo>
                  <a:lnTo>
                    <a:pt x="2507" y="103526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33"/>
            <p:cNvSpPr/>
            <p:nvPr/>
          </p:nvSpPr>
          <p:spPr>
            <a:xfrm>
              <a:off x="5547675" y="1899475"/>
              <a:ext cx="62675" cy="2588575"/>
            </a:xfrm>
            <a:custGeom>
              <a:avLst/>
              <a:gdLst/>
              <a:ahLst/>
              <a:cxnLst/>
              <a:rect l="l" t="t" r="r" b="b"/>
              <a:pathLst>
                <a:path w="2507" h="103543" extrusionOk="0">
                  <a:moveTo>
                    <a:pt x="2340" y="0"/>
                  </a:moveTo>
                  <a:lnTo>
                    <a:pt x="1" y="17"/>
                  </a:lnTo>
                  <a:lnTo>
                    <a:pt x="184" y="103543"/>
                  </a:lnTo>
                  <a:lnTo>
                    <a:pt x="2507" y="103543"/>
                  </a:lnTo>
                  <a:lnTo>
                    <a:pt x="234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33"/>
            <p:cNvSpPr/>
            <p:nvPr/>
          </p:nvSpPr>
          <p:spPr>
            <a:xfrm>
              <a:off x="5547675" y="1896950"/>
              <a:ext cx="1555600" cy="61850"/>
            </a:xfrm>
            <a:custGeom>
              <a:avLst/>
              <a:gdLst/>
              <a:ahLst/>
              <a:cxnLst/>
              <a:rect l="l" t="t" r="r" b="b"/>
              <a:pathLst>
                <a:path w="62224" h="2474" extrusionOk="0">
                  <a:moveTo>
                    <a:pt x="62223" y="1"/>
                  </a:moveTo>
                  <a:lnTo>
                    <a:pt x="1" y="118"/>
                  </a:lnTo>
                  <a:lnTo>
                    <a:pt x="17" y="2474"/>
                  </a:lnTo>
                  <a:lnTo>
                    <a:pt x="62223" y="2373"/>
                  </a:lnTo>
                  <a:lnTo>
                    <a:pt x="6222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33"/>
            <p:cNvSpPr/>
            <p:nvPr/>
          </p:nvSpPr>
          <p:spPr>
            <a:xfrm>
              <a:off x="5548525" y="2428300"/>
              <a:ext cx="1555575" cy="20475"/>
            </a:xfrm>
            <a:custGeom>
              <a:avLst/>
              <a:gdLst/>
              <a:ahLst/>
              <a:cxnLst/>
              <a:rect l="l" t="t" r="r" b="b"/>
              <a:pathLst>
                <a:path w="62223" h="819" extrusionOk="0">
                  <a:moveTo>
                    <a:pt x="62223" y="0"/>
                  </a:moveTo>
                  <a:lnTo>
                    <a:pt x="0" y="117"/>
                  </a:lnTo>
                  <a:lnTo>
                    <a:pt x="17" y="819"/>
                  </a:lnTo>
                  <a:lnTo>
                    <a:pt x="62223" y="718"/>
                  </a:lnTo>
                  <a:lnTo>
                    <a:pt x="622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33"/>
            <p:cNvSpPr/>
            <p:nvPr/>
          </p:nvSpPr>
          <p:spPr>
            <a:xfrm>
              <a:off x="5549350" y="2929550"/>
              <a:ext cx="1555600" cy="20075"/>
            </a:xfrm>
            <a:custGeom>
              <a:avLst/>
              <a:gdLst/>
              <a:ahLst/>
              <a:cxnLst/>
              <a:rect l="l" t="t" r="r" b="b"/>
              <a:pathLst>
                <a:path w="62224" h="803" extrusionOk="0">
                  <a:moveTo>
                    <a:pt x="62223" y="0"/>
                  </a:moveTo>
                  <a:lnTo>
                    <a:pt x="1" y="100"/>
                  </a:lnTo>
                  <a:lnTo>
                    <a:pt x="17" y="802"/>
                  </a:lnTo>
                  <a:lnTo>
                    <a:pt x="62223" y="702"/>
                  </a:lnTo>
                  <a:lnTo>
                    <a:pt x="622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33"/>
            <p:cNvSpPr/>
            <p:nvPr/>
          </p:nvSpPr>
          <p:spPr>
            <a:xfrm>
              <a:off x="5550600" y="3430375"/>
              <a:ext cx="1555175" cy="20075"/>
            </a:xfrm>
            <a:custGeom>
              <a:avLst/>
              <a:gdLst/>
              <a:ahLst/>
              <a:cxnLst/>
              <a:rect l="l" t="t" r="r" b="b"/>
              <a:pathLst>
                <a:path w="62207" h="803" extrusionOk="0">
                  <a:moveTo>
                    <a:pt x="62207" y="1"/>
                  </a:moveTo>
                  <a:lnTo>
                    <a:pt x="1" y="101"/>
                  </a:lnTo>
                  <a:lnTo>
                    <a:pt x="1" y="803"/>
                  </a:lnTo>
                  <a:lnTo>
                    <a:pt x="62207" y="702"/>
                  </a:lnTo>
                  <a:lnTo>
                    <a:pt x="6220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33"/>
            <p:cNvSpPr/>
            <p:nvPr/>
          </p:nvSpPr>
          <p:spPr>
            <a:xfrm>
              <a:off x="5551450" y="3931225"/>
              <a:ext cx="1555175" cy="20075"/>
            </a:xfrm>
            <a:custGeom>
              <a:avLst/>
              <a:gdLst/>
              <a:ahLst/>
              <a:cxnLst/>
              <a:rect l="l" t="t" r="r" b="b"/>
              <a:pathLst>
                <a:path w="62207" h="803" extrusionOk="0">
                  <a:moveTo>
                    <a:pt x="62206" y="0"/>
                  </a:moveTo>
                  <a:lnTo>
                    <a:pt x="0" y="101"/>
                  </a:lnTo>
                  <a:lnTo>
                    <a:pt x="0" y="802"/>
                  </a:lnTo>
                  <a:lnTo>
                    <a:pt x="62206" y="702"/>
                  </a:lnTo>
                  <a:lnTo>
                    <a:pt x="6220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33"/>
            <p:cNvSpPr/>
            <p:nvPr/>
          </p:nvSpPr>
          <p:spPr>
            <a:xfrm>
              <a:off x="6199325" y="3640075"/>
              <a:ext cx="276125" cy="292850"/>
            </a:xfrm>
            <a:custGeom>
              <a:avLst/>
              <a:gdLst/>
              <a:ahLst/>
              <a:cxnLst/>
              <a:rect l="l" t="t" r="r" b="b"/>
              <a:pathLst>
                <a:path w="11045" h="11714" extrusionOk="0">
                  <a:moveTo>
                    <a:pt x="11011" y="0"/>
                  </a:moveTo>
                  <a:lnTo>
                    <a:pt x="0" y="17"/>
                  </a:lnTo>
                  <a:lnTo>
                    <a:pt x="17" y="11713"/>
                  </a:lnTo>
                  <a:lnTo>
                    <a:pt x="11044" y="11680"/>
                  </a:lnTo>
                  <a:lnTo>
                    <a:pt x="1101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33"/>
            <p:cNvSpPr/>
            <p:nvPr/>
          </p:nvSpPr>
          <p:spPr>
            <a:xfrm>
              <a:off x="5924875" y="3640500"/>
              <a:ext cx="276125" cy="292825"/>
            </a:xfrm>
            <a:custGeom>
              <a:avLst/>
              <a:gdLst/>
              <a:ahLst/>
              <a:cxnLst/>
              <a:rect l="l" t="t" r="r" b="b"/>
              <a:pathLst>
                <a:path w="11045" h="11713" extrusionOk="0">
                  <a:moveTo>
                    <a:pt x="11028" y="0"/>
                  </a:moveTo>
                  <a:lnTo>
                    <a:pt x="1" y="17"/>
                  </a:lnTo>
                  <a:lnTo>
                    <a:pt x="17" y="11713"/>
                  </a:lnTo>
                  <a:lnTo>
                    <a:pt x="11045" y="11679"/>
                  </a:lnTo>
                  <a:lnTo>
                    <a:pt x="1102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33"/>
            <p:cNvSpPr/>
            <p:nvPr/>
          </p:nvSpPr>
          <p:spPr>
            <a:xfrm>
              <a:off x="5922375" y="3714875"/>
              <a:ext cx="555150" cy="7525"/>
            </a:xfrm>
            <a:custGeom>
              <a:avLst/>
              <a:gdLst/>
              <a:ahLst/>
              <a:cxnLst/>
              <a:rect l="l" t="t" r="r" b="b"/>
              <a:pathLst>
                <a:path w="22206" h="301" extrusionOk="0">
                  <a:moveTo>
                    <a:pt x="13223" y="1"/>
                  </a:moveTo>
                  <a:cubicBezTo>
                    <a:pt x="8851" y="1"/>
                    <a:pt x="4481" y="33"/>
                    <a:pt x="117" y="83"/>
                  </a:cubicBezTo>
                  <a:cubicBezTo>
                    <a:pt x="0" y="83"/>
                    <a:pt x="0" y="250"/>
                    <a:pt x="117" y="250"/>
                  </a:cubicBezTo>
                  <a:cubicBezTo>
                    <a:pt x="3465" y="280"/>
                    <a:pt x="6819" y="301"/>
                    <a:pt x="10175" y="301"/>
                  </a:cubicBezTo>
                  <a:cubicBezTo>
                    <a:pt x="14154" y="301"/>
                    <a:pt x="18135" y="272"/>
                    <a:pt x="22106" y="200"/>
                  </a:cubicBezTo>
                  <a:cubicBezTo>
                    <a:pt x="22206" y="200"/>
                    <a:pt x="22206" y="49"/>
                    <a:pt x="22106" y="49"/>
                  </a:cubicBezTo>
                  <a:cubicBezTo>
                    <a:pt x="19144" y="16"/>
                    <a:pt x="16183" y="1"/>
                    <a:pt x="1322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33"/>
            <p:cNvSpPr/>
            <p:nvPr/>
          </p:nvSpPr>
          <p:spPr>
            <a:xfrm>
              <a:off x="6271150" y="2538975"/>
              <a:ext cx="202200" cy="214725"/>
            </a:xfrm>
            <a:custGeom>
              <a:avLst/>
              <a:gdLst/>
              <a:ahLst/>
              <a:cxnLst/>
              <a:rect l="l" t="t" r="r" b="b"/>
              <a:pathLst>
                <a:path w="8088" h="8589" extrusionOk="0">
                  <a:moveTo>
                    <a:pt x="8071" y="1"/>
                  </a:moveTo>
                  <a:lnTo>
                    <a:pt x="1" y="17"/>
                  </a:lnTo>
                  <a:lnTo>
                    <a:pt x="18" y="8589"/>
                  </a:lnTo>
                  <a:lnTo>
                    <a:pt x="8088" y="8572"/>
                  </a:lnTo>
                  <a:lnTo>
                    <a:pt x="807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33"/>
            <p:cNvSpPr/>
            <p:nvPr/>
          </p:nvSpPr>
          <p:spPr>
            <a:xfrm>
              <a:off x="6070250" y="2539400"/>
              <a:ext cx="202200" cy="214725"/>
            </a:xfrm>
            <a:custGeom>
              <a:avLst/>
              <a:gdLst/>
              <a:ahLst/>
              <a:cxnLst/>
              <a:rect l="l" t="t" r="r" b="b"/>
              <a:pathLst>
                <a:path w="8088" h="8589" extrusionOk="0">
                  <a:moveTo>
                    <a:pt x="8070" y="0"/>
                  </a:moveTo>
                  <a:lnTo>
                    <a:pt x="0" y="17"/>
                  </a:lnTo>
                  <a:lnTo>
                    <a:pt x="17" y="8589"/>
                  </a:lnTo>
                  <a:lnTo>
                    <a:pt x="8087" y="8572"/>
                  </a:lnTo>
                  <a:lnTo>
                    <a:pt x="807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33"/>
            <p:cNvSpPr/>
            <p:nvPr/>
          </p:nvSpPr>
          <p:spPr>
            <a:xfrm>
              <a:off x="6067725" y="2593475"/>
              <a:ext cx="407300" cy="6525"/>
            </a:xfrm>
            <a:custGeom>
              <a:avLst/>
              <a:gdLst/>
              <a:ahLst/>
              <a:cxnLst/>
              <a:rect l="l" t="t" r="r" b="b"/>
              <a:pathLst>
                <a:path w="16292" h="261" extrusionOk="0">
                  <a:moveTo>
                    <a:pt x="9147" y="0"/>
                  </a:moveTo>
                  <a:cubicBezTo>
                    <a:pt x="6130" y="0"/>
                    <a:pt x="3113" y="22"/>
                    <a:pt x="101" y="60"/>
                  </a:cubicBezTo>
                  <a:cubicBezTo>
                    <a:pt x="1" y="60"/>
                    <a:pt x="1" y="227"/>
                    <a:pt x="101" y="227"/>
                  </a:cubicBezTo>
                  <a:cubicBezTo>
                    <a:pt x="2442" y="249"/>
                    <a:pt x="4786" y="261"/>
                    <a:pt x="7131" y="261"/>
                  </a:cubicBezTo>
                  <a:cubicBezTo>
                    <a:pt x="10158" y="261"/>
                    <a:pt x="13186" y="240"/>
                    <a:pt x="16208" y="193"/>
                  </a:cubicBezTo>
                  <a:cubicBezTo>
                    <a:pt x="16292" y="177"/>
                    <a:pt x="16292" y="60"/>
                    <a:pt x="16208" y="43"/>
                  </a:cubicBezTo>
                  <a:cubicBezTo>
                    <a:pt x="13857" y="14"/>
                    <a:pt x="11502" y="0"/>
                    <a:pt x="914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33"/>
            <p:cNvSpPr/>
            <p:nvPr/>
          </p:nvSpPr>
          <p:spPr>
            <a:xfrm>
              <a:off x="6233575" y="2749925"/>
              <a:ext cx="366775" cy="175050"/>
            </a:xfrm>
            <a:custGeom>
              <a:avLst/>
              <a:gdLst/>
              <a:ahLst/>
              <a:cxnLst/>
              <a:rect l="l" t="t" r="r" b="b"/>
              <a:pathLst>
                <a:path w="14671" h="7002" extrusionOk="0">
                  <a:moveTo>
                    <a:pt x="14670" y="1"/>
                  </a:moveTo>
                  <a:lnTo>
                    <a:pt x="0" y="17"/>
                  </a:lnTo>
                  <a:lnTo>
                    <a:pt x="17" y="7001"/>
                  </a:lnTo>
                  <a:lnTo>
                    <a:pt x="14670" y="6968"/>
                  </a:lnTo>
                  <a:lnTo>
                    <a:pt x="1467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33"/>
            <p:cNvSpPr/>
            <p:nvPr/>
          </p:nvSpPr>
          <p:spPr>
            <a:xfrm>
              <a:off x="5869325" y="2748675"/>
              <a:ext cx="366775" cy="175050"/>
            </a:xfrm>
            <a:custGeom>
              <a:avLst/>
              <a:gdLst/>
              <a:ahLst/>
              <a:cxnLst/>
              <a:rect l="l" t="t" r="r" b="b"/>
              <a:pathLst>
                <a:path w="14671" h="7002" extrusionOk="0">
                  <a:moveTo>
                    <a:pt x="14654" y="0"/>
                  </a:moveTo>
                  <a:lnTo>
                    <a:pt x="0" y="34"/>
                  </a:lnTo>
                  <a:lnTo>
                    <a:pt x="0" y="7001"/>
                  </a:lnTo>
                  <a:lnTo>
                    <a:pt x="14670" y="6985"/>
                  </a:lnTo>
                  <a:lnTo>
                    <a:pt x="1465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33"/>
            <p:cNvSpPr/>
            <p:nvPr/>
          </p:nvSpPr>
          <p:spPr>
            <a:xfrm>
              <a:off x="5865975" y="2792450"/>
              <a:ext cx="736450" cy="9100"/>
            </a:xfrm>
            <a:custGeom>
              <a:avLst/>
              <a:gdLst/>
              <a:ahLst/>
              <a:cxnLst/>
              <a:rect l="l" t="t" r="r" b="b"/>
              <a:pathLst>
                <a:path w="29458" h="364" extrusionOk="0">
                  <a:moveTo>
                    <a:pt x="17345" y="0"/>
                  </a:moveTo>
                  <a:cubicBezTo>
                    <a:pt x="11598" y="0"/>
                    <a:pt x="5846" y="52"/>
                    <a:pt x="101" y="121"/>
                  </a:cubicBezTo>
                  <a:cubicBezTo>
                    <a:pt x="1" y="121"/>
                    <a:pt x="1" y="288"/>
                    <a:pt x="101" y="288"/>
                  </a:cubicBezTo>
                  <a:cubicBezTo>
                    <a:pt x="4671" y="335"/>
                    <a:pt x="9245" y="363"/>
                    <a:pt x="13818" y="363"/>
                  </a:cubicBezTo>
                  <a:cubicBezTo>
                    <a:pt x="19008" y="363"/>
                    <a:pt x="24196" y="327"/>
                    <a:pt x="29374" y="238"/>
                  </a:cubicBezTo>
                  <a:cubicBezTo>
                    <a:pt x="29458" y="221"/>
                    <a:pt x="29458" y="87"/>
                    <a:pt x="29374" y="87"/>
                  </a:cubicBezTo>
                  <a:cubicBezTo>
                    <a:pt x="25369" y="26"/>
                    <a:pt x="21358" y="0"/>
                    <a:pt x="1734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33"/>
            <p:cNvSpPr/>
            <p:nvPr/>
          </p:nvSpPr>
          <p:spPr>
            <a:xfrm>
              <a:off x="6493375" y="2071150"/>
              <a:ext cx="92775" cy="359250"/>
            </a:xfrm>
            <a:custGeom>
              <a:avLst/>
              <a:gdLst/>
              <a:ahLst/>
              <a:cxnLst/>
              <a:rect l="l" t="t" r="r" b="b"/>
              <a:pathLst>
                <a:path w="3711" h="14370" extrusionOk="0">
                  <a:moveTo>
                    <a:pt x="1" y="0"/>
                  </a:moveTo>
                  <a:lnTo>
                    <a:pt x="18" y="14370"/>
                  </a:lnTo>
                  <a:lnTo>
                    <a:pt x="3710" y="14370"/>
                  </a:lnTo>
                  <a:lnTo>
                    <a:pt x="367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33"/>
            <p:cNvSpPr/>
            <p:nvPr/>
          </p:nvSpPr>
          <p:spPr>
            <a:xfrm>
              <a:off x="6587375" y="2168050"/>
              <a:ext cx="92750" cy="261100"/>
            </a:xfrm>
            <a:custGeom>
              <a:avLst/>
              <a:gdLst/>
              <a:ahLst/>
              <a:cxnLst/>
              <a:rect l="l" t="t" r="r" b="b"/>
              <a:pathLst>
                <a:path w="3710" h="10444" extrusionOk="0">
                  <a:moveTo>
                    <a:pt x="0" y="1"/>
                  </a:moveTo>
                  <a:lnTo>
                    <a:pt x="17" y="10443"/>
                  </a:lnTo>
                  <a:lnTo>
                    <a:pt x="3710" y="10443"/>
                  </a:lnTo>
                  <a:lnTo>
                    <a:pt x="367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33"/>
            <p:cNvSpPr/>
            <p:nvPr/>
          </p:nvSpPr>
          <p:spPr>
            <a:xfrm>
              <a:off x="6349275" y="2138400"/>
              <a:ext cx="143725" cy="291575"/>
            </a:xfrm>
            <a:custGeom>
              <a:avLst/>
              <a:gdLst/>
              <a:ahLst/>
              <a:cxnLst/>
              <a:rect l="l" t="t" r="r" b="b"/>
              <a:pathLst>
                <a:path w="5749" h="11663" extrusionOk="0">
                  <a:moveTo>
                    <a:pt x="5715" y="0"/>
                  </a:moveTo>
                  <a:lnTo>
                    <a:pt x="0" y="17"/>
                  </a:lnTo>
                  <a:lnTo>
                    <a:pt x="17" y="11663"/>
                  </a:lnTo>
                  <a:lnTo>
                    <a:pt x="5748" y="11646"/>
                  </a:lnTo>
                  <a:lnTo>
                    <a:pt x="571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33"/>
            <p:cNvSpPr/>
            <p:nvPr/>
          </p:nvSpPr>
          <p:spPr>
            <a:xfrm>
              <a:off x="6305825" y="2138800"/>
              <a:ext cx="45975" cy="291175"/>
            </a:xfrm>
            <a:custGeom>
              <a:avLst/>
              <a:gdLst/>
              <a:ahLst/>
              <a:cxnLst/>
              <a:rect l="l" t="t" r="r" b="b"/>
              <a:pathLst>
                <a:path w="1839" h="11647" extrusionOk="0">
                  <a:moveTo>
                    <a:pt x="1" y="1"/>
                  </a:moveTo>
                  <a:lnTo>
                    <a:pt x="17" y="11647"/>
                  </a:lnTo>
                  <a:lnTo>
                    <a:pt x="1839" y="11647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33"/>
            <p:cNvSpPr/>
            <p:nvPr/>
          </p:nvSpPr>
          <p:spPr>
            <a:xfrm>
              <a:off x="6260725" y="2206075"/>
              <a:ext cx="45550" cy="223900"/>
            </a:xfrm>
            <a:custGeom>
              <a:avLst/>
              <a:gdLst/>
              <a:ahLst/>
              <a:cxnLst/>
              <a:rect l="l" t="t" r="r" b="b"/>
              <a:pathLst>
                <a:path w="1822" h="8956" extrusionOk="0">
                  <a:moveTo>
                    <a:pt x="1805" y="0"/>
                  </a:moveTo>
                  <a:lnTo>
                    <a:pt x="0" y="17"/>
                  </a:lnTo>
                  <a:lnTo>
                    <a:pt x="0" y="8956"/>
                  </a:lnTo>
                  <a:lnTo>
                    <a:pt x="1821" y="8956"/>
                  </a:lnTo>
                  <a:lnTo>
                    <a:pt x="180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33"/>
            <p:cNvSpPr/>
            <p:nvPr/>
          </p:nvSpPr>
          <p:spPr>
            <a:xfrm>
              <a:off x="6520125" y="3087025"/>
              <a:ext cx="215150" cy="346300"/>
            </a:xfrm>
            <a:custGeom>
              <a:avLst/>
              <a:gdLst/>
              <a:ahLst/>
              <a:cxnLst/>
              <a:rect l="l" t="t" r="r" b="b"/>
              <a:pathLst>
                <a:path w="8606" h="13852" extrusionOk="0">
                  <a:moveTo>
                    <a:pt x="3409" y="0"/>
                  </a:moveTo>
                  <a:lnTo>
                    <a:pt x="0" y="1437"/>
                  </a:lnTo>
                  <a:lnTo>
                    <a:pt x="5197" y="13852"/>
                  </a:lnTo>
                  <a:lnTo>
                    <a:pt x="8605" y="12431"/>
                  </a:lnTo>
                  <a:lnTo>
                    <a:pt x="340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33"/>
            <p:cNvSpPr/>
            <p:nvPr/>
          </p:nvSpPr>
          <p:spPr>
            <a:xfrm>
              <a:off x="6439925" y="3074075"/>
              <a:ext cx="92750" cy="359250"/>
            </a:xfrm>
            <a:custGeom>
              <a:avLst/>
              <a:gdLst/>
              <a:ahLst/>
              <a:cxnLst/>
              <a:rect l="l" t="t" r="r" b="b"/>
              <a:pathLst>
                <a:path w="3710" h="14370" extrusionOk="0">
                  <a:moveTo>
                    <a:pt x="3693" y="0"/>
                  </a:moveTo>
                  <a:lnTo>
                    <a:pt x="0" y="17"/>
                  </a:lnTo>
                  <a:lnTo>
                    <a:pt x="34" y="14370"/>
                  </a:lnTo>
                  <a:lnTo>
                    <a:pt x="3709" y="14370"/>
                  </a:lnTo>
                  <a:lnTo>
                    <a:pt x="369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33"/>
            <p:cNvSpPr/>
            <p:nvPr/>
          </p:nvSpPr>
          <p:spPr>
            <a:xfrm>
              <a:off x="6249850" y="3141750"/>
              <a:ext cx="143725" cy="291150"/>
            </a:xfrm>
            <a:custGeom>
              <a:avLst/>
              <a:gdLst/>
              <a:ahLst/>
              <a:cxnLst/>
              <a:rect l="l" t="t" r="r" b="b"/>
              <a:pathLst>
                <a:path w="5749" h="11646" extrusionOk="0">
                  <a:moveTo>
                    <a:pt x="5732" y="0"/>
                  </a:moveTo>
                  <a:lnTo>
                    <a:pt x="1" y="17"/>
                  </a:lnTo>
                  <a:lnTo>
                    <a:pt x="17" y="11646"/>
                  </a:lnTo>
                  <a:lnTo>
                    <a:pt x="5749" y="11646"/>
                  </a:lnTo>
                  <a:lnTo>
                    <a:pt x="573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33"/>
            <p:cNvSpPr/>
            <p:nvPr/>
          </p:nvSpPr>
          <p:spPr>
            <a:xfrm>
              <a:off x="6392725" y="3033975"/>
              <a:ext cx="32175" cy="398925"/>
            </a:xfrm>
            <a:custGeom>
              <a:avLst/>
              <a:gdLst/>
              <a:ahLst/>
              <a:cxnLst/>
              <a:rect l="l" t="t" r="r" b="b"/>
              <a:pathLst>
                <a:path w="1287" h="15957" extrusionOk="0">
                  <a:moveTo>
                    <a:pt x="0" y="0"/>
                  </a:moveTo>
                  <a:lnTo>
                    <a:pt x="34" y="15957"/>
                  </a:lnTo>
                  <a:lnTo>
                    <a:pt x="1287" y="15957"/>
                  </a:lnTo>
                  <a:lnTo>
                    <a:pt x="125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33"/>
            <p:cNvSpPr/>
            <p:nvPr/>
          </p:nvSpPr>
          <p:spPr>
            <a:xfrm>
              <a:off x="6424450" y="3096200"/>
              <a:ext cx="15900" cy="336700"/>
            </a:xfrm>
            <a:custGeom>
              <a:avLst/>
              <a:gdLst/>
              <a:ahLst/>
              <a:cxnLst/>
              <a:rect l="l" t="t" r="r" b="b"/>
              <a:pathLst>
                <a:path w="636" h="13468" extrusionOk="0">
                  <a:moveTo>
                    <a:pt x="1" y="1"/>
                  </a:moveTo>
                  <a:lnTo>
                    <a:pt x="18" y="13468"/>
                  </a:lnTo>
                  <a:lnTo>
                    <a:pt x="636" y="13468"/>
                  </a:lnTo>
                  <a:lnTo>
                    <a:pt x="61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33"/>
            <p:cNvSpPr/>
            <p:nvPr/>
          </p:nvSpPr>
          <p:spPr>
            <a:xfrm>
              <a:off x="5912350" y="3418275"/>
              <a:ext cx="336700" cy="16300"/>
            </a:xfrm>
            <a:custGeom>
              <a:avLst/>
              <a:gdLst/>
              <a:ahLst/>
              <a:cxnLst/>
              <a:rect l="l" t="t" r="r" b="b"/>
              <a:pathLst>
                <a:path w="13468" h="652" extrusionOk="0">
                  <a:moveTo>
                    <a:pt x="13467" y="0"/>
                  </a:moveTo>
                  <a:lnTo>
                    <a:pt x="0" y="17"/>
                  </a:lnTo>
                  <a:lnTo>
                    <a:pt x="0" y="652"/>
                  </a:lnTo>
                  <a:lnTo>
                    <a:pt x="13467" y="618"/>
                  </a:lnTo>
                  <a:lnTo>
                    <a:pt x="1346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33"/>
            <p:cNvSpPr/>
            <p:nvPr/>
          </p:nvSpPr>
          <p:spPr>
            <a:xfrm>
              <a:off x="5883100" y="3325125"/>
              <a:ext cx="367200" cy="93575"/>
            </a:xfrm>
            <a:custGeom>
              <a:avLst/>
              <a:gdLst/>
              <a:ahLst/>
              <a:cxnLst/>
              <a:rect l="l" t="t" r="r" b="b"/>
              <a:pathLst>
                <a:path w="14688" h="3743" extrusionOk="0">
                  <a:moveTo>
                    <a:pt x="14687" y="0"/>
                  </a:moveTo>
                  <a:lnTo>
                    <a:pt x="1" y="17"/>
                  </a:lnTo>
                  <a:lnTo>
                    <a:pt x="17" y="3743"/>
                  </a:lnTo>
                  <a:lnTo>
                    <a:pt x="14687" y="3726"/>
                  </a:lnTo>
                  <a:lnTo>
                    <a:pt x="1468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33"/>
            <p:cNvSpPr/>
            <p:nvPr/>
          </p:nvSpPr>
          <p:spPr>
            <a:xfrm>
              <a:off x="5955375" y="3231125"/>
              <a:ext cx="294925" cy="94025"/>
            </a:xfrm>
            <a:custGeom>
              <a:avLst/>
              <a:gdLst/>
              <a:ahLst/>
              <a:cxnLst/>
              <a:rect l="l" t="t" r="r" b="b"/>
              <a:pathLst>
                <a:path w="11797" h="3761" extrusionOk="0">
                  <a:moveTo>
                    <a:pt x="11780" y="1"/>
                  </a:moveTo>
                  <a:lnTo>
                    <a:pt x="0" y="34"/>
                  </a:lnTo>
                  <a:lnTo>
                    <a:pt x="0" y="3760"/>
                  </a:lnTo>
                  <a:lnTo>
                    <a:pt x="11796" y="3727"/>
                  </a:lnTo>
                  <a:lnTo>
                    <a:pt x="1178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33"/>
            <p:cNvSpPr/>
            <p:nvPr/>
          </p:nvSpPr>
          <p:spPr>
            <a:xfrm>
              <a:off x="5836725" y="4382350"/>
              <a:ext cx="244825" cy="107575"/>
            </a:xfrm>
            <a:custGeom>
              <a:avLst/>
              <a:gdLst/>
              <a:ahLst/>
              <a:cxnLst/>
              <a:rect l="l" t="t" r="r" b="b"/>
              <a:pathLst>
                <a:path w="9793" h="4303" extrusionOk="0">
                  <a:moveTo>
                    <a:pt x="4496" y="0"/>
                  </a:moveTo>
                  <a:lnTo>
                    <a:pt x="4479" y="2824"/>
                  </a:lnTo>
                  <a:cubicBezTo>
                    <a:pt x="4479" y="2824"/>
                    <a:pt x="1" y="3827"/>
                    <a:pt x="1087" y="4161"/>
                  </a:cubicBezTo>
                  <a:cubicBezTo>
                    <a:pt x="1446" y="4266"/>
                    <a:pt x="2486" y="4302"/>
                    <a:pt x="3729" y="4302"/>
                  </a:cubicBezTo>
                  <a:cubicBezTo>
                    <a:pt x="5843" y="4302"/>
                    <a:pt x="8542" y="4197"/>
                    <a:pt x="9458" y="4144"/>
                  </a:cubicBezTo>
                  <a:lnTo>
                    <a:pt x="9792" y="4111"/>
                  </a:lnTo>
                  <a:lnTo>
                    <a:pt x="9759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33"/>
            <p:cNvSpPr/>
            <p:nvPr/>
          </p:nvSpPr>
          <p:spPr>
            <a:xfrm>
              <a:off x="6033900" y="4448225"/>
              <a:ext cx="47225" cy="37750"/>
            </a:xfrm>
            <a:custGeom>
              <a:avLst/>
              <a:gdLst/>
              <a:ahLst/>
              <a:cxnLst/>
              <a:rect l="l" t="t" r="r" b="b"/>
              <a:pathLst>
                <a:path w="1889" h="1510" extrusionOk="0">
                  <a:moveTo>
                    <a:pt x="1757" y="0"/>
                  </a:moveTo>
                  <a:cubicBezTo>
                    <a:pt x="1365" y="0"/>
                    <a:pt x="969" y="134"/>
                    <a:pt x="669" y="390"/>
                  </a:cubicBezTo>
                  <a:cubicBezTo>
                    <a:pt x="301" y="657"/>
                    <a:pt x="67" y="1058"/>
                    <a:pt x="0" y="1509"/>
                  </a:cubicBezTo>
                  <a:lnTo>
                    <a:pt x="1889" y="1476"/>
                  </a:lnTo>
                  <a:lnTo>
                    <a:pt x="1889" y="5"/>
                  </a:lnTo>
                  <a:cubicBezTo>
                    <a:pt x="1845" y="2"/>
                    <a:pt x="1801" y="0"/>
                    <a:pt x="1757" y="0"/>
                  </a:cubicBezTo>
                  <a:close/>
                </a:path>
              </a:pathLst>
            </a:custGeom>
            <a:solidFill>
              <a:srgbClr val="FFFFFF">
                <a:alpha val="5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33"/>
            <p:cNvSpPr/>
            <p:nvPr/>
          </p:nvSpPr>
          <p:spPr>
            <a:xfrm>
              <a:off x="5855125" y="4467150"/>
              <a:ext cx="226425" cy="22475"/>
            </a:xfrm>
            <a:custGeom>
              <a:avLst/>
              <a:gdLst/>
              <a:ahLst/>
              <a:cxnLst/>
              <a:rect l="l" t="t" r="r" b="b"/>
              <a:pathLst>
                <a:path w="9057" h="899" extrusionOk="0">
                  <a:moveTo>
                    <a:pt x="1571" y="0"/>
                  </a:moveTo>
                  <a:cubicBezTo>
                    <a:pt x="1571" y="0"/>
                    <a:pt x="0" y="451"/>
                    <a:pt x="201" y="702"/>
                  </a:cubicBezTo>
                  <a:cubicBezTo>
                    <a:pt x="293" y="836"/>
                    <a:pt x="1842" y="898"/>
                    <a:pt x="3701" y="898"/>
                  </a:cubicBezTo>
                  <a:cubicBezTo>
                    <a:pt x="5560" y="898"/>
                    <a:pt x="7728" y="836"/>
                    <a:pt x="9056" y="719"/>
                  </a:cubicBezTo>
                  <a:lnTo>
                    <a:pt x="9040" y="602"/>
                  </a:lnTo>
                  <a:lnTo>
                    <a:pt x="2039" y="669"/>
                  </a:lnTo>
                  <a:cubicBezTo>
                    <a:pt x="2039" y="669"/>
                    <a:pt x="1872" y="0"/>
                    <a:pt x="1571" y="0"/>
                  </a:cubicBezTo>
                  <a:close/>
                </a:path>
              </a:pathLst>
            </a:custGeom>
            <a:solidFill>
              <a:srgbClr val="FFFFFF">
                <a:alpha val="5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33"/>
            <p:cNvSpPr/>
            <p:nvPr/>
          </p:nvSpPr>
          <p:spPr>
            <a:xfrm>
              <a:off x="5858875" y="4480925"/>
              <a:ext cx="223500" cy="3375"/>
            </a:xfrm>
            <a:custGeom>
              <a:avLst/>
              <a:gdLst/>
              <a:ahLst/>
              <a:cxnLst/>
              <a:rect l="l" t="t" r="r" b="b"/>
              <a:pathLst>
                <a:path w="8940" h="135" extrusionOk="0">
                  <a:moveTo>
                    <a:pt x="55" y="27"/>
                  </a:moveTo>
                  <a:cubicBezTo>
                    <a:pt x="38" y="27"/>
                    <a:pt x="23" y="34"/>
                    <a:pt x="1" y="34"/>
                  </a:cubicBezTo>
                  <a:lnTo>
                    <a:pt x="84" y="34"/>
                  </a:lnTo>
                  <a:cubicBezTo>
                    <a:pt x="73" y="29"/>
                    <a:pt x="64" y="27"/>
                    <a:pt x="55" y="27"/>
                  </a:cubicBezTo>
                  <a:close/>
                  <a:moveTo>
                    <a:pt x="8839" y="1"/>
                  </a:moveTo>
                  <a:lnTo>
                    <a:pt x="8589" y="17"/>
                  </a:lnTo>
                  <a:lnTo>
                    <a:pt x="7620" y="34"/>
                  </a:lnTo>
                  <a:cubicBezTo>
                    <a:pt x="6818" y="51"/>
                    <a:pt x="5698" y="68"/>
                    <a:pt x="4462" y="68"/>
                  </a:cubicBezTo>
                  <a:cubicBezTo>
                    <a:pt x="4100" y="72"/>
                    <a:pt x="3749" y="74"/>
                    <a:pt x="3413" y="74"/>
                  </a:cubicBezTo>
                  <a:cubicBezTo>
                    <a:pt x="2604" y="74"/>
                    <a:pt x="1883" y="63"/>
                    <a:pt x="1304" y="51"/>
                  </a:cubicBezTo>
                  <a:cubicBezTo>
                    <a:pt x="936" y="34"/>
                    <a:pt x="602" y="34"/>
                    <a:pt x="351" y="34"/>
                  </a:cubicBezTo>
                  <a:lnTo>
                    <a:pt x="84" y="34"/>
                  </a:lnTo>
                  <a:lnTo>
                    <a:pt x="351" y="51"/>
                  </a:lnTo>
                  <a:lnTo>
                    <a:pt x="1304" y="101"/>
                  </a:lnTo>
                  <a:cubicBezTo>
                    <a:pt x="2106" y="118"/>
                    <a:pt x="3225" y="134"/>
                    <a:pt x="4462" y="134"/>
                  </a:cubicBezTo>
                  <a:cubicBezTo>
                    <a:pt x="5698" y="134"/>
                    <a:pt x="6818" y="118"/>
                    <a:pt x="7620" y="84"/>
                  </a:cubicBezTo>
                  <a:lnTo>
                    <a:pt x="8589" y="34"/>
                  </a:lnTo>
                  <a:cubicBezTo>
                    <a:pt x="8672" y="34"/>
                    <a:pt x="8773" y="34"/>
                    <a:pt x="8839" y="17"/>
                  </a:cubicBezTo>
                  <a:lnTo>
                    <a:pt x="8940" y="17"/>
                  </a:lnTo>
                  <a:cubicBezTo>
                    <a:pt x="8906" y="1"/>
                    <a:pt x="8873" y="1"/>
                    <a:pt x="88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33"/>
            <p:cNvSpPr/>
            <p:nvPr/>
          </p:nvSpPr>
          <p:spPr>
            <a:xfrm>
              <a:off x="5893125" y="4465900"/>
              <a:ext cx="13400" cy="20475"/>
            </a:xfrm>
            <a:custGeom>
              <a:avLst/>
              <a:gdLst/>
              <a:ahLst/>
              <a:cxnLst/>
              <a:rect l="l" t="t" r="r" b="b"/>
              <a:pathLst>
                <a:path w="536" h="819" extrusionOk="0">
                  <a:moveTo>
                    <a:pt x="1" y="0"/>
                  </a:moveTo>
                  <a:lnTo>
                    <a:pt x="1" y="0"/>
                  </a:lnTo>
                  <a:cubicBezTo>
                    <a:pt x="268" y="201"/>
                    <a:pt x="452" y="501"/>
                    <a:pt x="519" y="819"/>
                  </a:cubicBezTo>
                  <a:cubicBezTo>
                    <a:pt x="535" y="468"/>
                    <a:pt x="335" y="15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33"/>
            <p:cNvSpPr/>
            <p:nvPr/>
          </p:nvSpPr>
          <p:spPr>
            <a:xfrm>
              <a:off x="5939925" y="4452525"/>
              <a:ext cx="7950" cy="11300"/>
            </a:xfrm>
            <a:custGeom>
              <a:avLst/>
              <a:gdLst/>
              <a:ahLst/>
              <a:cxnLst/>
              <a:rect l="l" t="t" r="r" b="b"/>
              <a:pathLst>
                <a:path w="318" h="452" extrusionOk="0">
                  <a:moveTo>
                    <a:pt x="17" y="0"/>
                  </a:moveTo>
                  <a:lnTo>
                    <a:pt x="17" y="0"/>
                  </a:lnTo>
                  <a:cubicBezTo>
                    <a:pt x="0" y="17"/>
                    <a:pt x="50" y="117"/>
                    <a:pt x="134" y="251"/>
                  </a:cubicBezTo>
                  <a:cubicBezTo>
                    <a:pt x="201" y="368"/>
                    <a:pt x="284" y="452"/>
                    <a:pt x="301" y="452"/>
                  </a:cubicBezTo>
                  <a:cubicBezTo>
                    <a:pt x="317" y="435"/>
                    <a:pt x="251" y="335"/>
                    <a:pt x="184" y="218"/>
                  </a:cubicBezTo>
                  <a:cubicBezTo>
                    <a:pt x="100" y="84"/>
                    <a:pt x="33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33"/>
            <p:cNvSpPr/>
            <p:nvPr/>
          </p:nvSpPr>
          <p:spPr>
            <a:xfrm>
              <a:off x="5949525" y="4450425"/>
              <a:ext cx="8800" cy="7625"/>
            </a:xfrm>
            <a:custGeom>
              <a:avLst/>
              <a:gdLst/>
              <a:ahLst/>
              <a:cxnLst/>
              <a:rect l="l" t="t" r="r" b="b"/>
              <a:pathLst>
                <a:path w="352" h="305" extrusionOk="0">
                  <a:moveTo>
                    <a:pt x="0" y="1"/>
                  </a:moveTo>
                  <a:cubicBezTo>
                    <a:pt x="0" y="18"/>
                    <a:pt x="67" y="101"/>
                    <a:pt x="151" y="185"/>
                  </a:cubicBezTo>
                  <a:cubicBezTo>
                    <a:pt x="223" y="257"/>
                    <a:pt x="296" y="305"/>
                    <a:pt x="325" y="305"/>
                  </a:cubicBezTo>
                  <a:cubicBezTo>
                    <a:pt x="329" y="305"/>
                    <a:pt x="332" y="304"/>
                    <a:pt x="334" y="302"/>
                  </a:cubicBezTo>
                  <a:cubicBezTo>
                    <a:pt x="351" y="285"/>
                    <a:pt x="284" y="218"/>
                    <a:pt x="201" y="135"/>
                  </a:cubicBezTo>
                  <a:cubicBezTo>
                    <a:pt x="101" y="51"/>
                    <a:pt x="17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33"/>
            <p:cNvSpPr/>
            <p:nvPr/>
          </p:nvSpPr>
          <p:spPr>
            <a:xfrm>
              <a:off x="5950775" y="4444850"/>
              <a:ext cx="13800" cy="1700"/>
            </a:xfrm>
            <a:custGeom>
              <a:avLst/>
              <a:gdLst/>
              <a:ahLst/>
              <a:cxnLst/>
              <a:rect l="l" t="t" r="r" b="b"/>
              <a:pathLst>
                <a:path w="552" h="68" extrusionOk="0">
                  <a:moveTo>
                    <a:pt x="304" y="0"/>
                  </a:moveTo>
                  <a:cubicBezTo>
                    <a:pt x="203" y="0"/>
                    <a:pt x="102" y="13"/>
                    <a:pt x="0" y="40"/>
                  </a:cubicBezTo>
                  <a:cubicBezTo>
                    <a:pt x="59" y="60"/>
                    <a:pt x="112" y="68"/>
                    <a:pt x="166" y="68"/>
                  </a:cubicBezTo>
                  <a:cubicBezTo>
                    <a:pt x="204" y="68"/>
                    <a:pt x="243" y="64"/>
                    <a:pt x="284" y="57"/>
                  </a:cubicBezTo>
                  <a:cubicBezTo>
                    <a:pt x="307" y="61"/>
                    <a:pt x="330" y="63"/>
                    <a:pt x="355" y="63"/>
                  </a:cubicBezTo>
                  <a:cubicBezTo>
                    <a:pt x="421" y="63"/>
                    <a:pt x="491" y="48"/>
                    <a:pt x="552" y="23"/>
                  </a:cubicBezTo>
                  <a:cubicBezTo>
                    <a:pt x="469" y="8"/>
                    <a:pt x="387" y="0"/>
                    <a:pt x="3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33"/>
            <p:cNvSpPr/>
            <p:nvPr/>
          </p:nvSpPr>
          <p:spPr>
            <a:xfrm>
              <a:off x="5951200" y="4436650"/>
              <a:ext cx="15900" cy="2575"/>
            </a:xfrm>
            <a:custGeom>
              <a:avLst/>
              <a:gdLst/>
              <a:ahLst/>
              <a:cxnLst/>
              <a:rect l="l" t="t" r="r" b="b"/>
              <a:pathLst>
                <a:path w="636" h="103" extrusionOk="0">
                  <a:moveTo>
                    <a:pt x="635" y="1"/>
                  </a:moveTo>
                  <a:lnTo>
                    <a:pt x="635" y="1"/>
                  </a:lnTo>
                  <a:cubicBezTo>
                    <a:pt x="418" y="17"/>
                    <a:pt x="217" y="34"/>
                    <a:pt x="0" y="51"/>
                  </a:cubicBezTo>
                  <a:cubicBezTo>
                    <a:pt x="91" y="85"/>
                    <a:pt x="181" y="103"/>
                    <a:pt x="270" y="103"/>
                  </a:cubicBezTo>
                  <a:cubicBezTo>
                    <a:pt x="395" y="103"/>
                    <a:pt x="518" y="69"/>
                    <a:pt x="6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33"/>
            <p:cNvSpPr/>
            <p:nvPr/>
          </p:nvSpPr>
          <p:spPr>
            <a:xfrm>
              <a:off x="5917775" y="4440475"/>
              <a:ext cx="25075" cy="14175"/>
            </a:xfrm>
            <a:custGeom>
              <a:avLst/>
              <a:gdLst/>
              <a:ahLst/>
              <a:cxnLst/>
              <a:rect l="l" t="t" r="r" b="b"/>
              <a:pathLst>
                <a:path w="1003" h="567" extrusionOk="0">
                  <a:moveTo>
                    <a:pt x="336" y="60"/>
                  </a:moveTo>
                  <a:cubicBezTo>
                    <a:pt x="391" y="60"/>
                    <a:pt x="446" y="68"/>
                    <a:pt x="502" y="81"/>
                  </a:cubicBezTo>
                  <a:cubicBezTo>
                    <a:pt x="619" y="115"/>
                    <a:pt x="719" y="182"/>
                    <a:pt x="802" y="265"/>
                  </a:cubicBezTo>
                  <a:cubicBezTo>
                    <a:pt x="847" y="333"/>
                    <a:pt x="885" y="392"/>
                    <a:pt x="915" y="460"/>
                  </a:cubicBezTo>
                  <a:lnTo>
                    <a:pt x="915" y="460"/>
                  </a:lnTo>
                  <a:cubicBezTo>
                    <a:pt x="856" y="454"/>
                    <a:pt x="771" y="441"/>
                    <a:pt x="669" y="416"/>
                  </a:cubicBezTo>
                  <a:cubicBezTo>
                    <a:pt x="552" y="399"/>
                    <a:pt x="435" y="366"/>
                    <a:pt x="318" y="332"/>
                  </a:cubicBezTo>
                  <a:cubicBezTo>
                    <a:pt x="251" y="315"/>
                    <a:pt x="184" y="282"/>
                    <a:pt x="134" y="249"/>
                  </a:cubicBezTo>
                  <a:cubicBezTo>
                    <a:pt x="67" y="215"/>
                    <a:pt x="51" y="148"/>
                    <a:pt x="101" y="115"/>
                  </a:cubicBezTo>
                  <a:cubicBezTo>
                    <a:pt x="179" y="76"/>
                    <a:pt x="257" y="60"/>
                    <a:pt x="336" y="60"/>
                  </a:cubicBezTo>
                  <a:close/>
                  <a:moveTo>
                    <a:pt x="337" y="1"/>
                  </a:moveTo>
                  <a:cubicBezTo>
                    <a:pt x="246" y="1"/>
                    <a:pt x="154" y="21"/>
                    <a:pt x="67" y="65"/>
                  </a:cubicBezTo>
                  <a:cubicBezTo>
                    <a:pt x="17" y="98"/>
                    <a:pt x="0" y="148"/>
                    <a:pt x="17" y="198"/>
                  </a:cubicBezTo>
                  <a:cubicBezTo>
                    <a:pt x="34" y="249"/>
                    <a:pt x="51" y="282"/>
                    <a:pt x="101" y="299"/>
                  </a:cubicBezTo>
                  <a:cubicBezTo>
                    <a:pt x="168" y="332"/>
                    <a:pt x="234" y="366"/>
                    <a:pt x="301" y="382"/>
                  </a:cubicBezTo>
                  <a:cubicBezTo>
                    <a:pt x="418" y="432"/>
                    <a:pt x="535" y="449"/>
                    <a:pt x="669" y="466"/>
                  </a:cubicBezTo>
                  <a:cubicBezTo>
                    <a:pt x="719" y="474"/>
                    <a:pt x="773" y="478"/>
                    <a:pt x="830" y="478"/>
                  </a:cubicBezTo>
                  <a:cubicBezTo>
                    <a:pt x="860" y="478"/>
                    <a:pt x="890" y="477"/>
                    <a:pt x="921" y="475"/>
                  </a:cubicBezTo>
                  <a:lnTo>
                    <a:pt x="921" y="475"/>
                  </a:lnTo>
                  <a:cubicBezTo>
                    <a:pt x="933" y="503"/>
                    <a:pt x="944" y="533"/>
                    <a:pt x="953" y="566"/>
                  </a:cubicBezTo>
                  <a:cubicBezTo>
                    <a:pt x="953" y="535"/>
                    <a:pt x="953" y="504"/>
                    <a:pt x="940" y="473"/>
                  </a:cubicBezTo>
                  <a:lnTo>
                    <a:pt x="940" y="473"/>
                  </a:lnTo>
                  <a:cubicBezTo>
                    <a:pt x="961" y="471"/>
                    <a:pt x="982" y="469"/>
                    <a:pt x="1003" y="466"/>
                  </a:cubicBezTo>
                  <a:cubicBezTo>
                    <a:pt x="1003" y="466"/>
                    <a:pt x="979" y="466"/>
                    <a:pt x="935" y="462"/>
                  </a:cubicBezTo>
                  <a:lnTo>
                    <a:pt x="935" y="462"/>
                  </a:lnTo>
                  <a:cubicBezTo>
                    <a:pt x="918" y="380"/>
                    <a:pt x="885" y="314"/>
                    <a:pt x="836" y="249"/>
                  </a:cubicBezTo>
                  <a:cubicBezTo>
                    <a:pt x="712" y="90"/>
                    <a:pt x="526" y="1"/>
                    <a:pt x="3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33"/>
            <p:cNvSpPr/>
            <p:nvPr/>
          </p:nvSpPr>
          <p:spPr>
            <a:xfrm>
              <a:off x="5939075" y="4436225"/>
              <a:ext cx="12975" cy="16325"/>
            </a:xfrm>
            <a:custGeom>
              <a:avLst/>
              <a:gdLst/>
              <a:ahLst/>
              <a:cxnLst/>
              <a:rect l="l" t="t" r="r" b="b"/>
              <a:pathLst>
                <a:path w="519" h="653" extrusionOk="0">
                  <a:moveTo>
                    <a:pt x="402" y="1"/>
                  </a:moveTo>
                  <a:cubicBezTo>
                    <a:pt x="285" y="1"/>
                    <a:pt x="168" y="68"/>
                    <a:pt x="118" y="168"/>
                  </a:cubicBezTo>
                  <a:cubicBezTo>
                    <a:pt x="67" y="251"/>
                    <a:pt x="34" y="335"/>
                    <a:pt x="17" y="419"/>
                  </a:cubicBezTo>
                  <a:cubicBezTo>
                    <a:pt x="1" y="502"/>
                    <a:pt x="17" y="586"/>
                    <a:pt x="67" y="652"/>
                  </a:cubicBezTo>
                  <a:cubicBezTo>
                    <a:pt x="51" y="586"/>
                    <a:pt x="51" y="502"/>
                    <a:pt x="67" y="435"/>
                  </a:cubicBezTo>
                  <a:cubicBezTo>
                    <a:pt x="84" y="352"/>
                    <a:pt x="118" y="268"/>
                    <a:pt x="168" y="201"/>
                  </a:cubicBezTo>
                  <a:cubicBezTo>
                    <a:pt x="213" y="140"/>
                    <a:pt x="287" y="66"/>
                    <a:pt x="363" y="66"/>
                  </a:cubicBezTo>
                  <a:cubicBezTo>
                    <a:pt x="370" y="66"/>
                    <a:pt x="378" y="66"/>
                    <a:pt x="385" y="68"/>
                  </a:cubicBezTo>
                  <a:cubicBezTo>
                    <a:pt x="468" y="84"/>
                    <a:pt x="435" y="201"/>
                    <a:pt x="385" y="285"/>
                  </a:cubicBezTo>
                  <a:cubicBezTo>
                    <a:pt x="351" y="352"/>
                    <a:pt x="301" y="419"/>
                    <a:pt x="251" y="485"/>
                  </a:cubicBezTo>
                  <a:cubicBezTo>
                    <a:pt x="151" y="586"/>
                    <a:pt x="84" y="636"/>
                    <a:pt x="84" y="652"/>
                  </a:cubicBezTo>
                  <a:cubicBezTo>
                    <a:pt x="168" y="619"/>
                    <a:pt x="235" y="569"/>
                    <a:pt x="285" y="519"/>
                  </a:cubicBezTo>
                  <a:cubicBezTo>
                    <a:pt x="351" y="452"/>
                    <a:pt x="402" y="385"/>
                    <a:pt x="435" y="302"/>
                  </a:cubicBezTo>
                  <a:cubicBezTo>
                    <a:pt x="468" y="268"/>
                    <a:pt x="485" y="218"/>
                    <a:pt x="502" y="151"/>
                  </a:cubicBezTo>
                  <a:cubicBezTo>
                    <a:pt x="519" y="84"/>
                    <a:pt x="468" y="18"/>
                    <a:pt x="4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33"/>
            <p:cNvSpPr/>
            <p:nvPr/>
          </p:nvSpPr>
          <p:spPr>
            <a:xfrm>
              <a:off x="6036400" y="4446775"/>
              <a:ext cx="46825" cy="38350"/>
            </a:xfrm>
            <a:custGeom>
              <a:avLst/>
              <a:gdLst/>
              <a:ahLst/>
              <a:cxnLst/>
              <a:rect l="l" t="t" r="r" b="b"/>
              <a:pathLst>
                <a:path w="1873" h="1534" extrusionOk="0">
                  <a:moveTo>
                    <a:pt x="1621" y="1"/>
                  </a:moveTo>
                  <a:cubicBezTo>
                    <a:pt x="1571" y="1"/>
                    <a:pt x="1521" y="5"/>
                    <a:pt x="1471" y="13"/>
                  </a:cubicBezTo>
                  <a:cubicBezTo>
                    <a:pt x="819" y="47"/>
                    <a:pt x="251" y="498"/>
                    <a:pt x="51" y="1133"/>
                  </a:cubicBezTo>
                  <a:cubicBezTo>
                    <a:pt x="34" y="1233"/>
                    <a:pt x="17" y="1333"/>
                    <a:pt x="1" y="1417"/>
                  </a:cubicBezTo>
                  <a:cubicBezTo>
                    <a:pt x="1" y="1450"/>
                    <a:pt x="1" y="1500"/>
                    <a:pt x="1" y="1534"/>
                  </a:cubicBezTo>
                  <a:cubicBezTo>
                    <a:pt x="17" y="1534"/>
                    <a:pt x="17" y="1383"/>
                    <a:pt x="101" y="1149"/>
                  </a:cubicBezTo>
                  <a:cubicBezTo>
                    <a:pt x="301" y="548"/>
                    <a:pt x="853" y="114"/>
                    <a:pt x="1488" y="47"/>
                  </a:cubicBezTo>
                  <a:cubicBezTo>
                    <a:pt x="1605" y="38"/>
                    <a:pt x="1701" y="38"/>
                    <a:pt x="1768" y="38"/>
                  </a:cubicBezTo>
                  <a:cubicBezTo>
                    <a:pt x="1834" y="38"/>
                    <a:pt x="1872" y="38"/>
                    <a:pt x="1872" y="30"/>
                  </a:cubicBezTo>
                  <a:cubicBezTo>
                    <a:pt x="1839" y="30"/>
                    <a:pt x="1805" y="13"/>
                    <a:pt x="1772" y="13"/>
                  </a:cubicBezTo>
                  <a:cubicBezTo>
                    <a:pt x="1722" y="5"/>
                    <a:pt x="1672" y="1"/>
                    <a:pt x="16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33"/>
            <p:cNvSpPr/>
            <p:nvPr/>
          </p:nvSpPr>
          <p:spPr>
            <a:xfrm>
              <a:off x="6068575" y="4388625"/>
              <a:ext cx="2525" cy="54325"/>
            </a:xfrm>
            <a:custGeom>
              <a:avLst/>
              <a:gdLst/>
              <a:ahLst/>
              <a:cxnLst/>
              <a:rect l="l" t="t" r="r" b="b"/>
              <a:pathLst>
                <a:path w="101" h="2173" extrusionOk="0">
                  <a:moveTo>
                    <a:pt x="34" y="0"/>
                  </a:moveTo>
                  <a:lnTo>
                    <a:pt x="34" y="0"/>
                  </a:lnTo>
                  <a:cubicBezTo>
                    <a:pt x="0" y="735"/>
                    <a:pt x="17" y="1454"/>
                    <a:pt x="67" y="2172"/>
                  </a:cubicBezTo>
                  <a:cubicBezTo>
                    <a:pt x="101" y="1454"/>
                    <a:pt x="84" y="719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33"/>
            <p:cNvSpPr/>
            <p:nvPr/>
          </p:nvSpPr>
          <p:spPr>
            <a:xfrm>
              <a:off x="5981275" y="4468650"/>
              <a:ext cx="38450" cy="2125"/>
            </a:xfrm>
            <a:custGeom>
              <a:avLst/>
              <a:gdLst/>
              <a:ahLst/>
              <a:cxnLst/>
              <a:rect l="l" t="t" r="r" b="b"/>
              <a:pathLst>
                <a:path w="1538" h="85" extrusionOk="0">
                  <a:moveTo>
                    <a:pt x="1454" y="0"/>
                  </a:moveTo>
                  <a:cubicBezTo>
                    <a:pt x="1326" y="0"/>
                    <a:pt x="1064" y="12"/>
                    <a:pt x="769" y="24"/>
                  </a:cubicBezTo>
                  <a:cubicBezTo>
                    <a:pt x="479" y="24"/>
                    <a:pt x="234" y="16"/>
                    <a:pt x="103" y="16"/>
                  </a:cubicBezTo>
                  <a:cubicBezTo>
                    <a:pt x="37" y="16"/>
                    <a:pt x="0" y="18"/>
                    <a:pt x="0" y="24"/>
                  </a:cubicBezTo>
                  <a:cubicBezTo>
                    <a:pt x="239" y="64"/>
                    <a:pt x="486" y="85"/>
                    <a:pt x="733" y="85"/>
                  </a:cubicBezTo>
                  <a:cubicBezTo>
                    <a:pt x="1004" y="85"/>
                    <a:pt x="1275" y="60"/>
                    <a:pt x="1537" y="7"/>
                  </a:cubicBezTo>
                  <a:cubicBezTo>
                    <a:pt x="1537" y="2"/>
                    <a:pt x="1507" y="0"/>
                    <a:pt x="14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33"/>
            <p:cNvSpPr/>
            <p:nvPr/>
          </p:nvSpPr>
          <p:spPr>
            <a:xfrm>
              <a:off x="6041425" y="4468725"/>
              <a:ext cx="4200" cy="7625"/>
            </a:xfrm>
            <a:custGeom>
              <a:avLst/>
              <a:gdLst/>
              <a:ahLst/>
              <a:cxnLst/>
              <a:rect l="l" t="t" r="r" b="b"/>
              <a:pathLst>
                <a:path w="168" h="305" extrusionOk="0">
                  <a:moveTo>
                    <a:pt x="158" y="1"/>
                  </a:moveTo>
                  <a:cubicBezTo>
                    <a:pt x="134" y="1"/>
                    <a:pt x="77" y="48"/>
                    <a:pt x="34" y="121"/>
                  </a:cubicBezTo>
                  <a:cubicBezTo>
                    <a:pt x="0" y="221"/>
                    <a:pt x="17" y="305"/>
                    <a:pt x="34" y="305"/>
                  </a:cubicBezTo>
                  <a:cubicBezTo>
                    <a:pt x="50" y="305"/>
                    <a:pt x="67" y="238"/>
                    <a:pt x="100" y="154"/>
                  </a:cubicBezTo>
                  <a:cubicBezTo>
                    <a:pt x="134" y="71"/>
                    <a:pt x="167" y="21"/>
                    <a:pt x="167" y="4"/>
                  </a:cubicBezTo>
                  <a:cubicBezTo>
                    <a:pt x="165" y="2"/>
                    <a:pt x="162" y="1"/>
                    <a:pt x="1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33"/>
            <p:cNvSpPr/>
            <p:nvPr/>
          </p:nvSpPr>
          <p:spPr>
            <a:xfrm>
              <a:off x="6049775" y="4456600"/>
              <a:ext cx="5875" cy="5150"/>
            </a:xfrm>
            <a:custGeom>
              <a:avLst/>
              <a:gdLst/>
              <a:ahLst/>
              <a:cxnLst/>
              <a:rect l="l" t="t" r="r" b="b"/>
              <a:pathLst>
                <a:path w="235" h="206" extrusionOk="0">
                  <a:moveTo>
                    <a:pt x="206" y="0"/>
                  </a:moveTo>
                  <a:cubicBezTo>
                    <a:pt x="183" y="0"/>
                    <a:pt x="142" y="30"/>
                    <a:pt x="101" y="71"/>
                  </a:cubicBezTo>
                  <a:cubicBezTo>
                    <a:pt x="34" y="138"/>
                    <a:pt x="0" y="188"/>
                    <a:pt x="17" y="205"/>
                  </a:cubicBezTo>
                  <a:cubicBezTo>
                    <a:pt x="34" y="205"/>
                    <a:pt x="84" y="172"/>
                    <a:pt x="134" y="122"/>
                  </a:cubicBezTo>
                  <a:cubicBezTo>
                    <a:pt x="201" y="71"/>
                    <a:pt x="234" y="5"/>
                    <a:pt x="218" y="5"/>
                  </a:cubicBezTo>
                  <a:cubicBezTo>
                    <a:pt x="215" y="2"/>
                    <a:pt x="211" y="0"/>
                    <a:pt x="2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33"/>
            <p:cNvSpPr/>
            <p:nvPr/>
          </p:nvSpPr>
          <p:spPr>
            <a:xfrm>
              <a:off x="6061475" y="4450475"/>
              <a:ext cx="7825" cy="3325"/>
            </a:xfrm>
            <a:custGeom>
              <a:avLst/>
              <a:gdLst/>
              <a:ahLst/>
              <a:cxnLst/>
              <a:rect l="l" t="t" r="r" b="b"/>
              <a:pathLst>
                <a:path w="313" h="133" extrusionOk="0">
                  <a:moveTo>
                    <a:pt x="225" y="1"/>
                  </a:moveTo>
                  <a:cubicBezTo>
                    <a:pt x="199" y="1"/>
                    <a:pt x="167" y="5"/>
                    <a:pt x="134" y="16"/>
                  </a:cubicBezTo>
                  <a:cubicBezTo>
                    <a:pt x="34" y="32"/>
                    <a:pt x="0" y="116"/>
                    <a:pt x="0" y="133"/>
                  </a:cubicBezTo>
                  <a:cubicBezTo>
                    <a:pt x="17" y="133"/>
                    <a:pt x="84" y="99"/>
                    <a:pt x="151" y="66"/>
                  </a:cubicBezTo>
                  <a:cubicBezTo>
                    <a:pt x="234" y="32"/>
                    <a:pt x="301" y="49"/>
                    <a:pt x="301" y="16"/>
                  </a:cubicBezTo>
                  <a:cubicBezTo>
                    <a:pt x="312" y="16"/>
                    <a:pt x="279" y="1"/>
                    <a:pt x="2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33"/>
            <p:cNvSpPr/>
            <p:nvPr/>
          </p:nvSpPr>
          <p:spPr>
            <a:xfrm>
              <a:off x="6074825" y="4448025"/>
              <a:ext cx="4200" cy="2325"/>
            </a:xfrm>
            <a:custGeom>
              <a:avLst/>
              <a:gdLst/>
              <a:ahLst/>
              <a:cxnLst/>
              <a:rect l="l" t="t" r="r" b="b"/>
              <a:pathLst>
                <a:path w="168" h="93" extrusionOk="0">
                  <a:moveTo>
                    <a:pt x="139" y="1"/>
                  </a:moveTo>
                  <a:cubicBezTo>
                    <a:pt x="122" y="1"/>
                    <a:pt x="101" y="5"/>
                    <a:pt x="84" y="13"/>
                  </a:cubicBezTo>
                  <a:cubicBezTo>
                    <a:pt x="34" y="30"/>
                    <a:pt x="1" y="64"/>
                    <a:pt x="1" y="80"/>
                  </a:cubicBezTo>
                  <a:cubicBezTo>
                    <a:pt x="9" y="89"/>
                    <a:pt x="22" y="93"/>
                    <a:pt x="38" y="93"/>
                  </a:cubicBezTo>
                  <a:cubicBezTo>
                    <a:pt x="55" y="93"/>
                    <a:pt x="76" y="89"/>
                    <a:pt x="101" y="80"/>
                  </a:cubicBezTo>
                  <a:cubicBezTo>
                    <a:pt x="135" y="64"/>
                    <a:pt x="168" y="30"/>
                    <a:pt x="168" y="13"/>
                  </a:cubicBezTo>
                  <a:cubicBezTo>
                    <a:pt x="168" y="5"/>
                    <a:pt x="155" y="1"/>
                    <a:pt x="1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33"/>
            <p:cNvSpPr/>
            <p:nvPr/>
          </p:nvSpPr>
          <p:spPr>
            <a:xfrm>
              <a:off x="5485025" y="2132125"/>
              <a:ext cx="1176300" cy="313725"/>
            </a:xfrm>
            <a:custGeom>
              <a:avLst/>
              <a:gdLst/>
              <a:ahLst/>
              <a:cxnLst/>
              <a:rect l="l" t="t" r="r" b="b"/>
              <a:pathLst>
                <a:path w="47052" h="12549" extrusionOk="0">
                  <a:moveTo>
                    <a:pt x="685" y="1"/>
                  </a:moveTo>
                  <a:lnTo>
                    <a:pt x="0" y="10828"/>
                  </a:lnTo>
                  <a:lnTo>
                    <a:pt x="47052" y="12549"/>
                  </a:lnTo>
                  <a:lnTo>
                    <a:pt x="47052" y="1855"/>
                  </a:lnTo>
                  <a:lnTo>
                    <a:pt x="685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33"/>
            <p:cNvSpPr/>
            <p:nvPr/>
          </p:nvSpPr>
          <p:spPr>
            <a:xfrm>
              <a:off x="5213500" y="2230225"/>
              <a:ext cx="81900" cy="54975"/>
            </a:xfrm>
            <a:custGeom>
              <a:avLst/>
              <a:gdLst/>
              <a:ahLst/>
              <a:cxnLst/>
              <a:rect l="l" t="t" r="r" b="b"/>
              <a:pathLst>
                <a:path w="3276" h="2199" extrusionOk="0">
                  <a:moveTo>
                    <a:pt x="2519" y="1"/>
                  </a:moveTo>
                  <a:cubicBezTo>
                    <a:pt x="1688" y="1"/>
                    <a:pt x="416" y="129"/>
                    <a:pt x="1" y="872"/>
                  </a:cubicBezTo>
                  <a:cubicBezTo>
                    <a:pt x="1" y="872"/>
                    <a:pt x="494" y="2199"/>
                    <a:pt x="2860" y="2199"/>
                  </a:cubicBezTo>
                  <a:cubicBezTo>
                    <a:pt x="2957" y="2199"/>
                    <a:pt x="3056" y="2197"/>
                    <a:pt x="3159" y="2192"/>
                  </a:cubicBezTo>
                  <a:lnTo>
                    <a:pt x="3276" y="37"/>
                  </a:lnTo>
                  <a:cubicBezTo>
                    <a:pt x="3276" y="37"/>
                    <a:pt x="2959" y="1"/>
                    <a:pt x="251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33"/>
            <p:cNvSpPr/>
            <p:nvPr/>
          </p:nvSpPr>
          <p:spPr>
            <a:xfrm>
              <a:off x="5282850" y="2132125"/>
              <a:ext cx="219325" cy="270700"/>
            </a:xfrm>
            <a:custGeom>
              <a:avLst/>
              <a:gdLst/>
              <a:ahLst/>
              <a:cxnLst/>
              <a:rect l="l" t="t" r="r" b="b"/>
              <a:pathLst>
                <a:path w="8773" h="10828" extrusionOk="0">
                  <a:moveTo>
                    <a:pt x="8772" y="1"/>
                  </a:moveTo>
                  <a:lnTo>
                    <a:pt x="6684" y="1956"/>
                  </a:lnTo>
                  <a:cubicBezTo>
                    <a:pt x="6266" y="2340"/>
                    <a:pt x="5798" y="2657"/>
                    <a:pt x="5280" y="2875"/>
                  </a:cubicBezTo>
                  <a:cubicBezTo>
                    <a:pt x="4645" y="3159"/>
                    <a:pt x="3793" y="3509"/>
                    <a:pt x="3292" y="3543"/>
                  </a:cubicBezTo>
                  <a:cubicBezTo>
                    <a:pt x="2971" y="3559"/>
                    <a:pt x="2648" y="3566"/>
                    <a:pt x="2324" y="3566"/>
                  </a:cubicBezTo>
                  <a:cubicBezTo>
                    <a:pt x="1638" y="3566"/>
                    <a:pt x="949" y="3533"/>
                    <a:pt x="268" y="3476"/>
                  </a:cubicBezTo>
                  <a:lnTo>
                    <a:pt x="0" y="6433"/>
                  </a:lnTo>
                  <a:lnTo>
                    <a:pt x="3175" y="6734"/>
                  </a:lnTo>
                  <a:cubicBezTo>
                    <a:pt x="3175" y="6734"/>
                    <a:pt x="4478" y="6851"/>
                    <a:pt x="5982" y="8472"/>
                  </a:cubicBezTo>
                  <a:cubicBezTo>
                    <a:pt x="7486" y="10093"/>
                    <a:pt x="8087" y="10828"/>
                    <a:pt x="8087" y="10828"/>
                  </a:cubicBezTo>
                  <a:lnTo>
                    <a:pt x="877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33"/>
            <p:cNvSpPr/>
            <p:nvPr/>
          </p:nvSpPr>
          <p:spPr>
            <a:xfrm>
              <a:off x="6661300" y="2178500"/>
              <a:ext cx="69800" cy="267350"/>
            </a:xfrm>
            <a:custGeom>
              <a:avLst/>
              <a:gdLst/>
              <a:ahLst/>
              <a:cxnLst/>
              <a:rect l="l" t="t" r="r" b="b"/>
              <a:pathLst>
                <a:path w="2792" h="10694" extrusionOk="0">
                  <a:moveTo>
                    <a:pt x="1" y="0"/>
                  </a:moveTo>
                  <a:lnTo>
                    <a:pt x="1" y="10694"/>
                  </a:lnTo>
                  <a:cubicBezTo>
                    <a:pt x="1" y="10694"/>
                    <a:pt x="1755" y="9307"/>
                    <a:pt x="2240" y="5748"/>
                  </a:cubicBezTo>
                  <a:cubicBezTo>
                    <a:pt x="2791" y="1604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33"/>
            <p:cNvSpPr/>
            <p:nvPr/>
          </p:nvSpPr>
          <p:spPr>
            <a:xfrm>
              <a:off x="5492550" y="2230700"/>
              <a:ext cx="1168775" cy="114900"/>
            </a:xfrm>
            <a:custGeom>
              <a:avLst/>
              <a:gdLst/>
              <a:ahLst/>
              <a:cxnLst/>
              <a:rect l="l" t="t" r="r" b="b"/>
              <a:pathLst>
                <a:path w="46751" h="4596" extrusionOk="0">
                  <a:moveTo>
                    <a:pt x="167" y="1"/>
                  </a:moveTo>
                  <a:lnTo>
                    <a:pt x="0" y="2741"/>
                  </a:lnTo>
                  <a:lnTo>
                    <a:pt x="46751" y="4596"/>
                  </a:lnTo>
                  <a:lnTo>
                    <a:pt x="46751" y="1705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FFFFFF">
                <a:alpha val="5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33"/>
            <p:cNvSpPr/>
            <p:nvPr/>
          </p:nvSpPr>
          <p:spPr>
            <a:xfrm>
              <a:off x="6088200" y="2176000"/>
              <a:ext cx="208875" cy="251050"/>
            </a:xfrm>
            <a:custGeom>
              <a:avLst/>
              <a:gdLst/>
              <a:ahLst/>
              <a:cxnLst/>
              <a:rect l="l" t="t" r="r" b="b"/>
              <a:pathLst>
                <a:path w="8355" h="10042" extrusionOk="0">
                  <a:moveTo>
                    <a:pt x="3108" y="0"/>
                  </a:moveTo>
                  <a:lnTo>
                    <a:pt x="251" y="618"/>
                  </a:lnTo>
                  <a:lnTo>
                    <a:pt x="1" y="9925"/>
                  </a:lnTo>
                  <a:lnTo>
                    <a:pt x="2290" y="10042"/>
                  </a:lnTo>
                  <a:cubicBezTo>
                    <a:pt x="2290" y="9607"/>
                    <a:pt x="2273" y="9073"/>
                    <a:pt x="2273" y="8622"/>
                  </a:cubicBezTo>
                  <a:lnTo>
                    <a:pt x="2273" y="8622"/>
                  </a:lnTo>
                  <a:cubicBezTo>
                    <a:pt x="2301" y="8625"/>
                    <a:pt x="2329" y="8627"/>
                    <a:pt x="2357" y="8627"/>
                  </a:cubicBezTo>
                  <a:cubicBezTo>
                    <a:pt x="2721" y="8627"/>
                    <a:pt x="3023" y="8332"/>
                    <a:pt x="3225" y="8037"/>
                  </a:cubicBezTo>
                  <a:cubicBezTo>
                    <a:pt x="3443" y="7703"/>
                    <a:pt x="3593" y="7318"/>
                    <a:pt x="3877" y="7051"/>
                  </a:cubicBezTo>
                  <a:cubicBezTo>
                    <a:pt x="4050" y="6889"/>
                    <a:pt x="4302" y="6776"/>
                    <a:pt x="4538" y="6776"/>
                  </a:cubicBezTo>
                  <a:cubicBezTo>
                    <a:pt x="4690" y="6776"/>
                    <a:pt x="4835" y="6823"/>
                    <a:pt x="4946" y="6934"/>
                  </a:cubicBezTo>
                  <a:cubicBezTo>
                    <a:pt x="5080" y="7051"/>
                    <a:pt x="5164" y="7268"/>
                    <a:pt x="5347" y="7285"/>
                  </a:cubicBezTo>
                  <a:cubicBezTo>
                    <a:pt x="5368" y="7289"/>
                    <a:pt x="5387" y="7291"/>
                    <a:pt x="5406" y="7291"/>
                  </a:cubicBezTo>
                  <a:cubicBezTo>
                    <a:pt x="5688" y="7291"/>
                    <a:pt x="5736" y="6830"/>
                    <a:pt x="5798" y="6516"/>
                  </a:cubicBezTo>
                  <a:cubicBezTo>
                    <a:pt x="5966" y="5781"/>
                    <a:pt x="6834" y="5497"/>
                    <a:pt x="7386" y="4979"/>
                  </a:cubicBezTo>
                  <a:cubicBezTo>
                    <a:pt x="8355" y="4060"/>
                    <a:pt x="8154" y="2456"/>
                    <a:pt x="6985" y="1805"/>
                  </a:cubicBezTo>
                  <a:cubicBezTo>
                    <a:pt x="6367" y="1454"/>
                    <a:pt x="5581" y="1454"/>
                    <a:pt x="4963" y="1103"/>
                  </a:cubicBezTo>
                  <a:cubicBezTo>
                    <a:pt x="4328" y="752"/>
                    <a:pt x="3844" y="50"/>
                    <a:pt x="3108" y="0"/>
                  </a:cubicBezTo>
                  <a:close/>
                </a:path>
              </a:pathLst>
            </a:custGeom>
            <a:solidFill>
              <a:srgbClr val="263238">
                <a:alpha val="3176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33"/>
            <p:cNvSpPr/>
            <p:nvPr/>
          </p:nvSpPr>
          <p:spPr>
            <a:xfrm>
              <a:off x="6219775" y="4386525"/>
              <a:ext cx="244400" cy="107750"/>
            </a:xfrm>
            <a:custGeom>
              <a:avLst/>
              <a:gdLst/>
              <a:ahLst/>
              <a:cxnLst/>
              <a:rect l="l" t="t" r="r" b="b"/>
              <a:pathLst>
                <a:path w="9776" h="4310" extrusionOk="0">
                  <a:moveTo>
                    <a:pt x="17" y="1"/>
                  </a:moveTo>
                  <a:lnTo>
                    <a:pt x="1" y="4128"/>
                  </a:lnTo>
                  <a:lnTo>
                    <a:pt x="318" y="4144"/>
                  </a:lnTo>
                  <a:cubicBezTo>
                    <a:pt x="1237" y="4197"/>
                    <a:pt x="3951" y="4310"/>
                    <a:pt x="6068" y="4310"/>
                  </a:cubicBezTo>
                  <a:cubicBezTo>
                    <a:pt x="7302" y="4310"/>
                    <a:pt x="8333" y="4272"/>
                    <a:pt x="8689" y="4161"/>
                  </a:cubicBezTo>
                  <a:cubicBezTo>
                    <a:pt x="9775" y="3827"/>
                    <a:pt x="5297" y="2824"/>
                    <a:pt x="5297" y="2824"/>
                  </a:cubicBezTo>
                  <a:lnTo>
                    <a:pt x="5281" y="17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33"/>
            <p:cNvSpPr/>
            <p:nvPr/>
          </p:nvSpPr>
          <p:spPr>
            <a:xfrm>
              <a:off x="6219775" y="4452400"/>
              <a:ext cx="47650" cy="37750"/>
            </a:xfrm>
            <a:custGeom>
              <a:avLst/>
              <a:gdLst/>
              <a:ahLst/>
              <a:cxnLst/>
              <a:rect l="l" t="t" r="r" b="b"/>
              <a:pathLst>
                <a:path w="1906" h="1510" extrusionOk="0">
                  <a:moveTo>
                    <a:pt x="132" y="0"/>
                  </a:moveTo>
                  <a:cubicBezTo>
                    <a:pt x="88" y="0"/>
                    <a:pt x="44" y="2"/>
                    <a:pt x="1" y="5"/>
                  </a:cubicBezTo>
                  <a:lnTo>
                    <a:pt x="1" y="1476"/>
                  </a:lnTo>
                  <a:lnTo>
                    <a:pt x="1906" y="1509"/>
                  </a:lnTo>
                  <a:cubicBezTo>
                    <a:pt x="1822" y="1058"/>
                    <a:pt x="1588" y="657"/>
                    <a:pt x="1237" y="390"/>
                  </a:cubicBezTo>
                  <a:cubicBezTo>
                    <a:pt x="922" y="134"/>
                    <a:pt x="525" y="0"/>
                    <a:pt x="132" y="0"/>
                  </a:cubicBezTo>
                  <a:close/>
                </a:path>
              </a:pathLst>
            </a:custGeom>
            <a:solidFill>
              <a:srgbClr val="FFFFFF">
                <a:alpha val="5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33"/>
            <p:cNvSpPr/>
            <p:nvPr/>
          </p:nvSpPr>
          <p:spPr>
            <a:xfrm>
              <a:off x="6219375" y="4471325"/>
              <a:ext cx="226425" cy="22475"/>
            </a:xfrm>
            <a:custGeom>
              <a:avLst/>
              <a:gdLst/>
              <a:ahLst/>
              <a:cxnLst/>
              <a:rect l="l" t="t" r="r" b="b"/>
              <a:pathLst>
                <a:path w="9057" h="899" extrusionOk="0">
                  <a:moveTo>
                    <a:pt x="7502" y="0"/>
                  </a:moveTo>
                  <a:cubicBezTo>
                    <a:pt x="7185" y="17"/>
                    <a:pt x="7034" y="669"/>
                    <a:pt x="7034" y="669"/>
                  </a:cubicBezTo>
                  <a:lnTo>
                    <a:pt x="17" y="602"/>
                  </a:lnTo>
                  <a:lnTo>
                    <a:pt x="0" y="719"/>
                  </a:lnTo>
                  <a:cubicBezTo>
                    <a:pt x="1328" y="836"/>
                    <a:pt x="3496" y="898"/>
                    <a:pt x="5357" y="898"/>
                  </a:cubicBezTo>
                  <a:cubicBezTo>
                    <a:pt x="7218" y="898"/>
                    <a:pt x="8772" y="836"/>
                    <a:pt x="8872" y="702"/>
                  </a:cubicBezTo>
                  <a:cubicBezTo>
                    <a:pt x="9056" y="452"/>
                    <a:pt x="7502" y="0"/>
                    <a:pt x="7502" y="0"/>
                  </a:cubicBezTo>
                  <a:close/>
                </a:path>
              </a:pathLst>
            </a:custGeom>
            <a:solidFill>
              <a:srgbClr val="FFFFFF">
                <a:alpha val="5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33"/>
            <p:cNvSpPr/>
            <p:nvPr/>
          </p:nvSpPr>
          <p:spPr>
            <a:xfrm>
              <a:off x="6218950" y="4485100"/>
              <a:ext cx="221000" cy="3475"/>
            </a:xfrm>
            <a:custGeom>
              <a:avLst/>
              <a:gdLst/>
              <a:ahLst/>
              <a:cxnLst/>
              <a:rect l="l" t="t" r="r" b="b"/>
              <a:pathLst>
                <a:path w="8840" h="139" extrusionOk="0">
                  <a:moveTo>
                    <a:pt x="84" y="1"/>
                  </a:moveTo>
                  <a:cubicBezTo>
                    <a:pt x="50" y="1"/>
                    <a:pt x="17" y="1"/>
                    <a:pt x="0" y="17"/>
                  </a:cubicBezTo>
                  <a:lnTo>
                    <a:pt x="84" y="17"/>
                  </a:lnTo>
                  <a:cubicBezTo>
                    <a:pt x="167" y="34"/>
                    <a:pt x="251" y="34"/>
                    <a:pt x="335" y="34"/>
                  </a:cubicBezTo>
                  <a:lnTo>
                    <a:pt x="1304" y="84"/>
                  </a:lnTo>
                  <a:cubicBezTo>
                    <a:pt x="2106" y="118"/>
                    <a:pt x="3225" y="134"/>
                    <a:pt x="4462" y="134"/>
                  </a:cubicBezTo>
                  <a:cubicBezTo>
                    <a:pt x="4698" y="138"/>
                    <a:pt x="4930" y="139"/>
                    <a:pt x="5156" y="139"/>
                  </a:cubicBezTo>
                  <a:cubicBezTo>
                    <a:pt x="6114" y="139"/>
                    <a:pt x="6971" y="115"/>
                    <a:pt x="7619" y="101"/>
                  </a:cubicBezTo>
                  <a:cubicBezTo>
                    <a:pt x="8004" y="84"/>
                    <a:pt x="8321" y="68"/>
                    <a:pt x="8572" y="51"/>
                  </a:cubicBezTo>
                  <a:lnTo>
                    <a:pt x="8839" y="34"/>
                  </a:lnTo>
                  <a:lnTo>
                    <a:pt x="8572" y="34"/>
                  </a:lnTo>
                  <a:lnTo>
                    <a:pt x="7619" y="51"/>
                  </a:lnTo>
                  <a:cubicBezTo>
                    <a:pt x="6817" y="68"/>
                    <a:pt x="5698" y="84"/>
                    <a:pt x="4462" y="84"/>
                  </a:cubicBezTo>
                  <a:cubicBezTo>
                    <a:pt x="3225" y="68"/>
                    <a:pt x="2106" y="51"/>
                    <a:pt x="1304" y="34"/>
                  </a:cubicBezTo>
                  <a:cubicBezTo>
                    <a:pt x="919" y="34"/>
                    <a:pt x="602" y="17"/>
                    <a:pt x="351" y="17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33"/>
            <p:cNvSpPr/>
            <p:nvPr/>
          </p:nvSpPr>
          <p:spPr>
            <a:xfrm>
              <a:off x="6394375" y="4470075"/>
              <a:ext cx="13400" cy="20475"/>
            </a:xfrm>
            <a:custGeom>
              <a:avLst/>
              <a:gdLst/>
              <a:ahLst/>
              <a:cxnLst/>
              <a:rect l="l" t="t" r="r" b="b"/>
              <a:pathLst>
                <a:path w="536" h="819" extrusionOk="0">
                  <a:moveTo>
                    <a:pt x="536" y="0"/>
                  </a:moveTo>
                  <a:lnTo>
                    <a:pt x="536" y="0"/>
                  </a:lnTo>
                  <a:cubicBezTo>
                    <a:pt x="201" y="151"/>
                    <a:pt x="1" y="468"/>
                    <a:pt x="34" y="819"/>
                  </a:cubicBezTo>
                  <a:cubicBezTo>
                    <a:pt x="68" y="669"/>
                    <a:pt x="135" y="518"/>
                    <a:pt x="201" y="368"/>
                  </a:cubicBezTo>
                  <a:cubicBezTo>
                    <a:pt x="302" y="234"/>
                    <a:pt x="402" y="117"/>
                    <a:pt x="5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33"/>
            <p:cNvSpPr/>
            <p:nvPr/>
          </p:nvSpPr>
          <p:spPr>
            <a:xfrm>
              <a:off x="6353450" y="4457075"/>
              <a:ext cx="7550" cy="10925"/>
            </a:xfrm>
            <a:custGeom>
              <a:avLst/>
              <a:gdLst/>
              <a:ahLst/>
              <a:cxnLst/>
              <a:rect l="l" t="t" r="r" b="b"/>
              <a:pathLst>
                <a:path w="302" h="437" extrusionOk="0">
                  <a:moveTo>
                    <a:pt x="279" y="0"/>
                  </a:moveTo>
                  <a:cubicBezTo>
                    <a:pt x="256" y="0"/>
                    <a:pt x="194" y="80"/>
                    <a:pt x="117" y="203"/>
                  </a:cubicBezTo>
                  <a:cubicBezTo>
                    <a:pt x="51" y="320"/>
                    <a:pt x="1" y="420"/>
                    <a:pt x="17" y="437"/>
                  </a:cubicBezTo>
                  <a:cubicBezTo>
                    <a:pt x="17" y="437"/>
                    <a:pt x="101" y="353"/>
                    <a:pt x="184" y="236"/>
                  </a:cubicBezTo>
                  <a:cubicBezTo>
                    <a:pt x="251" y="103"/>
                    <a:pt x="301" y="2"/>
                    <a:pt x="285" y="2"/>
                  </a:cubicBezTo>
                  <a:cubicBezTo>
                    <a:pt x="283" y="1"/>
                    <a:pt x="281" y="0"/>
                    <a:pt x="2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33"/>
            <p:cNvSpPr/>
            <p:nvPr/>
          </p:nvSpPr>
          <p:spPr>
            <a:xfrm>
              <a:off x="6342600" y="4454950"/>
              <a:ext cx="8775" cy="7275"/>
            </a:xfrm>
            <a:custGeom>
              <a:avLst/>
              <a:gdLst/>
              <a:ahLst/>
              <a:cxnLst/>
              <a:rect l="l" t="t" r="r" b="b"/>
              <a:pathLst>
                <a:path w="351" h="291" extrusionOk="0">
                  <a:moveTo>
                    <a:pt x="341" y="1"/>
                  </a:moveTo>
                  <a:cubicBezTo>
                    <a:pt x="313" y="1"/>
                    <a:pt x="240" y="48"/>
                    <a:pt x="167" y="121"/>
                  </a:cubicBezTo>
                  <a:cubicBezTo>
                    <a:pt x="67" y="204"/>
                    <a:pt x="0" y="271"/>
                    <a:pt x="17" y="288"/>
                  </a:cubicBezTo>
                  <a:cubicBezTo>
                    <a:pt x="19" y="290"/>
                    <a:pt x="22" y="291"/>
                    <a:pt x="26" y="291"/>
                  </a:cubicBezTo>
                  <a:cubicBezTo>
                    <a:pt x="55" y="291"/>
                    <a:pt x="128" y="244"/>
                    <a:pt x="201" y="171"/>
                  </a:cubicBezTo>
                  <a:cubicBezTo>
                    <a:pt x="301" y="87"/>
                    <a:pt x="351" y="4"/>
                    <a:pt x="351" y="4"/>
                  </a:cubicBezTo>
                  <a:cubicBezTo>
                    <a:pt x="349" y="2"/>
                    <a:pt x="346" y="1"/>
                    <a:pt x="3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33"/>
            <p:cNvSpPr/>
            <p:nvPr/>
          </p:nvSpPr>
          <p:spPr>
            <a:xfrm>
              <a:off x="6336325" y="4449025"/>
              <a:ext cx="13800" cy="1850"/>
            </a:xfrm>
            <a:custGeom>
              <a:avLst/>
              <a:gdLst/>
              <a:ahLst/>
              <a:cxnLst/>
              <a:rect l="l" t="t" r="r" b="b"/>
              <a:pathLst>
                <a:path w="552" h="74" extrusionOk="0">
                  <a:moveTo>
                    <a:pt x="248" y="0"/>
                  </a:moveTo>
                  <a:cubicBezTo>
                    <a:pt x="166" y="0"/>
                    <a:pt x="83" y="9"/>
                    <a:pt x="0" y="24"/>
                  </a:cubicBezTo>
                  <a:cubicBezTo>
                    <a:pt x="84" y="57"/>
                    <a:pt x="184" y="74"/>
                    <a:pt x="268" y="74"/>
                  </a:cubicBezTo>
                  <a:cubicBezTo>
                    <a:pt x="368" y="74"/>
                    <a:pt x="468" y="74"/>
                    <a:pt x="552" y="40"/>
                  </a:cubicBezTo>
                  <a:cubicBezTo>
                    <a:pt x="451" y="13"/>
                    <a:pt x="349" y="0"/>
                    <a:pt x="2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33"/>
            <p:cNvSpPr/>
            <p:nvPr/>
          </p:nvSpPr>
          <p:spPr>
            <a:xfrm>
              <a:off x="6333825" y="4440825"/>
              <a:ext cx="15900" cy="2575"/>
            </a:xfrm>
            <a:custGeom>
              <a:avLst/>
              <a:gdLst/>
              <a:ahLst/>
              <a:cxnLst/>
              <a:rect l="l" t="t" r="r" b="b"/>
              <a:pathLst>
                <a:path w="636" h="103" extrusionOk="0">
                  <a:moveTo>
                    <a:pt x="0" y="1"/>
                  </a:moveTo>
                  <a:cubicBezTo>
                    <a:pt x="117" y="69"/>
                    <a:pt x="240" y="103"/>
                    <a:pt x="365" y="103"/>
                  </a:cubicBezTo>
                  <a:cubicBezTo>
                    <a:pt x="454" y="103"/>
                    <a:pt x="545" y="86"/>
                    <a:pt x="635" y="51"/>
                  </a:cubicBezTo>
                  <a:cubicBezTo>
                    <a:pt x="418" y="51"/>
                    <a:pt x="217" y="3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33"/>
            <p:cNvSpPr/>
            <p:nvPr/>
          </p:nvSpPr>
          <p:spPr>
            <a:xfrm>
              <a:off x="6358050" y="4444675"/>
              <a:ext cx="25075" cy="14150"/>
            </a:xfrm>
            <a:custGeom>
              <a:avLst/>
              <a:gdLst/>
              <a:ahLst/>
              <a:cxnLst/>
              <a:rect l="l" t="t" r="r" b="b"/>
              <a:pathLst>
                <a:path w="1003" h="566" extrusionOk="0">
                  <a:moveTo>
                    <a:pt x="668" y="59"/>
                  </a:moveTo>
                  <a:cubicBezTo>
                    <a:pt x="746" y="59"/>
                    <a:pt x="824" y="75"/>
                    <a:pt x="903" y="114"/>
                  </a:cubicBezTo>
                  <a:cubicBezTo>
                    <a:pt x="953" y="147"/>
                    <a:pt x="936" y="214"/>
                    <a:pt x="869" y="248"/>
                  </a:cubicBezTo>
                  <a:cubicBezTo>
                    <a:pt x="819" y="281"/>
                    <a:pt x="752" y="314"/>
                    <a:pt x="685" y="331"/>
                  </a:cubicBezTo>
                  <a:cubicBezTo>
                    <a:pt x="568" y="365"/>
                    <a:pt x="451" y="398"/>
                    <a:pt x="334" y="415"/>
                  </a:cubicBezTo>
                  <a:cubicBezTo>
                    <a:pt x="235" y="440"/>
                    <a:pt x="152" y="452"/>
                    <a:pt x="93" y="458"/>
                  </a:cubicBezTo>
                  <a:lnTo>
                    <a:pt x="93" y="458"/>
                  </a:lnTo>
                  <a:cubicBezTo>
                    <a:pt x="124" y="395"/>
                    <a:pt x="164" y="335"/>
                    <a:pt x="218" y="281"/>
                  </a:cubicBezTo>
                  <a:cubicBezTo>
                    <a:pt x="284" y="181"/>
                    <a:pt x="385" y="114"/>
                    <a:pt x="502" y="81"/>
                  </a:cubicBezTo>
                  <a:cubicBezTo>
                    <a:pt x="557" y="67"/>
                    <a:pt x="612" y="59"/>
                    <a:pt x="668" y="59"/>
                  </a:cubicBezTo>
                  <a:close/>
                  <a:moveTo>
                    <a:pt x="667" y="0"/>
                  </a:moveTo>
                  <a:cubicBezTo>
                    <a:pt x="477" y="0"/>
                    <a:pt x="292" y="89"/>
                    <a:pt x="167" y="248"/>
                  </a:cubicBezTo>
                  <a:cubicBezTo>
                    <a:pt x="118" y="313"/>
                    <a:pt x="85" y="379"/>
                    <a:pt x="68" y="461"/>
                  </a:cubicBezTo>
                  <a:lnTo>
                    <a:pt x="68" y="461"/>
                  </a:lnTo>
                  <a:cubicBezTo>
                    <a:pt x="25" y="465"/>
                    <a:pt x="0" y="465"/>
                    <a:pt x="0" y="465"/>
                  </a:cubicBezTo>
                  <a:cubicBezTo>
                    <a:pt x="21" y="468"/>
                    <a:pt x="43" y="470"/>
                    <a:pt x="64" y="472"/>
                  </a:cubicBezTo>
                  <a:lnTo>
                    <a:pt x="64" y="472"/>
                  </a:lnTo>
                  <a:cubicBezTo>
                    <a:pt x="50" y="503"/>
                    <a:pt x="50" y="534"/>
                    <a:pt x="50" y="565"/>
                  </a:cubicBezTo>
                  <a:cubicBezTo>
                    <a:pt x="61" y="535"/>
                    <a:pt x="72" y="504"/>
                    <a:pt x="86" y="474"/>
                  </a:cubicBezTo>
                  <a:lnTo>
                    <a:pt x="86" y="474"/>
                  </a:lnTo>
                  <a:cubicBezTo>
                    <a:pt x="116" y="476"/>
                    <a:pt x="145" y="477"/>
                    <a:pt x="174" y="477"/>
                  </a:cubicBezTo>
                  <a:cubicBezTo>
                    <a:pt x="230" y="477"/>
                    <a:pt x="284" y="473"/>
                    <a:pt x="334" y="465"/>
                  </a:cubicBezTo>
                  <a:cubicBezTo>
                    <a:pt x="468" y="448"/>
                    <a:pt x="585" y="431"/>
                    <a:pt x="702" y="381"/>
                  </a:cubicBezTo>
                  <a:cubicBezTo>
                    <a:pt x="769" y="365"/>
                    <a:pt x="836" y="348"/>
                    <a:pt x="903" y="298"/>
                  </a:cubicBezTo>
                  <a:cubicBezTo>
                    <a:pt x="953" y="281"/>
                    <a:pt x="986" y="248"/>
                    <a:pt x="986" y="198"/>
                  </a:cubicBezTo>
                  <a:cubicBezTo>
                    <a:pt x="1003" y="147"/>
                    <a:pt x="986" y="97"/>
                    <a:pt x="936" y="64"/>
                  </a:cubicBezTo>
                  <a:cubicBezTo>
                    <a:pt x="849" y="21"/>
                    <a:pt x="758" y="0"/>
                    <a:pt x="6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33"/>
            <p:cNvSpPr/>
            <p:nvPr/>
          </p:nvSpPr>
          <p:spPr>
            <a:xfrm>
              <a:off x="6348850" y="4440400"/>
              <a:ext cx="12975" cy="16325"/>
            </a:xfrm>
            <a:custGeom>
              <a:avLst/>
              <a:gdLst/>
              <a:ahLst/>
              <a:cxnLst/>
              <a:rect l="l" t="t" r="r" b="b"/>
              <a:pathLst>
                <a:path w="519" h="653" extrusionOk="0">
                  <a:moveTo>
                    <a:pt x="134" y="1"/>
                  </a:moveTo>
                  <a:cubicBezTo>
                    <a:pt x="51" y="18"/>
                    <a:pt x="1" y="84"/>
                    <a:pt x="17" y="151"/>
                  </a:cubicBezTo>
                  <a:cubicBezTo>
                    <a:pt x="34" y="218"/>
                    <a:pt x="51" y="268"/>
                    <a:pt x="84" y="302"/>
                  </a:cubicBezTo>
                  <a:cubicBezTo>
                    <a:pt x="118" y="385"/>
                    <a:pt x="185" y="452"/>
                    <a:pt x="235" y="519"/>
                  </a:cubicBezTo>
                  <a:cubicBezTo>
                    <a:pt x="285" y="569"/>
                    <a:pt x="352" y="619"/>
                    <a:pt x="435" y="653"/>
                  </a:cubicBezTo>
                  <a:cubicBezTo>
                    <a:pt x="435" y="636"/>
                    <a:pt x="368" y="586"/>
                    <a:pt x="268" y="485"/>
                  </a:cubicBezTo>
                  <a:cubicBezTo>
                    <a:pt x="218" y="419"/>
                    <a:pt x="168" y="352"/>
                    <a:pt x="134" y="285"/>
                  </a:cubicBezTo>
                  <a:cubicBezTo>
                    <a:pt x="84" y="201"/>
                    <a:pt x="51" y="84"/>
                    <a:pt x="134" y="68"/>
                  </a:cubicBezTo>
                  <a:cubicBezTo>
                    <a:pt x="142" y="66"/>
                    <a:pt x="149" y="66"/>
                    <a:pt x="156" y="66"/>
                  </a:cubicBezTo>
                  <a:cubicBezTo>
                    <a:pt x="232" y="66"/>
                    <a:pt x="307" y="140"/>
                    <a:pt x="368" y="201"/>
                  </a:cubicBezTo>
                  <a:cubicBezTo>
                    <a:pt x="402" y="268"/>
                    <a:pt x="435" y="352"/>
                    <a:pt x="452" y="435"/>
                  </a:cubicBezTo>
                  <a:cubicBezTo>
                    <a:pt x="469" y="502"/>
                    <a:pt x="469" y="586"/>
                    <a:pt x="469" y="653"/>
                  </a:cubicBezTo>
                  <a:cubicBezTo>
                    <a:pt x="502" y="586"/>
                    <a:pt x="519" y="502"/>
                    <a:pt x="502" y="419"/>
                  </a:cubicBezTo>
                  <a:cubicBezTo>
                    <a:pt x="485" y="335"/>
                    <a:pt x="452" y="252"/>
                    <a:pt x="402" y="168"/>
                  </a:cubicBezTo>
                  <a:cubicBezTo>
                    <a:pt x="352" y="68"/>
                    <a:pt x="251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33"/>
            <p:cNvSpPr/>
            <p:nvPr/>
          </p:nvSpPr>
          <p:spPr>
            <a:xfrm>
              <a:off x="6217700" y="4450950"/>
              <a:ext cx="47225" cy="38350"/>
            </a:xfrm>
            <a:custGeom>
              <a:avLst/>
              <a:gdLst/>
              <a:ahLst/>
              <a:cxnLst/>
              <a:rect l="l" t="t" r="r" b="b"/>
              <a:pathLst>
                <a:path w="1889" h="1534" extrusionOk="0">
                  <a:moveTo>
                    <a:pt x="253" y="1"/>
                  </a:moveTo>
                  <a:cubicBezTo>
                    <a:pt x="205" y="1"/>
                    <a:pt x="159" y="5"/>
                    <a:pt x="117" y="13"/>
                  </a:cubicBezTo>
                  <a:cubicBezTo>
                    <a:pt x="84" y="13"/>
                    <a:pt x="34" y="30"/>
                    <a:pt x="0" y="30"/>
                  </a:cubicBezTo>
                  <a:cubicBezTo>
                    <a:pt x="9" y="38"/>
                    <a:pt x="46" y="38"/>
                    <a:pt x="113" y="38"/>
                  </a:cubicBezTo>
                  <a:cubicBezTo>
                    <a:pt x="180" y="38"/>
                    <a:pt x="276" y="38"/>
                    <a:pt x="401" y="47"/>
                  </a:cubicBezTo>
                  <a:cubicBezTo>
                    <a:pt x="1036" y="130"/>
                    <a:pt x="1571" y="548"/>
                    <a:pt x="1771" y="1150"/>
                  </a:cubicBezTo>
                  <a:cubicBezTo>
                    <a:pt x="1855" y="1383"/>
                    <a:pt x="1855" y="1534"/>
                    <a:pt x="1872" y="1534"/>
                  </a:cubicBezTo>
                  <a:cubicBezTo>
                    <a:pt x="1888" y="1500"/>
                    <a:pt x="1888" y="1450"/>
                    <a:pt x="1872" y="1417"/>
                  </a:cubicBezTo>
                  <a:cubicBezTo>
                    <a:pt x="1872" y="1333"/>
                    <a:pt x="1838" y="1233"/>
                    <a:pt x="1821" y="1133"/>
                  </a:cubicBezTo>
                  <a:cubicBezTo>
                    <a:pt x="1621" y="498"/>
                    <a:pt x="1070" y="47"/>
                    <a:pt x="401" y="13"/>
                  </a:cubicBezTo>
                  <a:cubicBezTo>
                    <a:pt x="351" y="5"/>
                    <a:pt x="301" y="1"/>
                    <a:pt x="2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33"/>
            <p:cNvSpPr/>
            <p:nvPr/>
          </p:nvSpPr>
          <p:spPr>
            <a:xfrm>
              <a:off x="6230225" y="4392800"/>
              <a:ext cx="2125" cy="54325"/>
            </a:xfrm>
            <a:custGeom>
              <a:avLst/>
              <a:gdLst/>
              <a:ahLst/>
              <a:cxnLst/>
              <a:rect l="l" t="t" r="r" b="b"/>
              <a:pathLst>
                <a:path w="85" h="2173" extrusionOk="0">
                  <a:moveTo>
                    <a:pt x="51" y="0"/>
                  </a:moveTo>
                  <a:lnTo>
                    <a:pt x="51" y="0"/>
                  </a:lnTo>
                  <a:cubicBezTo>
                    <a:pt x="0" y="735"/>
                    <a:pt x="0" y="1454"/>
                    <a:pt x="17" y="2172"/>
                  </a:cubicBezTo>
                  <a:cubicBezTo>
                    <a:pt x="84" y="1454"/>
                    <a:pt x="84" y="735"/>
                    <a:pt x="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33"/>
            <p:cNvSpPr/>
            <p:nvPr/>
          </p:nvSpPr>
          <p:spPr>
            <a:xfrm>
              <a:off x="6281175" y="4472825"/>
              <a:ext cx="38475" cy="2125"/>
            </a:xfrm>
            <a:custGeom>
              <a:avLst/>
              <a:gdLst/>
              <a:ahLst/>
              <a:cxnLst/>
              <a:rect l="l" t="t" r="r" b="b"/>
              <a:pathLst>
                <a:path w="1539" h="85" extrusionOk="0">
                  <a:moveTo>
                    <a:pt x="84" y="0"/>
                  </a:moveTo>
                  <a:cubicBezTo>
                    <a:pt x="31" y="0"/>
                    <a:pt x="1" y="2"/>
                    <a:pt x="1" y="7"/>
                  </a:cubicBezTo>
                  <a:cubicBezTo>
                    <a:pt x="272" y="60"/>
                    <a:pt x="542" y="85"/>
                    <a:pt x="811" y="85"/>
                  </a:cubicBezTo>
                  <a:cubicBezTo>
                    <a:pt x="1056" y="85"/>
                    <a:pt x="1299" y="64"/>
                    <a:pt x="1538" y="24"/>
                  </a:cubicBezTo>
                  <a:cubicBezTo>
                    <a:pt x="1538" y="18"/>
                    <a:pt x="1501" y="16"/>
                    <a:pt x="1435" y="16"/>
                  </a:cubicBezTo>
                  <a:cubicBezTo>
                    <a:pt x="1304" y="16"/>
                    <a:pt x="1059" y="24"/>
                    <a:pt x="770" y="24"/>
                  </a:cubicBezTo>
                  <a:cubicBezTo>
                    <a:pt x="474" y="12"/>
                    <a:pt x="212" y="0"/>
                    <a:pt x="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33"/>
            <p:cNvSpPr/>
            <p:nvPr/>
          </p:nvSpPr>
          <p:spPr>
            <a:xfrm>
              <a:off x="6255275" y="4472925"/>
              <a:ext cx="4225" cy="7600"/>
            </a:xfrm>
            <a:custGeom>
              <a:avLst/>
              <a:gdLst/>
              <a:ahLst/>
              <a:cxnLst/>
              <a:rect l="l" t="t" r="r" b="b"/>
              <a:pathLst>
                <a:path w="169" h="304" extrusionOk="0">
                  <a:moveTo>
                    <a:pt x="21" y="0"/>
                  </a:moveTo>
                  <a:cubicBezTo>
                    <a:pt x="19" y="0"/>
                    <a:pt x="18" y="1"/>
                    <a:pt x="18" y="3"/>
                  </a:cubicBezTo>
                  <a:cubicBezTo>
                    <a:pt x="1" y="20"/>
                    <a:pt x="34" y="70"/>
                    <a:pt x="68" y="154"/>
                  </a:cubicBezTo>
                  <a:cubicBezTo>
                    <a:pt x="101" y="237"/>
                    <a:pt x="135" y="304"/>
                    <a:pt x="151" y="304"/>
                  </a:cubicBezTo>
                  <a:cubicBezTo>
                    <a:pt x="168" y="304"/>
                    <a:pt x="168" y="220"/>
                    <a:pt x="135" y="120"/>
                  </a:cubicBezTo>
                  <a:cubicBezTo>
                    <a:pt x="91" y="47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33"/>
            <p:cNvSpPr/>
            <p:nvPr/>
          </p:nvSpPr>
          <p:spPr>
            <a:xfrm>
              <a:off x="6245675" y="4460775"/>
              <a:ext cx="5450" cy="5225"/>
            </a:xfrm>
            <a:custGeom>
              <a:avLst/>
              <a:gdLst/>
              <a:ahLst/>
              <a:cxnLst/>
              <a:rect l="l" t="t" r="r" b="b"/>
              <a:pathLst>
                <a:path w="218" h="209" extrusionOk="0">
                  <a:moveTo>
                    <a:pt x="13" y="0"/>
                  </a:moveTo>
                  <a:cubicBezTo>
                    <a:pt x="8" y="0"/>
                    <a:pt x="4" y="2"/>
                    <a:pt x="1" y="5"/>
                  </a:cubicBezTo>
                  <a:cubicBezTo>
                    <a:pt x="1" y="21"/>
                    <a:pt x="34" y="71"/>
                    <a:pt x="84" y="122"/>
                  </a:cubicBezTo>
                  <a:cubicBezTo>
                    <a:pt x="128" y="165"/>
                    <a:pt x="171" y="208"/>
                    <a:pt x="193" y="208"/>
                  </a:cubicBezTo>
                  <a:cubicBezTo>
                    <a:pt x="196" y="208"/>
                    <a:pt x="199" y="207"/>
                    <a:pt x="201" y="205"/>
                  </a:cubicBezTo>
                  <a:cubicBezTo>
                    <a:pt x="218" y="188"/>
                    <a:pt x="184" y="138"/>
                    <a:pt x="134" y="71"/>
                  </a:cubicBezTo>
                  <a:cubicBezTo>
                    <a:pt x="79" y="30"/>
                    <a:pt x="36" y="0"/>
                    <a:pt x="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33"/>
            <p:cNvSpPr/>
            <p:nvPr/>
          </p:nvSpPr>
          <p:spPr>
            <a:xfrm>
              <a:off x="6231900" y="4454675"/>
              <a:ext cx="7950" cy="3300"/>
            </a:xfrm>
            <a:custGeom>
              <a:avLst/>
              <a:gdLst/>
              <a:ahLst/>
              <a:cxnLst/>
              <a:rect l="l" t="t" r="r" b="b"/>
              <a:pathLst>
                <a:path w="318" h="132" extrusionOk="0">
                  <a:moveTo>
                    <a:pt x="92" y="0"/>
                  </a:moveTo>
                  <a:cubicBezTo>
                    <a:pt x="40" y="0"/>
                    <a:pt x="0" y="20"/>
                    <a:pt x="0" y="31"/>
                  </a:cubicBezTo>
                  <a:cubicBezTo>
                    <a:pt x="0" y="48"/>
                    <a:pt x="67" y="48"/>
                    <a:pt x="151" y="65"/>
                  </a:cubicBezTo>
                  <a:cubicBezTo>
                    <a:pt x="234" y="98"/>
                    <a:pt x="284" y="132"/>
                    <a:pt x="301" y="132"/>
                  </a:cubicBezTo>
                  <a:cubicBezTo>
                    <a:pt x="318" y="115"/>
                    <a:pt x="268" y="48"/>
                    <a:pt x="167" y="15"/>
                  </a:cubicBezTo>
                  <a:cubicBezTo>
                    <a:pt x="141" y="4"/>
                    <a:pt x="116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33"/>
            <p:cNvSpPr/>
            <p:nvPr/>
          </p:nvSpPr>
          <p:spPr>
            <a:xfrm>
              <a:off x="6221875" y="4452200"/>
              <a:ext cx="4200" cy="2325"/>
            </a:xfrm>
            <a:custGeom>
              <a:avLst/>
              <a:gdLst/>
              <a:ahLst/>
              <a:cxnLst/>
              <a:rect l="l" t="t" r="r" b="b"/>
              <a:pathLst>
                <a:path w="168" h="93" extrusionOk="0">
                  <a:moveTo>
                    <a:pt x="38" y="1"/>
                  </a:moveTo>
                  <a:cubicBezTo>
                    <a:pt x="21" y="1"/>
                    <a:pt x="9" y="5"/>
                    <a:pt x="0" y="13"/>
                  </a:cubicBezTo>
                  <a:cubicBezTo>
                    <a:pt x="0" y="30"/>
                    <a:pt x="34" y="64"/>
                    <a:pt x="67" y="80"/>
                  </a:cubicBezTo>
                  <a:cubicBezTo>
                    <a:pt x="92" y="89"/>
                    <a:pt x="113" y="93"/>
                    <a:pt x="130" y="93"/>
                  </a:cubicBezTo>
                  <a:cubicBezTo>
                    <a:pt x="147" y="93"/>
                    <a:pt x="159" y="89"/>
                    <a:pt x="167" y="80"/>
                  </a:cubicBezTo>
                  <a:cubicBezTo>
                    <a:pt x="167" y="64"/>
                    <a:pt x="134" y="30"/>
                    <a:pt x="101" y="13"/>
                  </a:cubicBezTo>
                  <a:cubicBezTo>
                    <a:pt x="75" y="5"/>
                    <a:pt x="55" y="1"/>
                    <a:pt x="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33"/>
            <p:cNvSpPr/>
            <p:nvPr/>
          </p:nvSpPr>
          <p:spPr>
            <a:xfrm>
              <a:off x="5534325" y="2405325"/>
              <a:ext cx="347550" cy="294425"/>
            </a:xfrm>
            <a:custGeom>
              <a:avLst/>
              <a:gdLst/>
              <a:ahLst/>
              <a:cxnLst/>
              <a:rect l="l" t="t" r="r" b="b"/>
              <a:pathLst>
                <a:path w="13902" h="11777" extrusionOk="0">
                  <a:moveTo>
                    <a:pt x="769" y="0"/>
                  </a:moveTo>
                  <a:cubicBezTo>
                    <a:pt x="769" y="0"/>
                    <a:pt x="0" y="9641"/>
                    <a:pt x="2456" y="11195"/>
                  </a:cubicBezTo>
                  <a:cubicBezTo>
                    <a:pt x="3104" y="11610"/>
                    <a:pt x="3931" y="11777"/>
                    <a:pt x="4844" y="11777"/>
                  </a:cubicBezTo>
                  <a:cubicBezTo>
                    <a:pt x="8636" y="11777"/>
                    <a:pt x="13902" y="8889"/>
                    <a:pt x="13902" y="8889"/>
                  </a:cubicBezTo>
                  <a:lnTo>
                    <a:pt x="13718" y="3275"/>
                  </a:lnTo>
                  <a:cubicBezTo>
                    <a:pt x="13718" y="3275"/>
                    <a:pt x="5856" y="6587"/>
                    <a:pt x="5319" y="6587"/>
                  </a:cubicBezTo>
                  <a:cubicBezTo>
                    <a:pt x="5309" y="6587"/>
                    <a:pt x="5301" y="6586"/>
                    <a:pt x="5297" y="6583"/>
                  </a:cubicBezTo>
                  <a:cubicBezTo>
                    <a:pt x="5063" y="6483"/>
                    <a:pt x="4845" y="150"/>
                    <a:pt x="4845" y="150"/>
                  </a:cubicBezTo>
                  <a:lnTo>
                    <a:pt x="769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33"/>
            <p:cNvSpPr/>
            <p:nvPr/>
          </p:nvSpPr>
          <p:spPr>
            <a:xfrm>
              <a:off x="5921950" y="2111250"/>
              <a:ext cx="200100" cy="384325"/>
            </a:xfrm>
            <a:custGeom>
              <a:avLst/>
              <a:gdLst/>
              <a:ahLst/>
              <a:cxnLst/>
              <a:rect l="l" t="t" r="r" b="b"/>
              <a:pathLst>
                <a:path w="8004" h="15373" extrusionOk="0">
                  <a:moveTo>
                    <a:pt x="3877" y="0"/>
                  </a:moveTo>
                  <a:lnTo>
                    <a:pt x="118" y="1838"/>
                  </a:lnTo>
                  <a:cubicBezTo>
                    <a:pt x="118" y="1838"/>
                    <a:pt x="1" y="6550"/>
                    <a:pt x="118" y="8588"/>
                  </a:cubicBezTo>
                  <a:cubicBezTo>
                    <a:pt x="251" y="10644"/>
                    <a:pt x="2306" y="10861"/>
                    <a:pt x="2306" y="10861"/>
                  </a:cubicBezTo>
                  <a:cubicBezTo>
                    <a:pt x="2306" y="10861"/>
                    <a:pt x="2323" y="11746"/>
                    <a:pt x="2323" y="12766"/>
                  </a:cubicBezTo>
                  <a:cubicBezTo>
                    <a:pt x="2340" y="14186"/>
                    <a:pt x="3476" y="15339"/>
                    <a:pt x="4896" y="15372"/>
                  </a:cubicBezTo>
                  <a:cubicBezTo>
                    <a:pt x="4907" y="15372"/>
                    <a:pt x="4917" y="15372"/>
                    <a:pt x="4928" y="15372"/>
                  </a:cubicBezTo>
                  <a:cubicBezTo>
                    <a:pt x="6334" y="15372"/>
                    <a:pt x="7503" y="14275"/>
                    <a:pt x="7570" y="12866"/>
                  </a:cubicBezTo>
                  <a:lnTo>
                    <a:pt x="8004" y="3125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33"/>
            <p:cNvSpPr/>
            <p:nvPr/>
          </p:nvSpPr>
          <p:spPr>
            <a:xfrm>
              <a:off x="5936150" y="2236550"/>
              <a:ext cx="15075" cy="13275"/>
            </a:xfrm>
            <a:custGeom>
              <a:avLst/>
              <a:gdLst/>
              <a:ahLst/>
              <a:cxnLst/>
              <a:rect l="l" t="t" r="r" b="b"/>
              <a:pathLst>
                <a:path w="603" h="531" extrusionOk="0">
                  <a:moveTo>
                    <a:pt x="251" y="1"/>
                  </a:moveTo>
                  <a:cubicBezTo>
                    <a:pt x="118" y="1"/>
                    <a:pt x="1" y="118"/>
                    <a:pt x="1" y="268"/>
                  </a:cubicBezTo>
                  <a:cubicBezTo>
                    <a:pt x="1" y="426"/>
                    <a:pt x="130" y="531"/>
                    <a:pt x="260" y="531"/>
                  </a:cubicBezTo>
                  <a:cubicBezTo>
                    <a:pt x="323" y="531"/>
                    <a:pt x="386" y="506"/>
                    <a:pt x="435" y="452"/>
                  </a:cubicBezTo>
                  <a:cubicBezTo>
                    <a:pt x="602" y="285"/>
                    <a:pt x="485" y="1"/>
                    <a:pt x="2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33"/>
            <p:cNvSpPr/>
            <p:nvPr/>
          </p:nvSpPr>
          <p:spPr>
            <a:xfrm>
              <a:off x="5929475" y="2228000"/>
              <a:ext cx="26325" cy="8275"/>
            </a:xfrm>
            <a:custGeom>
              <a:avLst/>
              <a:gdLst/>
              <a:ahLst/>
              <a:cxnLst/>
              <a:rect l="l" t="t" r="r" b="b"/>
              <a:pathLst>
                <a:path w="1053" h="331" extrusionOk="0">
                  <a:moveTo>
                    <a:pt x="555" y="0"/>
                  </a:moveTo>
                  <a:cubicBezTo>
                    <a:pt x="393" y="0"/>
                    <a:pt x="231" y="56"/>
                    <a:pt x="101" y="159"/>
                  </a:cubicBezTo>
                  <a:cubicBezTo>
                    <a:pt x="17" y="243"/>
                    <a:pt x="0" y="309"/>
                    <a:pt x="17" y="326"/>
                  </a:cubicBezTo>
                  <a:cubicBezTo>
                    <a:pt x="20" y="329"/>
                    <a:pt x="24" y="330"/>
                    <a:pt x="30" y="330"/>
                  </a:cubicBezTo>
                  <a:cubicBezTo>
                    <a:pt x="85" y="330"/>
                    <a:pt x="260" y="191"/>
                    <a:pt x="518" y="176"/>
                  </a:cubicBezTo>
                  <a:cubicBezTo>
                    <a:pt x="535" y="175"/>
                    <a:pt x="552" y="174"/>
                    <a:pt x="568" y="174"/>
                  </a:cubicBezTo>
                  <a:cubicBezTo>
                    <a:pt x="795" y="174"/>
                    <a:pt x="961" y="265"/>
                    <a:pt x="1019" y="265"/>
                  </a:cubicBezTo>
                  <a:cubicBezTo>
                    <a:pt x="1027" y="265"/>
                    <a:pt x="1032" y="263"/>
                    <a:pt x="1036" y="259"/>
                  </a:cubicBezTo>
                  <a:cubicBezTo>
                    <a:pt x="1053" y="243"/>
                    <a:pt x="1020" y="176"/>
                    <a:pt x="919" y="109"/>
                  </a:cubicBezTo>
                  <a:cubicBezTo>
                    <a:pt x="809" y="35"/>
                    <a:pt x="682" y="0"/>
                    <a:pt x="5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33"/>
            <p:cNvSpPr/>
            <p:nvPr/>
          </p:nvSpPr>
          <p:spPr>
            <a:xfrm>
              <a:off x="6011750" y="2236550"/>
              <a:ext cx="15500" cy="13275"/>
            </a:xfrm>
            <a:custGeom>
              <a:avLst/>
              <a:gdLst/>
              <a:ahLst/>
              <a:cxnLst/>
              <a:rect l="l" t="t" r="r" b="b"/>
              <a:pathLst>
                <a:path w="620" h="531" extrusionOk="0">
                  <a:moveTo>
                    <a:pt x="268" y="1"/>
                  </a:moveTo>
                  <a:cubicBezTo>
                    <a:pt x="118" y="1"/>
                    <a:pt x="1" y="118"/>
                    <a:pt x="1" y="268"/>
                  </a:cubicBezTo>
                  <a:cubicBezTo>
                    <a:pt x="1" y="426"/>
                    <a:pt x="130" y="531"/>
                    <a:pt x="266" y="531"/>
                  </a:cubicBezTo>
                  <a:cubicBezTo>
                    <a:pt x="331" y="531"/>
                    <a:pt x="398" y="506"/>
                    <a:pt x="452" y="452"/>
                  </a:cubicBezTo>
                  <a:cubicBezTo>
                    <a:pt x="619" y="285"/>
                    <a:pt x="502" y="1"/>
                    <a:pt x="2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33"/>
            <p:cNvSpPr/>
            <p:nvPr/>
          </p:nvSpPr>
          <p:spPr>
            <a:xfrm>
              <a:off x="6007175" y="2228000"/>
              <a:ext cx="26750" cy="8275"/>
            </a:xfrm>
            <a:custGeom>
              <a:avLst/>
              <a:gdLst/>
              <a:ahLst/>
              <a:cxnLst/>
              <a:rect l="l" t="t" r="r" b="b"/>
              <a:pathLst>
                <a:path w="1070" h="331" extrusionOk="0">
                  <a:moveTo>
                    <a:pt x="571" y="0"/>
                  </a:moveTo>
                  <a:cubicBezTo>
                    <a:pt x="410" y="0"/>
                    <a:pt x="248" y="56"/>
                    <a:pt x="117" y="159"/>
                  </a:cubicBezTo>
                  <a:cubicBezTo>
                    <a:pt x="34" y="243"/>
                    <a:pt x="0" y="309"/>
                    <a:pt x="17" y="326"/>
                  </a:cubicBezTo>
                  <a:cubicBezTo>
                    <a:pt x="20" y="329"/>
                    <a:pt x="24" y="330"/>
                    <a:pt x="30" y="330"/>
                  </a:cubicBezTo>
                  <a:cubicBezTo>
                    <a:pt x="87" y="330"/>
                    <a:pt x="276" y="191"/>
                    <a:pt x="535" y="176"/>
                  </a:cubicBezTo>
                  <a:cubicBezTo>
                    <a:pt x="552" y="175"/>
                    <a:pt x="568" y="174"/>
                    <a:pt x="584" y="174"/>
                  </a:cubicBezTo>
                  <a:cubicBezTo>
                    <a:pt x="811" y="174"/>
                    <a:pt x="978" y="265"/>
                    <a:pt x="1035" y="265"/>
                  </a:cubicBezTo>
                  <a:cubicBezTo>
                    <a:pt x="1043" y="265"/>
                    <a:pt x="1049" y="263"/>
                    <a:pt x="1053" y="259"/>
                  </a:cubicBezTo>
                  <a:cubicBezTo>
                    <a:pt x="1069" y="243"/>
                    <a:pt x="1036" y="176"/>
                    <a:pt x="936" y="109"/>
                  </a:cubicBezTo>
                  <a:cubicBezTo>
                    <a:pt x="825" y="35"/>
                    <a:pt x="698" y="0"/>
                    <a:pt x="5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33"/>
            <p:cNvSpPr/>
            <p:nvPr/>
          </p:nvSpPr>
          <p:spPr>
            <a:xfrm>
              <a:off x="5963300" y="2234050"/>
              <a:ext cx="21325" cy="62675"/>
            </a:xfrm>
            <a:custGeom>
              <a:avLst/>
              <a:gdLst/>
              <a:ahLst/>
              <a:cxnLst/>
              <a:rect l="l" t="t" r="r" b="b"/>
              <a:pathLst>
                <a:path w="853" h="2507" extrusionOk="0">
                  <a:moveTo>
                    <a:pt x="801" y="0"/>
                  </a:moveTo>
                  <a:cubicBezTo>
                    <a:pt x="763" y="0"/>
                    <a:pt x="499" y="662"/>
                    <a:pt x="235" y="1471"/>
                  </a:cubicBezTo>
                  <a:cubicBezTo>
                    <a:pt x="184" y="1671"/>
                    <a:pt x="118" y="1872"/>
                    <a:pt x="51" y="2056"/>
                  </a:cubicBezTo>
                  <a:cubicBezTo>
                    <a:pt x="17" y="2156"/>
                    <a:pt x="1" y="2273"/>
                    <a:pt x="34" y="2373"/>
                  </a:cubicBezTo>
                  <a:cubicBezTo>
                    <a:pt x="51" y="2440"/>
                    <a:pt x="101" y="2473"/>
                    <a:pt x="168" y="2490"/>
                  </a:cubicBezTo>
                  <a:cubicBezTo>
                    <a:pt x="218" y="2507"/>
                    <a:pt x="251" y="2507"/>
                    <a:pt x="301" y="2507"/>
                  </a:cubicBezTo>
                  <a:cubicBezTo>
                    <a:pt x="452" y="2507"/>
                    <a:pt x="619" y="2507"/>
                    <a:pt x="769" y="2457"/>
                  </a:cubicBezTo>
                  <a:cubicBezTo>
                    <a:pt x="619" y="2407"/>
                    <a:pt x="452" y="2373"/>
                    <a:pt x="301" y="2373"/>
                  </a:cubicBezTo>
                  <a:cubicBezTo>
                    <a:pt x="235" y="2373"/>
                    <a:pt x="168" y="2356"/>
                    <a:pt x="168" y="2323"/>
                  </a:cubicBezTo>
                  <a:cubicBezTo>
                    <a:pt x="168" y="2256"/>
                    <a:pt x="184" y="2173"/>
                    <a:pt x="218" y="2106"/>
                  </a:cubicBezTo>
                  <a:cubicBezTo>
                    <a:pt x="268" y="1922"/>
                    <a:pt x="335" y="1722"/>
                    <a:pt x="402" y="1521"/>
                  </a:cubicBezTo>
                  <a:cubicBezTo>
                    <a:pt x="669" y="702"/>
                    <a:pt x="853" y="17"/>
                    <a:pt x="803" y="1"/>
                  </a:cubicBezTo>
                  <a:cubicBezTo>
                    <a:pt x="802" y="0"/>
                    <a:pt x="802" y="0"/>
                    <a:pt x="8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33"/>
            <p:cNvSpPr/>
            <p:nvPr/>
          </p:nvSpPr>
          <p:spPr>
            <a:xfrm>
              <a:off x="5971650" y="2301325"/>
              <a:ext cx="38475" cy="20675"/>
            </a:xfrm>
            <a:custGeom>
              <a:avLst/>
              <a:gdLst/>
              <a:ahLst/>
              <a:cxnLst/>
              <a:rect l="l" t="t" r="r" b="b"/>
              <a:pathLst>
                <a:path w="1539" h="827" extrusionOk="0">
                  <a:moveTo>
                    <a:pt x="1401" y="0"/>
                  </a:moveTo>
                  <a:lnTo>
                    <a:pt x="1401" y="0"/>
                  </a:lnTo>
                  <a:cubicBezTo>
                    <a:pt x="1382" y="0"/>
                    <a:pt x="499" y="501"/>
                    <a:pt x="1" y="501"/>
                  </a:cubicBezTo>
                  <a:cubicBezTo>
                    <a:pt x="143" y="714"/>
                    <a:pt x="385" y="826"/>
                    <a:pt x="634" y="826"/>
                  </a:cubicBezTo>
                  <a:cubicBezTo>
                    <a:pt x="736" y="826"/>
                    <a:pt x="839" y="807"/>
                    <a:pt x="937" y="768"/>
                  </a:cubicBezTo>
                  <a:cubicBezTo>
                    <a:pt x="1538" y="518"/>
                    <a:pt x="1354" y="33"/>
                    <a:pt x="1354" y="33"/>
                  </a:cubicBezTo>
                  <a:cubicBezTo>
                    <a:pt x="1389" y="10"/>
                    <a:pt x="1404" y="0"/>
                    <a:pt x="1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33"/>
            <p:cNvSpPr/>
            <p:nvPr/>
          </p:nvSpPr>
          <p:spPr>
            <a:xfrm>
              <a:off x="5977100" y="2359775"/>
              <a:ext cx="67675" cy="35625"/>
            </a:xfrm>
            <a:custGeom>
              <a:avLst/>
              <a:gdLst/>
              <a:ahLst/>
              <a:cxnLst/>
              <a:rect l="l" t="t" r="r" b="b"/>
              <a:pathLst>
                <a:path w="2707" h="1425" extrusionOk="0">
                  <a:moveTo>
                    <a:pt x="2707" y="1"/>
                  </a:moveTo>
                  <a:lnTo>
                    <a:pt x="2707" y="1"/>
                  </a:lnTo>
                  <a:cubicBezTo>
                    <a:pt x="1922" y="552"/>
                    <a:pt x="969" y="870"/>
                    <a:pt x="0" y="920"/>
                  </a:cubicBezTo>
                  <a:lnTo>
                    <a:pt x="50" y="1421"/>
                  </a:lnTo>
                  <a:cubicBezTo>
                    <a:pt x="106" y="1423"/>
                    <a:pt x="160" y="1424"/>
                    <a:pt x="214" y="1424"/>
                  </a:cubicBezTo>
                  <a:cubicBezTo>
                    <a:pt x="2137" y="1424"/>
                    <a:pt x="2707" y="1"/>
                    <a:pt x="2707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33"/>
            <p:cNvSpPr/>
            <p:nvPr/>
          </p:nvSpPr>
          <p:spPr>
            <a:xfrm>
              <a:off x="5896475" y="2076900"/>
              <a:ext cx="301675" cy="294175"/>
            </a:xfrm>
            <a:custGeom>
              <a:avLst/>
              <a:gdLst/>
              <a:ahLst/>
              <a:cxnLst/>
              <a:rect l="l" t="t" r="r" b="b"/>
              <a:pathLst>
                <a:path w="12067" h="11767" extrusionOk="0">
                  <a:moveTo>
                    <a:pt x="12047" y="6203"/>
                  </a:moveTo>
                  <a:lnTo>
                    <a:pt x="12058" y="6448"/>
                  </a:lnTo>
                  <a:lnTo>
                    <a:pt x="12058" y="6448"/>
                  </a:lnTo>
                  <a:cubicBezTo>
                    <a:pt x="12055" y="6292"/>
                    <a:pt x="12047" y="6203"/>
                    <a:pt x="12047" y="6203"/>
                  </a:cubicBezTo>
                  <a:close/>
                  <a:moveTo>
                    <a:pt x="5395" y="0"/>
                  </a:moveTo>
                  <a:cubicBezTo>
                    <a:pt x="4583" y="0"/>
                    <a:pt x="3470" y="218"/>
                    <a:pt x="2039" y="1708"/>
                  </a:cubicBezTo>
                  <a:cubicBezTo>
                    <a:pt x="0" y="3814"/>
                    <a:pt x="1120" y="6086"/>
                    <a:pt x="1120" y="6086"/>
                  </a:cubicBezTo>
                  <a:lnTo>
                    <a:pt x="1454" y="5769"/>
                  </a:lnTo>
                  <a:lnTo>
                    <a:pt x="4445" y="5000"/>
                  </a:lnTo>
                  <a:cubicBezTo>
                    <a:pt x="4211" y="4198"/>
                    <a:pt x="4562" y="3195"/>
                    <a:pt x="4762" y="2728"/>
                  </a:cubicBezTo>
                  <a:lnTo>
                    <a:pt x="4779" y="2711"/>
                  </a:lnTo>
                  <a:cubicBezTo>
                    <a:pt x="5364" y="5769"/>
                    <a:pt x="8739" y="6086"/>
                    <a:pt x="8739" y="6086"/>
                  </a:cubicBezTo>
                  <a:lnTo>
                    <a:pt x="8472" y="11767"/>
                  </a:lnTo>
                  <a:cubicBezTo>
                    <a:pt x="11819" y="11053"/>
                    <a:pt x="12067" y="7627"/>
                    <a:pt x="12060" y="6537"/>
                  </a:cubicBezTo>
                  <a:lnTo>
                    <a:pt x="12060" y="6537"/>
                  </a:lnTo>
                  <a:cubicBezTo>
                    <a:pt x="12061" y="6549"/>
                    <a:pt x="12063" y="6560"/>
                    <a:pt x="12064" y="6571"/>
                  </a:cubicBezTo>
                  <a:lnTo>
                    <a:pt x="12058" y="6448"/>
                  </a:lnTo>
                  <a:lnTo>
                    <a:pt x="12058" y="6448"/>
                  </a:lnTo>
                  <a:cubicBezTo>
                    <a:pt x="12059" y="6476"/>
                    <a:pt x="12059" y="6505"/>
                    <a:pt x="12060" y="6537"/>
                  </a:cubicBezTo>
                  <a:lnTo>
                    <a:pt x="12060" y="6537"/>
                  </a:lnTo>
                  <a:cubicBezTo>
                    <a:pt x="12008" y="6139"/>
                    <a:pt x="11912" y="5328"/>
                    <a:pt x="11847" y="5100"/>
                  </a:cubicBezTo>
                  <a:cubicBezTo>
                    <a:pt x="10727" y="840"/>
                    <a:pt x="6985" y="38"/>
                    <a:pt x="6249" y="38"/>
                  </a:cubicBezTo>
                  <a:cubicBezTo>
                    <a:pt x="6015" y="38"/>
                    <a:pt x="5731" y="0"/>
                    <a:pt x="53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33"/>
            <p:cNvSpPr/>
            <p:nvPr/>
          </p:nvSpPr>
          <p:spPr>
            <a:xfrm>
              <a:off x="6185675" y="2198775"/>
              <a:ext cx="91775" cy="98975"/>
            </a:xfrm>
            <a:custGeom>
              <a:avLst/>
              <a:gdLst/>
              <a:ahLst/>
              <a:cxnLst/>
              <a:rect l="l" t="t" r="r" b="b"/>
              <a:pathLst>
                <a:path w="3671" h="3959" extrusionOk="0">
                  <a:moveTo>
                    <a:pt x="1601" y="0"/>
                  </a:moveTo>
                  <a:cubicBezTo>
                    <a:pt x="1467" y="0"/>
                    <a:pt x="1332" y="14"/>
                    <a:pt x="1198" y="41"/>
                  </a:cubicBezTo>
                  <a:cubicBezTo>
                    <a:pt x="770" y="164"/>
                    <a:pt x="398" y="565"/>
                    <a:pt x="376" y="1004"/>
                  </a:cubicBezTo>
                  <a:lnTo>
                    <a:pt x="376" y="1004"/>
                  </a:lnTo>
                  <a:cubicBezTo>
                    <a:pt x="15" y="1700"/>
                    <a:pt x="0" y="2546"/>
                    <a:pt x="379" y="3266"/>
                  </a:cubicBezTo>
                  <a:cubicBezTo>
                    <a:pt x="529" y="3550"/>
                    <a:pt x="763" y="3784"/>
                    <a:pt x="1064" y="3901"/>
                  </a:cubicBezTo>
                  <a:cubicBezTo>
                    <a:pt x="1179" y="3939"/>
                    <a:pt x="1300" y="3958"/>
                    <a:pt x="1420" y="3958"/>
                  </a:cubicBezTo>
                  <a:cubicBezTo>
                    <a:pt x="1667" y="3958"/>
                    <a:pt x="1915" y="3880"/>
                    <a:pt x="2117" y="3734"/>
                  </a:cubicBezTo>
                  <a:cubicBezTo>
                    <a:pt x="2434" y="3534"/>
                    <a:pt x="2701" y="3266"/>
                    <a:pt x="2919" y="2965"/>
                  </a:cubicBezTo>
                  <a:cubicBezTo>
                    <a:pt x="3286" y="2498"/>
                    <a:pt x="3671" y="1946"/>
                    <a:pt x="3554" y="1345"/>
                  </a:cubicBezTo>
                  <a:cubicBezTo>
                    <a:pt x="3470" y="860"/>
                    <a:pt x="3052" y="493"/>
                    <a:pt x="2618" y="275"/>
                  </a:cubicBezTo>
                  <a:cubicBezTo>
                    <a:pt x="2303" y="94"/>
                    <a:pt x="1954" y="0"/>
                    <a:pt x="16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33"/>
            <p:cNvSpPr/>
            <p:nvPr/>
          </p:nvSpPr>
          <p:spPr>
            <a:xfrm>
              <a:off x="5901475" y="2104125"/>
              <a:ext cx="109900" cy="115750"/>
            </a:xfrm>
            <a:custGeom>
              <a:avLst/>
              <a:gdLst/>
              <a:ahLst/>
              <a:cxnLst/>
              <a:rect l="l" t="t" r="r" b="b"/>
              <a:pathLst>
                <a:path w="4396" h="4630" extrusionOk="0">
                  <a:moveTo>
                    <a:pt x="4146" y="1"/>
                  </a:moveTo>
                  <a:cubicBezTo>
                    <a:pt x="3968" y="1"/>
                    <a:pt x="3696" y="27"/>
                    <a:pt x="3359" y="118"/>
                  </a:cubicBezTo>
                  <a:cubicBezTo>
                    <a:pt x="1705" y="553"/>
                    <a:pt x="435" y="1906"/>
                    <a:pt x="118" y="3594"/>
                  </a:cubicBezTo>
                  <a:cubicBezTo>
                    <a:pt x="1" y="4228"/>
                    <a:pt x="68" y="4629"/>
                    <a:pt x="118" y="4629"/>
                  </a:cubicBezTo>
                  <a:cubicBezTo>
                    <a:pt x="168" y="4629"/>
                    <a:pt x="185" y="4245"/>
                    <a:pt x="352" y="3660"/>
                  </a:cubicBezTo>
                  <a:cubicBezTo>
                    <a:pt x="786" y="2123"/>
                    <a:pt x="1939" y="887"/>
                    <a:pt x="3443" y="352"/>
                  </a:cubicBezTo>
                  <a:cubicBezTo>
                    <a:pt x="4011" y="135"/>
                    <a:pt x="4395" y="85"/>
                    <a:pt x="4378" y="35"/>
                  </a:cubicBezTo>
                  <a:cubicBezTo>
                    <a:pt x="4378" y="19"/>
                    <a:pt x="4295" y="1"/>
                    <a:pt x="41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33"/>
            <p:cNvSpPr/>
            <p:nvPr/>
          </p:nvSpPr>
          <p:spPr>
            <a:xfrm>
              <a:off x="6127475" y="2252000"/>
              <a:ext cx="43875" cy="45125"/>
            </a:xfrm>
            <a:custGeom>
              <a:avLst/>
              <a:gdLst/>
              <a:ahLst/>
              <a:cxnLst/>
              <a:rect l="l" t="t" r="r" b="b"/>
              <a:pathLst>
                <a:path w="1755" h="1805" extrusionOk="0">
                  <a:moveTo>
                    <a:pt x="918" y="0"/>
                  </a:moveTo>
                  <a:cubicBezTo>
                    <a:pt x="907" y="0"/>
                    <a:pt x="896" y="1"/>
                    <a:pt x="886" y="1"/>
                  </a:cubicBezTo>
                  <a:cubicBezTo>
                    <a:pt x="535" y="68"/>
                    <a:pt x="251" y="318"/>
                    <a:pt x="151" y="636"/>
                  </a:cubicBezTo>
                  <a:cubicBezTo>
                    <a:pt x="34" y="970"/>
                    <a:pt x="0" y="1304"/>
                    <a:pt x="34" y="1655"/>
                  </a:cubicBezTo>
                  <a:lnTo>
                    <a:pt x="67" y="1689"/>
                  </a:lnTo>
                  <a:cubicBezTo>
                    <a:pt x="238" y="1766"/>
                    <a:pt x="419" y="1804"/>
                    <a:pt x="600" y="1804"/>
                  </a:cubicBezTo>
                  <a:cubicBezTo>
                    <a:pt x="808" y="1804"/>
                    <a:pt x="1015" y="1754"/>
                    <a:pt x="1203" y="1655"/>
                  </a:cubicBezTo>
                  <a:cubicBezTo>
                    <a:pt x="1554" y="1471"/>
                    <a:pt x="1755" y="1087"/>
                    <a:pt x="1704" y="686"/>
                  </a:cubicBezTo>
                  <a:cubicBezTo>
                    <a:pt x="1639" y="296"/>
                    <a:pt x="1305" y="0"/>
                    <a:pt x="918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33"/>
            <p:cNvSpPr/>
            <p:nvPr/>
          </p:nvSpPr>
          <p:spPr>
            <a:xfrm>
              <a:off x="6143350" y="2260275"/>
              <a:ext cx="16725" cy="29325"/>
            </a:xfrm>
            <a:custGeom>
              <a:avLst/>
              <a:gdLst/>
              <a:ahLst/>
              <a:cxnLst/>
              <a:rect l="l" t="t" r="r" b="b"/>
              <a:pathLst>
                <a:path w="669" h="1173" extrusionOk="0">
                  <a:moveTo>
                    <a:pt x="71" y="0"/>
                  </a:moveTo>
                  <a:cubicBezTo>
                    <a:pt x="42" y="0"/>
                    <a:pt x="23" y="8"/>
                    <a:pt x="17" y="21"/>
                  </a:cubicBezTo>
                  <a:cubicBezTo>
                    <a:pt x="17" y="38"/>
                    <a:pt x="100" y="71"/>
                    <a:pt x="201" y="171"/>
                  </a:cubicBezTo>
                  <a:cubicBezTo>
                    <a:pt x="468" y="388"/>
                    <a:pt x="451" y="806"/>
                    <a:pt x="184" y="1023"/>
                  </a:cubicBezTo>
                  <a:cubicBezTo>
                    <a:pt x="84" y="1107"/>
                    <a:pt x="0" y="1140"/>
                    <a:pt x="0" y="1157"/>
                  </a:cubicBezTo>
                  <a:cubicBezTo>
                    <a:pt x="0" y="1165"/>
                    <a:pt x="20" y="1172"/>
                    <a:pt x="56" y="1172"/>
                  </a:cubicBezTo>
                  <a:cubicBezTo>
                    <a:pt x="100" y="1172"/>
                    <a:pt x="168" y="1161"/>
                    <a:pt x="251" y="1124"/>
                  </a:cubicBezTo>
                  <a:cubicBezTo>
                    <a:pt x="652" y="890"/>
                    <a:pt x="668" y="305"/>
                    <a:pt x="267" y="71"/>
                  </a:cubicBezTo>
                  <a:cubicBezTo>
                    <a:pt x="186" y="20"/>
                    <a:pt x="116" y="0"/>
                    <a:pt x="7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33"/>
            <p:cNvSpPr/>
            <p:nvPr/>
          </p:nvSpPr>
          <p:spPr>
            <a:xfrm>
              <a:off x="5986275" y="2197950"/>
              <a:ext cx="91925" cy="83925"/>
            </a:xfrm>
            <a:custGeom>
              <a:avLst/>
              <a:gdLst/>
              <a:ahLst/>
              <a:cxnLst/>
              <a:rect l="l" t="t" r="r" b="b"/>
              <a:pathLst>
                <a:path w="3677" h="3357" extrusionOk="0">
                  <a:moveTo>
                    <a:pt x="1647" y="1"/>
                  </a:moveTo>
                  <a:cubicBezTo>
                    <a:pt x="1276" y="1"/>
                    <a:pt x="910" y="123"/>
                    <a:pt x="619" y="358"/>
                  </a:cubicBezTo>
                  <a:cubicBezTo>
                    <a:pt x="318" y="592"/>
                    <a:pt x="118" y="910"/>
                    <a:pt x="34" y="1277"/>
                  </a:cubicBezTo>
                  <a:cubicBezTo>
                    <a:pt x="17" y="1378"/>
                    <a:pt x="1" y="1478"/>
                    <a:pt x="1" y="1578"/>
                  </a:cubicBezTo>
                  <a:cubicBezTo>
                    <a:pt x="1" y="1645"/>
                    <a:pt x="17" y="1678"/>
                    <a:pt x="17" y="1678"/>
                  </a:cubicBezTo>
                  <a:cubicBezTo>
                    <a:pt x="34" y="1678"/>
                    <a:pt x="34" y="1528"/>
                    <a:pt x="101" y="1294"/>
                  </a:cubicBezTo>
                  <a:cubicBezTo>
                    <a:pt x="201" y="960"/>
                    <a:pt x="402" y="659"/>
                    <a:pt x="686" y="459"/>
                  </a:cubicBezTo>
                  <a:cubicBezTo>
                    <a:pt x="967" y="248"/>
                    <a:pt x="1283" y="152"/>
                    <a:pt x="1591" y="152"/>
                  </a:cubicBezTo>
                  <a:cubicBezTo>
                    <a:pt x="2382" y="152"/>
                    <a:pt x="3125" y="777"/>
                    <a:pt x="3125" y="1678"/>
                  </a:cubicBezTo>
                  <a:cubicBezTo>
                    <a:pt x="3125" y="2580"/>
                    <a:pt x="2382" y="3204"/>
                    <a:pt x="1591" y="3204"/>
                  </a:cubicBezTo>
                  <a:cubicBezTo>
                    <a:pt x="1283" y="3204"/>
                    <a:pt x="967" y="3109"/>
                    <a:pt x="686" y="2898"/>
                  </a:cubicBezTo>
                  <a:cubicBezTo>
                    <a:pt x="402" y="2698"/>
                    <a:pt x="201" y="2397"/>
                    <a:pt x="101" y="2063"/>
                  </a:cubicBezTo>
                  <a:cubicBezTo>
                    <a:pt x="34" y="1829"/>
                    <a:pt x="34" y="1678"/>
                    <a:pt x="17" y="1678"/>
                  </a:cubicBezTo>
                  <a:cubicBezTo>
                    <a:pt x="17" y="1678"/>
                    <a:pt x="1" y="1712"/>
                    <a:pt x="1" y="1779"/>
                  </a:cubicBezTo>
                  <a:cubicBezTo>
                    <a:pt x="1" y="1879"/>
                    <a:pt x="17" y="1979"/>
                    <a:pt x="34" y="2079"/>
                  </a:cubicBezTo>
                  <a:cubicBezTo>
                    <a:pt x="118" y="2447"/>
                    <a:pt x="318" y="2765"/>
                    <a:pt x="619" y="2998"/>
                  </a:cubicBezTo>
                  <a:cubicBezTo>
                    <a:pt x="910" y="3234"/>
                    <a:pt x="1276" y="3356"/>
                    <a:pt x="1647" y="3356"/>
                  </a:cubicBezTo>
                  <a:cubicBezTo>
                    <a:pt x="1829" y="3356"/>
                    <a:pt x="2013" y="3326"/>
                    <a:pt x="2189" y="3266"/>
                  </a:cubicBezTo>
                  <a:cubicBezTo>
                    <a:pt x="3677" y="2731"/>
                    <a:pt x="3677" y="626"/>
                    <a:pt x="2189" y="91"/>
                  </a:cubicBezTo>
                  <a:cubicBezTo>
                    <a:pt x="2013" y="31"/>
                    <a:pt x="1829" y="1"/>
                    <a:pt x="16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33"/>
            <p:cNvSpPr/>
            <p:nvPr/>
          </p:nvSpPr>
          <p:spPr>
            <a:xfrm>
              <a:off x="5893975" y="2197950"/>
              <a:ext cx="91900" cy="83925"/>
            </a:xfrm>
            <a:custGeom>
              <a:avLst/>
              <a:gdLst/>
              <a:ahLst/>
              <a:cxnLst/>
              <a:rect l="l" t="t" r="r" b="b"/>
              <a:pathLst>
                <a:path w="3676" h="3357" extrusionOk="0">
                  <a:moveTo>
                    <a:pt x="1646" y="1"/>
                  </a:moveTo>
                  <a:cubicBezTo>
                    <a:pt x="1275" y="1"/>
                    <a:pt x="909" y="123"/>
                    <a:pt x="618" y="358"/>
                  </a:cubicBezTo>
                  <a:cubicBezTo>
                    <a:pt x="318" y="592"/>
                    <a:pt x="117" y="910"/>
                    <a:pt x="33" y="1277"/>
                  </a:cubicBezTo>
                  <a:cubicBezTo>
                    <a:pt x="17" y="1378"/>
                    <a:pt x="0" y="1478"/>
                    <a:pt x="0" y="1578"/>
                  </a:cubicBezTo>
                  <a:cubicBezTo>
                    <a:pt x="0" y="1645"/>
                    <a:pt x="17" y="1678"/>
                    <a:pt x="17" y="1678"/>
                  </a:cubicBezTo>
                  <a:cubicBezTo>
                    <a:pt x="33" y="1678"/>
                    <a:pt x="33" y="1528"/>
                    <a:pt x="100" y="1294"/>
                  </a:cubicBezTo>
                  <a:cubicBezTo>
                    <a:pt x="201" y="960"/>
                    <a:pt x="401" y="659"/>
                    <a:pt x="685" y="459"/>
                  </a:cubicBezTo>
                  <a:cubicBezTo>
                    <a:pt x="967" y="248"/>
                    <a:pt x="1282" y="152"/>
                    <a:pt x="1591" y="152"/>
                  </a:cubicBezTo>
                  <a:cubicBezTo>
                    <a:pt x="2381" y="152"/>
                    <a:pt x="3125" y="777"/>
                    <a:pt x="3125" y="1678"/>
                  </a:cubicBezTo>
                  <a:cubicBezTo>
                    <a:pt x="3125" y="2580"/>
                    <a:pt x="2381" y="3204"/>
                    <a:pt x="1591" y="3204"/>
                  </a:cubicBezTo>
                  <a:cubicBezTo>
                    <a:pt x="1282" y="3204"/>
                    <a:pt x="967" y="3109"/>
                    <a:pt x="685" y="2898"/>
                  </a:cubicBezTo>
                  <a:cubicBezTo>
                    <a:pt x="401" y="2698"/>
                    <a:pt x="201" y="2397"/>
                    <a:pt x="100" y="2063"/>
                  </a:cubicBezTo>
                  <a:cubicBezTo>
                    <a:pt x="33" y="1829"/>
                    <a:pt x="33" y="1678"/>
                    <a:pt x="17" y="1678"/>
                  </a:cubicBezTo>
                  <a:cubicBezTo>
                    <a:pt x="17" y="1678"/>
                    <a:pt x="0" y="1712"/>
                    <a:pt x="0" y="1779"/>
                  </a:cubicBezTo>
                  <a:cubicBezTo>
                    <a:pt x="0" y="1879"/>
                    <a:pt x="17" y="1979"/>
                    <a:pt x="33" y="2079"/>
                  </a:cubicBezTo>
                  <a:cubicBezTo>
                    <a:pt x="117" y="2447"/>
                    <a:pt x="318" y="2765"/>
                    <a:pt x="618" y="2998"/>
                  </a:cubicBezTo>
                  <a:cubicBezTo>
                    <a:pt x="909" y="3234"/>
                    <a:pt x="1275" y="3356"/>
                    <a:pt x="1646" y="3356"/>
                  </a:cubicBezTo>
                  <a:cubicBezTo>
                    <a:pt x="1829" y="3356"/>
                    <a:pt x="2012" y="3326"/>
                    <a:pt x="2189" y="3266"/>
                  </a:cubicBezTo>
                  <a:cubicBezTo>
                    <a:pt x="3676" y="2731"/>
                    <a:pt x="3676" y="626"/>
                    <a:pt x="2189" y="91"/>
                  </a:cubicBezTo>
                  <a:cubicBezTo>
                    <a:pt x="2012" y="31"/>
                    <a:pt x="1829" y="1"/>
                    <a:pt x="16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33"/>
            <p:cNvSpPr/>
            <p:nvPr/>
          </p:nvSpPr>
          <p:spPr>
            <a:xfrm>
              <a:off x="5974575" y="2239075"/>
              <a:ext cx="14650" cy="4200"/>
            </a:xfrm>
            <a:custGeom>
              <a:avLst/>
              <a:gdLst/>
              <a:ahLst/>
              <a:cxnLst/>
              <a:rect l="l" t="t" r="r" b="b"/>
              <a:pathLst>
                <a:path w="586" h="168" extrusionOk="0">
                  <a:moveTo>
                    <a:pt x="285" y="0"/>
                  </a:moveTo>
                  <a:cubicBezTo>
                    <a:pt x="134" y="0"/>
                    <a:pt x="1" y="33"/>
                    <a:pt x="1" y="84"/>
                  </a:cubicBezTo>
                  <a:cubicBezTo>
                    <a:pt x="1" y="134"/>
                    <a:pt x="134" y="167"/>
                    <a:pt x="285" y="167"/>
                  </a:cubicBezTo>
                  <a:cubicBezTo>
                    <a:pt x="452" y="167"/>
                    <a:pt x="586" y="134"/>
                    <a:pt x="586" y="84"/>
                  </a:cubicBezTo>
                  <a:cubicBezTo>
                    <a:pt x="586" y="33"/>
                    <a:pt x="452" y="0"/>
                    <a:pt x="2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33"/>
            <p:cNvSpPr/>
            <p:nvPr/>
          </p:nvSpPr>
          <p:spPr>
            <a:xfrm>
              <a:off x="6065225" y="2247900"/>
              <a:ext cx="71450" cy="14775"/>
            </a:xfrm>
            <a:custGeom>
              <a:avLst/>
              <a:gdLst/>
              <a:ahLst/>
              <a:cxnLst/>
              <a:rect l="l" t="t" r="r" b="b"/>
              <a:pathLst>
                <a:path w="2858" h="591" extrusionOk="0">
                  <a:moveTo>
                    <a:pt x="79" y="0"/>
                  </a:moveTo>
                  <a:cubicBezTo>
                    <a:pt x="31" y="0"/>
                    <a:pt x="4" y="5"/>
                    <a:pt x="1" y="15"/>
                  </a:cubicBezTo>
                  <a:cubicBezTo>
                    <a:pt x="1" y="65"/>
                    <a:pt x="619" y="232"/>
                    <a:pt x="1404" y="382"/>
                  </a:cubicBezTo>
                  <a:cubicBezTo>
                    <a:pt x="2074" y="510"/>
                    <a:pt x="2646" y="590"/>
                    <a:pt x="2800" y="590"/>
                  </a:cubicBezTo>
                  <a:cubicBezTo>
                    <a:pt x="2827" y="590"/>
                    <a:pt x="2841" y="588"/>
                    <a:pt x="2841" y="583"/>
                  </a:cubicBezTo>
                  <a:cubicBezTo>
                    <a:pt x="2858" y="533"/>
                    <a:pt x="2223" y="366"/>
                    <a:pt x="1438" y="215"/>
                  </a:cubicBezTo>
                  <a:cubicBezTo>
                    <a:pt x="819" y="81"/>
                    <a:pt x="275" y="0"/>
                    <a:pt x="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33"/>
            <p:cNvSpPr/>
            <p:nvPr/>
          </p:nvSpPr>
          <p:spPr>
            <a:xfrm>
              <a:off x="5833825" y="3063200"/>
              <a:ext cx="564350" cy="1370125"/>
            </a:xfrm>
            <a:custGeom>
              <a:avLst/>
              <a:gdLst/>
              <a:ahLst/>
              <a:cxnLst/>
              <a:rect l="l" t="t" r="r" b="b"/>
              <a:pathLst>
                <a:path w="22574" h="54805" extrusionOk="0">
                  <a:moveTo>
                    <a:pt x="16007" y="1"/>
                  </a:moveTo>
                  <a:lnTo>
                    <a:pt x="0" y="602"/>
                  </a:lnTo>
                  <a:lnTo>
                    <a:pt x="2556" y="54621"/>
                  </a:lnTo>
                  <a:lnTo>
                    <a:pt x="10760" y="54805"/>
                  </a:lnTo>
                  <a:lnTo>
                    <a:pt x="8638" y="8105"/>
                  </a:lnTo>
                  <a:lnTo>
                    <a:pt x="14186" y="54604"/>
                  </a:lnTo>
                  <a:lnTo>
                    <a:pt x="22573" y="54805"/>
                  </a:lnTo>
                  <a:lnTo>
                    <a:pt x="1600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33"/>
            <p:cNvSpPr/>
            <p:nvPr/>
          </p:nvSpPr>
          <p:spPr>
            <a:xfrm>
              <a:off x="5931975" y="3082425"/>
              <a:ext cx="63925" cy="1348400"/>
            </a:xfrm>
            <a:custGeom>
              <a:avLst/>
              <a:gdLst/>
              <a:ahLst/>
              <a:cxnLst/>
              <a:rect l="l" t="t" r="r" b="b"/>
              <a:pathLst>
                <a:path w="2557" h="53936" extrusionOk="0">
                  <a:moveTo>
                    <a:pt x="34" y="1"/>
                  </a:moveTo>
                  <a:lnTo>
                    <a:pt x="34" y="1"/>
                  </a:lnTo>
                  <a:cubicBezTo>
                    <a:pt x="1" y="1"/>
                    <a:pt x="502" y="12081"/>
                    <a:pt x="1187" y="26968"/>
                  </a:cubicBezTo>
                  <a:cubicBezTo>
                    <a:pt x="1872" y="41872"/>
                    <a:pt x="2457" y="53936"/>
                    <a:pt x="2507" y="53936"/>
                  </a:cubicBezTo>
                  <a:cubicBezTo>
                    <a:pt x="2557" y="53936"/>
                    <a:pt x="2039" y="41855"/>
                    <a:pt x="1354" y="26968"/>
                  </a:cubicBezTo>
                  <a:cubicBezTo>
                    <a:pt x="686" y="12064"/>
                    <a:pt x="84" y="1"/>
                    <a:pt x="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33"/>
            <p:cNvSpPr/>
            <p:nvPr/>
          </p:nvSpPr>
          <p:spPr>
            <a:xfrm>
              <a:off x="6139175" y="3110000"/>
              <a:ext cx="162500" cy="1309975"/>
            </a:xfrm>
            <a:custGeom>
              <a:avLst/>
              <a:gdLst/>
              <a:ahLst/>
              <a:cxnLst/>
              <a:rect l="l" t="t" r="r" b="b"/>
              <a:pathLst>
                <a:path w="6500" h="52399" extrusionOk="0">
                  <a:moveTo>
                    <a:pt x="50" y="0"/>
                  </a:moveTo>
                  <a:cubicBezTo>
                    <a:pt x="0" y="0"/>
                    <a:pt x="1387" y="11746"/>
                    <a:pt x="3158" y="26216"/>
                  </a:cubicBezTo>
                  <a:cubicBezTo>
                    <a:pt x="4928" y="40675"/>
                    <a:pt x="6397" y="52398"/>
                    <a:pt x="6449" y="52398"/>
                  </a:cubicBezTo>
                  <a:cubicBezTo>
                    <a:pt x="6449" y="52398"/>
                    <a:pt x="6449" y="52398"/>
                    <a:pt x="6450" y="52398"/>
                  </a:cubicBezTo>
                  <a:cubicBezTo>
                    <a:pt x="6500" y="52398"/>
                    <a:pt x="5113" y="40669"/>
                    <a:pt x="3342" y="26199"/>
                  </a:cubicBezTo>
                  <a:cubicBezTo>
                    <a:pt x="1571" y="11713"/>
                    <a:pt x="100" y="0"/>
                    <a:pt x="5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33"/>
            <p:cNvSpPr/>
            <p:nvPr/>
          </p:nvSpPr>
          <p:spPr>
            <a:xfrm>
              <a:off x="5683025" y="2421600"/>
              <a:ext cx="708450" cy="660850"/>
            </a:xfrm>
            <a:custGeom>
              <a:avLst/>
              <a:gdLst/>
              <a:ahLst/>
              <a:cxnLst/>
              <a:rect l="l" t="t" r="r" b="b"/>
              <a:pathLst>
                <a:path w="28338" h="26434" extrusionOk="0">
                  <a:moveTo>
                    <a:pt x="11663" y="1"/>
                  </a:moveTo>
                  <a:lnTo>
                    <a:pt x="11663" y="519"/>
                  </a:lnTo>
                  <a:cubicBezTo>
                    <a:pt x="10293" y="702"/>
                    <a:pt x="8956" y="1103"/>
                    <a:pt x="7720" y="1705"/>
                  </a:cubicBezTo>
                  <a:lnTo>
                    <a:pt x="0" y="4829"/>
                  </a:lnTo>
                  <a:lnTo>
                    <a:pt x="2473" y="11647"/>
                  </a:lnTo>
                  <a:lnTo>
                    <a:pt x="7703" y="9892"/>
                  </a:lnTo>
                  <a:lnTo>
                    <a:pt x="7703" y="9892"/>
                  </a:lnTo>
                  <a:cubicBezTo>
                    <a:pt x="7669" y="9976"/>
                    <a:pt x="7636" y="10076"/>
                    <a:pt x="7603" y="10176"/>
                  </a:cubicBezTo>
                  <a:cubicBezTo>
                    <a:pt x="7402" y="10945"/>
                    <a:pt x="7469" y="11780"/>
                    <a:pt x="7803" y="12499"/>
                  </a:cubicBezTo>
                  <a:cubicBezTo>
                    <a:pt x="7970" y="12850"/>
                    <a:pt x="8187" y="13167"/>
                    <a:pt x="8455" y="13434"/>
                  </a:cubicBezTo>
                  <a:lnTo>
                    <a:pt x="8355" y="18931"/>
                  </a:lnTo>
                  <a:lnTo>
                    <a:pt x="6032" y="26266"/>
                  </a:lnTo>
                  <a:lnTo>
                    <a:pt x="22039" y="26434"/>
                  </a:lnTo>
                  <a:lnTo>
                    <a:pt x="22039" y="26434"/>
                  </a:lnTo>
                  <a:lnTo>
                    <a:pt x="20218" y="18514"/>
                  </a:lnTo>
                  <a:lnTo>
                    <a:pt x="21053" y="10677"/>
                  </a:lnTo>
                  <a:lnTo>
                    <a:pt x="24127" y="13685"/>
                  </a:lnTo>
                  <a:lnTo>
                    <a:pt x="28338" y="8422"/>
                  </a:lnTo>
                  <a:lnTo>
                    <a:pt x="23175" y="3225"/>
                  </a:lnTo>
                  <a:cubicBezTo>
                    <a:pt x="22189" y="2189"/>
                    <a:pt x="20953" y="1387"/>
                    <a:pt x="19599" y="920"/>
                  </a:cubicBezTo>
                  <a:cubicBezTo>
                    <a:pt x="18948" y="669"/>
                    <a:pt x="18263" y="535"/>
                    <a:pt x="17561" y="502"/>
                  </a:cubicBezTo>
                  <a:lnTo>
                    <a:pt x="17561" y="84"/>
                  </a:lnTo>
                  <a:lnTo>
                    <a:pt x="15289" y="134"/>
                  </a:lnTo>
                  <a:cubicBezTo>
                    <a:pt x="15289" y="134"/>
                    <a:pt x="15188" y="485"/>
                    <a:pt x="15055" y="886"/>
                  </a:cubicBezTo>
                  <a:cubicBezTo>
                    <a:pt x="14938" y="1204"/>
                    <a:pt x="14871" y="1872"/>
                    <a:pt x="14737" y="1872"/>
                  </a:cubicBezTo>
                  <a:cubicBezTo>
                    <a:pt x="14570" y="1872"/>
                    <a:pt x="14353" y="1204"/>
                    <a:pt x="14136" y="886"/>
                  </a:cubicBezTo>
                  <a:cubicBezTo>
                    <a:pt x="13935" y="469"/>
                    <a:pt x="13751" y="101"/>
                    <a:pt x="13751" y="101"/>
                  </a:cubicBezTo>
                  <a:lnTo>
                    <a:pt x="11663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33"/>
            <p:cNvSpPr/>
            <p:nvPr/>
          </p:nvSpPr>
          <p:spPr>
            <a:xfrm>
              <a:off x="5972075" y="2426200"/>
              <a:ext cx="53500" cy="36950"/>
            </a:xfrm>
            <a:custGeom>
              <a:avLst/>
              <a:gdLst/>
              <a:ahLst/>
              <a:cxnLst/>
              <a:rect l="l" t="t" r="r" b="b"/>
              <a:pathLst>
                <a:path w="2140" h="1478" extrusionOk="0">
                  <a:moveTo>
                    <a:pt x="2139" y="0"/>
                  </a:moveTo>
                  <a:lnTo>
                    <a:pt x="2139" y="0"/>
                  </a:lnTo>
                  <a:cubicBezTo>
                    <a:pt x="2039" y="134"/>
                    <a:pt x="1955" y="285"/>
                    <a:pt x="1905" y="435"/>
                  </a:cubicBezTo>
                  <a:cubicBezTo>
                    <a:pt x="1839" y="602"/>
                    <a:pt x="1772" y="769"/>
                    <a:pt x="1705" y="936"/>
                  </a:cubicBezTo>
                  <a:cubicBezTo>
                    <a:pt x="1648" y="1077"/>
                    <a:pt x="1592" y="1313"/>
                    <a:pt x="1506" y="1313"/>
                  </a:cubicBezTo>
                  <a:cubicBezTo>
                    <a:pt x="1490" y="1313"/>
                    <a:pt x="1472" y="1305"/>
                    <a:pt x="1454" y="1287"/>
                  </a:cubicBezTo>
                  <a:cubicBezTo>
                    <a:pt x="729" y="814"/>
                    <a:pt x="108" y="431"/>
                    <a:pt x="26" y="431"/>
                  </a:cubicBezTo>
                  <a:cubicBezTo>
                    <a:pt x="21" y="431"/>
                    <a:pt x="18" y="432"/>
                    <a:pt x="17" y="435"/>
                  </a:cubicBezTo>
                  <a:cubicBezTo>
                    <a:pt x="1" y="468"/>
                    <a:pt x="585" y="919"/>
                    <a:pt x="1371" y="1437"/>
                  </a:cubicBezTo>
                  <a:cubicBezTo>
                    <a:pt x="1407" y="1465"/>
                    <a:pt x="1454" y="1477"/>
                    <a:pt x="1500" y="1477"/>
                  </a:cubicBezTo>
                  <a:cubicBezTo>
                    <a:pt x="1538" y="1477"/>
                    <a:pt x="1575" y="1469"/>
                    <a:pt x="1605" y="1454"/>
                  </a:cubicBezTo>
                  <a:cubicBezTo>
                    <a:pt x="1671" y="1421"/>
                    <a:pt x="1722" y="1354"/>
                    <a:pt x="1755" y="1287"/>
                  </a:cubicBezTo>
                  <a:cubicBezTo>
                    <a:pt x="1805" y="1170"/>
                    <a:pt x="1822" y="1087"/>
                    <a:pt x="1855" y="986"/>
                  </a:cubicBezTo>
                  <a:cubicBezTo>
                    <a:pt x="1922" y="819"/>
                    <a:pt x="1972" y="652"/>
                    <a:pt x="2022" y="485"/>
                  </a:cubicBezTo>
                  <a:cubicBezTo>
                    <a:pt x="2089" y="318"/>
                    <a:pt x="2123" y="168"/>
                    <a:pt x="21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33"/>
            <p:cNvSpPr/>
            <p:nvPr/>
          </p:nvSpPr>
          <p:spPr>
            <a:xfrm>
              <a:off x="6066900" y="2432025"/>
              <a:ext cx="61000" cy="43075"/>
            </a:xfrm>
            <a:custGeom>
              <a:avLst/>
              <a:gdLst/>
              <a:ahLst/>
              <a:cxnLst/>
              <a:rect l="l" t="t" r="r" b="b"/>
              <a:pathLst>
                <a:path w="2440" h="1723" extrusionOk="0">
                  <a:moveTo>
                    <a:pt x="37" y="0"/>
                  </a:moveTo>
                  <a:cubicBezTo>
                    <a:pt x="36" y="0"/>
                    <a:pt x="35" y="1"/>
                    <a:pt x="34" y="1"/>
                  </a:cubicBezTo>
                  <a:cubicBezTo>
                    <a:pt x="0" y="1"/>
                    <a:pt x="201" y="787"/>
                    <a:pt x="786" y="1639"/>
                  </a:cubicBezTo>
                  <a:lnTo>
                    <a:pt x="836" y="1722"/>
                  </a:lnTo>
                  <a:lnTo>
                    <a:pt x="903" y="1672"/>
                  </a:lnTo>
                  <a:cubicBezTo>
                    <a:pt x="953" y="1639"/>
                    <a:pt x="986" y="1605"/>
                    <a:pt x="1020" y="1589"/>
                  </a:cubicBezTo>
                  <a:cubicBezTo>
                    <a:pt x="1922" y="954"/>
                    <a:pt x="2440" y="219"/>
                    <a:pt x="2390" y="185"/>
                  </a:cubicBezTo>
                  <a:cubicBezTo>
                    <a:pt x="2389" y="184"/>
                    <a:pt x="2388" y="184"/>
                    <a:pt x="2386" y="184"/>
                  </a:cubicBezTo>
                  <a:cubicBezTo>
                    <a:pt x="2329" y="184"/>
                    <a:pt x="1767" y="835"/>
                    <a:pt x="919" y="1438"/>
                  </a:cubicBezTo>
                  <a:lnTo>
                    <a:pt x="878" y="1468"/>
                  </a:lnTo>
                  <a:lnTo>
                    <a:pt x="878" y="1468"/>
                  </a:lnTo>
                  <a:cubicBezTo>
                    <a:pt x="360" y="686"/>
                    <a:pt x="94" y="0"/>
                    <a:pt x="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33"/>
            <p:cNvSpPr/>
            <p:nvPr/>
          </p:nvSpPr>
          <p:spPr>
            <a:xfrm>
              <a:off x="6033475" y="2468400"/>
              <a:ext cx="19250" cy="612375"/>
            </a:xfrm>
            <a:custGeom>
              <a:avLst/>
              <a:gdLst/>
              <a:ahLst/>
              <a:cxnLst/>
              <a:rect l="l" t="t" r="r" b="b"/>
              <a:pathLst>
                <a:path w="770" h="24495" extrusionOk="0">
                  <a:moveTo>
                    <a:pt x="719" y="0"/>
                  </a:moveTo>
                  <a:cubicBezTo>
                    <a:pt x="702" y="84"/>
                    <a:pt x="702" y="167"/>
                    <a:pt x="702" y="251"/>
                  </a:cubicBezTo>
                  <a:cubicBezTo>
                    <a:pt x="702" y="434"/>
                    <a:pt x="686" y="668"/>
                    <a:pt x="686" y="969"/>
                  </a:cubicBezTo>
                  <a:cubicBezTo>
                    <a:pt x="669" y="1604"/>
                    <a:pt x="652" y="2490"/>
                    <a:pt x="619" y="3592"/>
                  </a:cubicBezTo>
                  <a:cubicBezTo>
                    <a:pt x="535" y="5815"/>
                    <a:pt x="418" y="8872"/>
                    <a:pt x="301" y="12247"/>
                  </a:cubicBezTo>
                  <a:cubicBezTo>
                    <a:pt x="168" y="15622"/>
                    <a:pt x="68" y="18680"/>
                    <a:pt x="17" y="20902"/>
                  </a:cubicBezTo>
                  <a:cubicBezTo>
                    <a:pt x="1" y="22005"/>
                    <a:pt x="1" y="22907"/>
                    <a:pt x="1" y="23526"/>
                  </a:cubicBezTo>
                  <a:cubicBezTo>
                    <a:pt x="17" y="23826"/>
                    <a:pt x="17" y="24060"/>
                    <a:pt x="34" y="24244"/>
                  </a:cubicBezTo>
                  <a:cubicBezTo>
                    <a:pt x="34" y="24328"/>
                    <a:pt x="34" y="24411"/>
                    <a:pt x="51" y="24495"/>
                  </a:cubicBezTo>
                  <a:cubicBezTo>
                    <a:pt x="68" y="24411"/>
                    <a:pt x="68" y="24328"/>
                    <a:pt x="68" y="24244"/>
                  </a:cubicBezTo>
                  <a:cubicBezTo>
                    <a:pt x="68" y="24060"/>
                    <a:pt x="68" y="23826"/>
                    <a:pt x="84" y="23526"/>
                  </a:cubicBezTo>
                  <a:cubicBezTo>
                    <a:pt x="84" y="22891"/>
                    <a:pt x="118" y="22005"/>
                    <a:pt x="151" y="20902"/>
                  </a:cubicBezTo>
                  <a:cubicBezTo>
                    <a:pt x="235" y="18680"/>
                    <a:pt x="335" y="15622"/>
                    <a:pt x="469" y="12247"/>
                  </a:cubicBezTo>
                  <a:cubicBezTo>
                    <a:pt x="602" y="8872"/>
                    <a:pt x="702" y="5798"/>
                    <a:pt x="753" y="3592"/>
                  </a:cubicBezTo>
                  <a:cubicBezTo>
                    <a:pt x="769" y="2473"/>
                    <a:pt x="769" y="1587"/>
                    <a:pt x="753" y="969"/>
                  </a:cubicBezTo>
                  <a:cubicBezTo>
                    <a:pt x="753" y="668"/>
                    <a:pt x="736" y="434"/>
                    <a:pt x="736" y="251"/>
                  </a:cubicBezTo>
                  <a:cubicBezTo>
                    <a:pt x="736" y="167"/>
                    <a:pt x="736" y="84"/>
                    <a:pt x="7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33"/>
            <p:cNvSpPr/>
            <p:nvPr/>
          </p:nvSpPr>
          <p:spPr>
            <a:xfrm>
              <a:off x="6073175" y="2568800"/>
              <a:ext cx="20475" cy="18650"/>
            </a:xfrm>
            <a:custGeom>
              <a:avLst/>
              <a:gdLst/>
              <a:ahLst/>
              <a:cxnLst/>
              <a:rect l="l" t="t" r="r" b="b"/>
              <a:pathLst>
                <a:path w="819" h="746" extrusionOk="0">
                  <a:moveTo>
                    <a:pt x="496" y="0"/>
                  </a:moveTo>
                  <a:cubicBezTo>
                    <a:pt x="474" y="0"/>
                    <a:pt x="463" y="5"/>
                    <a:pt x="468" y="11"/>
                  </a:cubicBezTo>
                  <a:cubicBezTo>
                    <a:pt x="451" y="44"/>
                    <a:pt x="551" y="61"/>
                    <a:pt x="618" y="195"/>
                  </a:cubicBezTo>
                  <a:cubicBezTo>
                    <a:pt x="652" y="261"/>
                    <a:pt x="668" y="345"/>
                    <a:pt x="635" y="412"/>
                  </a:cubicBezTo>
                  <a:cubicBezTo>
                    <a:pt x="586" y="509"/>
                    <a:pt x="492" y="561"/>
                    <a:pt x="399" y="561"/>
                  </a:cubicBezTo>
                  <a:cubicBezTo>
                    <a:pt x="332" y="561"/>
                    <a:pt x="266" y="534"/>
                    <a:pt x="217" y="479"/>
                  </a:cubicBezTo>
                  <a:cubicBezTo>
                    <a:pt x="167" y="412"/>
                    <a:pt x="150" y="345"/>
                    <a:pt x="167" y="261"/>
                  </a:cubicBezTo>
                  <a:cubicBezTo>
                    <a:pt x="184" y="128"/>
                    <a:pt x="267" y="61"/>
                    <a:pt x="267" y="44"/>
                  </a:cubicBezTo>
                  <a:cubicBezTo>
                    <a:pt x="267" y="41"/>
                    <a:pt x="262" y="39"/>
                    <a:pt x="254" y="39"/>
                  </a:cubicBezTo>
                  <a:cubicBezTo>
                    <a:pt x="215" y="39"/>
                    <a:pt x="105" y="78"/>
                    <a:pt x="50" y="228"/>
                  </a:cubicBezTo>
                  <a:cubicBezTo>
                    <a:pt x="0" y="345"/>
                    <a:pt x="17" y="462"/>
                    <a:pt x="84" y="579"/>
                  </a:cubicBezTo>
                  <a:cubicBezTo>
                    <a:pt x="161" y="692"/>
                    <a:pt x="281" y="745"/>
                    <a:pt x="400" y="745"/>
                  </a:cubicBezTo>
                  <a:cubicBezTo>
                    <a:pt x="564" y="745"/>
                    <a:pt x="727" y="645"/>
                    <a:pt x="785" y="462"/>
                  </a:cubicBezTo>
                  <a:cubicBezTo>
                    <a:pt x="819" y="345"/>
                    <a:pt x="802" y="228"/>
                    <a:pt x="719" y="128"/>
                  </a:cubicBezTo>
                  <a:cubicBezTo>
                    <a:pt x="639" y="25"/>
                    <a:pt x="543" y="0"/>
                    <a:pt x="4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33"/>
            <p:cNvSpPr/>
            <p:nvPr/>
          </p:nvSpPr>
          <p:spPr>
            <a:xfrm>
              <a:off x="6076925" y="2707050"/>
              <a:ext cx="17150" cy="16375"/>
            </a:xfrm>
            <a:custGeom>
              <a:avLst/>
              <a:gdLst/>
              <a:ahLst/>
              <a:cxnLst/>
              <a:rect l="l" t="t" r="r" b="b"/>
              <a:pathLst>
                <a:path w="686" h="655" extrusionOk="0">
                  <a:moveTo>
                    <a:pt x="403" y="0"/>
                  </a:moveTo>
                  <a:cubicBezTo>
                    <a:pt x="381" y="0"/>
                    <a:pt x="368" y="6"/>
                    <a:pt x="368" y="11"/>
                  </a:cubicBezTo>
                  <a:cubicBezTo>
                    <a:pt x="368" y="45"/>
                    <a:pt x="452" y="78"/>
                    <a:pt x="502" y="178"/>
                  </a:cubicBezTo>
                  <a:cubicBezTo>
                    <a:pt x="569" y="295"/>
                    <a:pt x="502" y="462"/>
                    <a:pt x="368" y="479"/>
                  </a:cubicBezTo>
                  <a:cubicBezTo>
                    <a:pt x="354" y="483"/>
                    <a:pt x="340" y="484"/>
                    <a:pt x="326" y="484"/>
                  </a:cubicBezTo>
                  <a:cubicBezTo>
                    <a:pt x="212" y="484"/>
                    <a:pt x="123" y="365"/>
                    <a:pt x="168" y="245"/>
                  </a:cubicBezTo>
                  <a:cubicBezTo>
                    <a:pt x="201" y="128"/>
                    <a:pt x="284" y="112"/>
                    <a:pt x="284" y="78"/>
                  </a:cubicBezTo>
                  <a:cubicBezTo>
                    <a:pt x="284" y="73"/>
                    <a:pt x="271" y="68"/>
                    <a:pt x="250" y="68"/>
                  </a:cubicBezTo>
                  <a:cubicBezTo>
                    <a:pt x="203" y="68"/>
                    <a:pt x="119" y="92"/>
                    <a:pt x="51" y="195"/>
                  </a:cubicBezTo>
                  <a:cubicBezTo>
                    <a:pt x="0" y="295"/>
                    <a:pt x="0" y="396"/>
                    <a:pt x="51" y="496"/>
                  </a:cubicBezTo>
                  <a:cubicBezTo>
                    <a:pt x="106" y="592"/>
                    <a:pt x="207" y="655"/>
                    <a:pt x="315" y="655"/>
                  </a:cubicBezTo>
                  <a:cubicBezTo>
                    <a:pt x="338" y="655"/>
                    <a:pt x="361" y="652"/>
                    <a:pt x="385" y="646"/>
                  </a:cubicBezTo>
                  <a:cubicBezTo>
                    <a:pt x="535" y="630"/>
                    <a:pt x="635" y="529"/>
                    <a:pt x="669" y="396"/>
                  </a:cubicBezTo>
                  <a:cubicBezTo>
                    <a:pt x="685" y="295"/>
                    <a:pt x="669" y="195"/>
                    <a:pt x="602" y="112"/>
                  </a:cubicBezTo>
                  <a:cubicBezTo>
                    <a:pt x="524" y="22"/>
                    <a:pt x="446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33"/>
            <p:cNvSpPr/>
            <p:nvPr/>
          </p:nvSpPr>
          <p:spPr>
            <a:xfrm>
              <a:off x="5709750" y="2533975"/>
              <a:ext cx="66850" cy="166275"/>
            </a:xfrm>
            <a:custGeom>
              <a:avLst/>
              <a:gdLst/>
              <a:ahLst/>
              <a:cxnLst/>
              <a:rect l="l" t="t" r="r" b="b"/>
              <a:pathLst>
                <a:path w="2674" h="6651" extrusionOk="0">
                  <a:moveTo>
                    <a:pt x="1" y="0"/>
                  </a:moveTo>
                  <a:lnTo>
                    <a:pt x="1" y="0"/>
                  </a:lnTo>
                  <a:cubicBezTo>
                    <a:pt x="101" y="334"/>
                    <a:pt x="218" y="669"/>
                    <a:pt x="385" y="969"/>
                  </a:cubicBezTo>
                  <a:cubicBezTo>
                    <a:pt x="652" y="1621"/>
                    <a:pt x="986" y="2423"/>
                    <a:pt x="1354" y="3325"/>
                  </a:cubicBezTo>
                  <a:cubicBezTo>
                    <a:pt x="1705" y="4211"/>
                    <a:pt x="2022" y="5030"/>
                    <a:pt x="2273" y="5681"/>
                  </a:cubicBezTo>
                  <a:cubicBezTo>
                    <a:pt x="2390" y="6015"/>
                    <a:pt x="2524" y="6333"/>
                    <a:pt x="2674" y="6650"/>
                  </a:cubicBezTo>
                  <a:cubicBezTo>
                    <a:pt x="2607" y="6299"/>
                    <a:pt x="2524" y="5965"/>
                    <a:pt x="2390" y="5631"/>
                  </a:cubicBezTo>
                  <a:cubicBezTo>
                    <a:pt x="2189" y="5013"/>
                    <a:pt x="1872" y="4177"/>
                    <a:pt x="1504" y="3258"/>
                  </a:cubicBezTo>
                  <a:cubicBezTo>
                    <a:pt x="1137" y="2339"/>
                    <a:pt x="769" y="1521"/>
                    <a:pt x="485" y="919"/>
                  </a:cubicBezTo>
                  <a:cubicBezTo>
                    <a:pt x="351" y="602"/>
                    <a:pt x="184" y="28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33"/>
            <p:cNvSpPr/>
            <p:nvPr/>
          </p:nvSpPr>
          <p:spPr>
            <a:xfrm>
              <a:off x="6254875" y="2614575"/>
              <a:ext cx="121150" cy="123700"/>
            </a:xfrm>
            <a:custGeom>
              <a:avLst/>
              <a:gdLst/>
              <a:ahLst/>
              <a:cxnLst/>
              <a:rect l="l" t="t" r="r" b="b"/>
              <a:pathLst>
                <a:path w="4846" h="4948" extrusionOk="0">
                  <a:moveTo>
                    <a:pt x="4810" y="0"/>
                  </a:moveTo>
                  <a:cubicBezTo>
                    <a:pt x="4745" y="0"/>
                    <a:pt x="3656" y="1058"/>
                    <a:pt x="2356" y="2407"/>
                  </a:cubicBezTo>
                  <a:cubicBezTo>
                    <a:pt x="1036" y="3777"/>
                    <a:pt x="0" y="4913"/>
                    <a:pt x="34" y="4947"/>
                  </a:cubicBezTo>
                  <a:cubicBezTo>
                    <a:pt x="34" y="4947"/>
                    <a:pt x="35" y="4947"/>
                    <a:pt x="36" y="4947"/>
                  </a:cubicBezTo>
                  <a:cubicBezTo>
                    <a:pt x="100" y="4947"/>
                    <a:pt x="1190" y="3874"/>
                    <a:pt x="2490" y="2524"/>
                  </a:cubicBezTo>
                  <a:cubicBezTo>
                    <a:pt x="3810" y="1171"/>
                    <a:pt x="4846" y="34"/>
                    <a:pt x="4812" y="1"/>
                  </a:cubicBezTo>
                  <a:cubicBezTo>
                    <a:pt x="4812" y="0"/>
                    <a:pt x="4811" y="0"/>
                    <a:pt x="48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33"/>
            <p:cNvSpPr/>
            <p:nvPr/>
          </p:nvSpPr>
          <p:spPr>
            <a:xfrm>
              <a:off x="5978350" y="2767050"/>
              <a:ext cx="431525" cy="335525"/>
            </a:xfrm>
            <a:custGeom>
              <a:avLst/>
              <a:gdLst/>
              <a:ahLst/>
              <a:cxnLst/>
              <a:rect l="l" t="t" r="r" b="b"/>
              <a:pathLst>
                <a:path w="17261" h="13421" extrusionOk="0">
                  <a:moveTo>
                    <a:pt x="14954" y="1"/>
                  </a:moveTo>
                  <a:lnTo>
                    <a:pt x="4344" y="2189"/>
                  </a:lnTo>
                  <a:cubicBezTo>
                    <a:pt x="1704" y="2724"/>
                    <a:pt x="0" y="5314"/>
                    <a:pt x="552" y="7954"/>
                  </a:cubicBezTo>
                  <a:lnTo>
                    <a:pt x="886" y="9524"/>
                  </a:lnTo>
                  <a:cubicBezTo>
                    <a:pt x="1353" y="11829"/>
                    <a:pt x="3386" y="13421"/>
                    <a:pt x="5651" y="13421"/>
                  </a:cubicBezTo>
                  <a:cubicBezTo>
                    <a:pt x="5981" y="13421"/>
                    <a:pt x="6315" y="13387"/>
                    <a:pt x="6650" y="13317"/>
                  </a:cubicBezTo>
                  <a:lnTo>
                    <a:pt x="17260" y="11128"/>
                  </a:lnTo>
                  <a:lnTo>
                    <a:pt x="14954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33"/>
            <p:cNvSpPr/>
            <p:nvPr/>
          </p:nvSpPr>
          <p:spPr>
            <a:xfrm>
              <a:off x="6137500" y="2696575"/>
              <a:ext cx="430250" cy="113950"/>
            </a:xfrm>
            <a:custGeom>
              <a:avLst/>
              <a:gdLst/>
              <a:ahLst/>
              <a:cxnLst/>
              <a:rect l="l" t="t" r="r" b="b"/>
              <a:pathLst>
                <a:path w="17210" h="4558" extrusionOk="0">
                  <a:moveTo>
                    <a:pt x="15944" y="0"/>
                  </a:moveTo>
                  <a:cubicBezTo>
                    <a:pt x="15855" y="0"/>
                    <a:pt x="15764" y="10"/>
                    <a:pt x="15673" y="29"/>
                  </a:cubicBezTo>
                  <a:lnTo>
                    <a:pt x="1136" y="3037"/>
                  </a:lnTo>
                  <a:cubicBezTo>
                    <a:pt x="435" y="3170"/>
                    <a:pt x="0" y="3856"/>
                    <a:pt x="134" y="4557"/>
                  </a:cubicBezTo>
                  <a:lnTo>
                    <a:pt x="17210" y="1032"/>
                  </a:lnTo>
                  <a:cubicBezTo>
                    <a:pt x="17079" y="421"/>
                    <a:pt x="16544" y="0"/>
                    <a:pt x="15944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33"/>
            <p:cNvSpPr/>
            <p:nvPr/>
          </p:nvSpPr>
          <p:spPr>
            <a:xfrm>
              <a:off x="6199725" y="2765375"/>
              <a:ext cx="158350" cy="33025"/>
            </a:xfrm>
            <a:custGeom>
              <a:avLst/>
              <a:gdLst/>
              <a:ahLst/>
              <a:cxnLst/>
              <a:rect l="l" t="t" r="r" b="b"/>
              <a:pathLst>
                <a:path w="6334" h="1321" extrusionOk="0">
                  <a:moveTo>
                    <a:pt x="6333" y="1"/>
                  </a:moveTo>
                  <a:cubicBezTo>
                    <a:pt x="6016" y="17"/>
                    <a:pt x="5698" y="68"/>
                    <a:pt x="5398" y="134"/>
                  </a:cubicBezTo>
                  <a:cubicBezTo>
                    <a:pt x="4813" y="235"/>
                    <a:pt x="4028" y="402"/>
                    <a:pt x="3159" y="569"/>
                  </a:cubicBezTo>
                  <a:cubicBezTo>
                    <a:pt x="2273" y="753"/>
                    <a:pt x="1488" y="936"/>
                    <a:pt x="920" y="1070"/>
                  </a:cubicBezTo>
                  <a:cubicBezTo>
                    <a:pt x="602" y="1120"/>
                    <a:pt x="302" y="1204"/>
                    <a:pt x="1" y="1321"/>
                  </a:cubicBezTo>
                  <a:cubicBezTo>
                    <a:pt x="318" y="1304"/>
                    <a:pt x="636" y="1254"/>
                    <a:pt x="953" y="1187"/>
                  </a:cubicBezTo>
                  <a:cubicBezTo>
                    <a:pt x="1521" y="1087"/>
                    <a:pt x="2323" y="920"/>
                    <a:pt x="3192" y="753"/>
                  </a:cubicBezTo>
                  <a:cubicBezTo>
                    <a:pt x="4061" y="569"/>
                    <a:pt x="4846" y="385"/>
                    <a:pt x="5414" y="251"/>
                  </a:cubicBezTo>
                  <a:cubicBezTo>
                    <a:pt x="5732" y="201"/>
                    <a:pt x="6033" y="118"/>
                    <a:pt x="6333" y="1"/>
                  </a:cubicBezTo>
                  <a:close/>
                </a:path>
              </a:pathLst>
            </a:custGeom>
            <a:solidFill>
              <a:srgbClr val="263238">
                <a:alpha val="3176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33"/>
            <p:cNvSpPr/>
            <p:nvPr/>
          </p:nvSpPr>
          <p:spPr>
            <a:xfrm>
              <a:off x="6196400" y="2855600"/>
              <a:ext cx="177950" cy="232275"/>
            </a:xfrm>
            <a:custGeom>
              <a:avLst/>
              <a:gdLst/>
              <a:ahLst/>
              <a:cxnLst/>
              <a:rect l="l" t="t" r="r" b="b"/>
              <a:pathLst>
                <a:path w="7118" h="9291" extrusionOk="0">
                  <a:moveTo>
                    <a:pt x="7001" y="1"/>
                  </a:moveTo>
                  <a:cubicBezTo>
                    <a:pt x="4996" y="1622"/>
                    <a:pt x="3158" y="3409"/>
                    <a:pt x="1504" y="5364"/>
                  </a:cubicBezTo>
                  <a:cubicBezTo>
                    <a:pt x="1036" y="5932"/>
                    <a:pt x="551" y="6500"/>
                    <a:pt x="284" y="7185"/>
                  </a:cubicBezTo>
                  <a:cubicBezTo>
                    <a:pt x="33" y="7871"/>
                    <a:pt x="0" y="8673"/>
                    <a:pt x="384" y="9291"/>
                  </a:cubicBezTo>
                  <a:lnTo>
                    <a:pt x="4812" y="8305"/>
                  </a:lnTo>
                  <a:lnTo>
                    <a:pt x="7118" y="786"/>
                  </a:lnTo>
                  <a:cubicBezTo>
                    <a:pt x="7068" y="519"/>
                    <a:pt x="7034" y="268"/>
                    <a:pt x="7001" y="1"/>
                  </a:cubicBezTo>
                  <a:close/>
                </a:path>
              </a:pathLst>
            </a:custGeom>
            <a:solidFill>
              <a:srgbClr val="263238">
                <a:alpha val="3176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33"/>
            <p:cNvSpPr/>
            <p:nvPr/>
          </p:nvSpPr>
          <p:spPr>
            <a:xfrm>
              <a:off x="6218950" y="2645925"/>
              <a:ext cx="308300" cy="539050"/>
            </a:xfrm>
            <a:custGeom>
              <a:avLst/>
              <a:gdLst/>
              <a:ahLst/>
              <a:cxnLst/>
              <a:rect l="l" t="t" r="r" b="b"/>
              <a:pathLst>
                <a:path w="12332" h="21562" extrusionOk="0">
                  <a:moveTo>
                    <a:pt x="6350" y="0"/>
                  </a:moveTo>
                  <a:lnTo>
                    <a:pt x="2974" y="4194"/>
                  </a:lnTo>
                  <a:cubicBezTo>
                    <a:pt x="3125" y="4294"/>
                    <a:pt x="6617" y="8455"/>
                    <a:pt x="6617" y="8455"/>
                  </a:cubicBezTo>
                  <a:lnTo>
                    <a:pt x="1270" y="15105"/>
                  </a:lnTo>
                  <a:cubicBezTo>
                    <a:pt x="451" y="16141"/>
                    <a:pt x="0" y="17578"/>
                    <a:pt x="435" y="18831"/>
                  </a:cubicBezTo>
                  <a:lnTo>
                    <a:pt x="1153" y="20318"/>
                  </a:lnTo>
                  <a:cubicBezTo>
                    <a:pt x="1520" y="21101"/>
                    <a:pt x="2309" y="21561"/>
                    <a:pt x="3131" y="21561"/>
                  </a:cubicBezTo>
                  <a:cubicBezTo>
                    <a:pt x="3432" y="21561"/>
                    <a:pt x="3737" y="21500"/>
                    <a:pt x="4027" y="21370"/>
                  </a:cubicBezTo>
                  <a:lnTo>
                    <a:pt x="5297" y="20802"/>
                  </a:lnTo>
                  <a:cubicBezTo>
                    <a:pt x="5614" y="20652"/>
                    <a:pt x="5681" y="20234"/>
                    <a:pt x="5414" y="20017"/>
                  </a:cubicBezTo>
                  <a:lnTo>
                    <a:pt x="5113" y="19733"/>
                  </a:lnTo>
                  <a:cubicBezTo>
                    <a:pt x="4913" y="19561"/>
                    <a:pt x="4663" y="19475"/>
                    <a:pt x="4406" y="19475"/>
                  </a:cubicBezTo>
                  <a:cubicBezTo>
                    <a:pt x="4364" y="19475"/>
                    <a:pt x="4321" y="19477"/>
                    <a:pt x="4278" y="19482"/>
                  </a:cubicBezTo>
                  <a:lnTo>
                    <a:pt x="2640" y="19633"/>
                  </a:lnTo>
                  <a:lnTo>
                    <a:pt x="2573" y="19332"/>
                  </a:lnTo>
                  <a:lnTo>
                    <a:pt x="10644" y="11579"/>
                  </a:lnTo>
                  <a:cubicBezTo>
                    <a:pt x="12331" y="9658"/>
                    <a:pt x="12315" y="6767"/>
                    <a:pt x="10610" y="4846"/>
                  </a:cubicBezTo>
                  <a:lnTo>
                    <a:pt x="6350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33"/>
            <p:cNvSpPr/>
            <p:nvPr/>
          </p:nvSpPr>
          <p:spPr>
            <a:xfrm>
              <a:off x="6282850" y="3129200"/>
              <a:ext cx="75225" cy="35125"/>
            </a:xfrm>
            <a:custGeom>
              <a:avLst/>
              <a:gdLst/>
              <a:ahLst/>
              <a:cxnLst/>
              <a:rect l="l" t="t" r="r" b="b"/>
              <a:pathLst>
                <a:path w="3009" h="1405" extrusionOk="0">
                  <a:moveTo>
                    <a:pt x="17" y="1"/>
                  </a:moveTo>
                  <a:cubicBezTo>
                    <a:pt x="1" y="201"/>
                    <a:pt x="34" y="385"/>
                    <a:pt x="134" y="552"/>
                  </a:cubicBezTo>
                  <a:cubicBezTo>
                    <a:pt x="218" y="736"/>
                    <a:pt x="352" y="903"/>
                    <a:pt x="485" y="1054"/>
                  </a:cubicBezTo>
                  <a:cubicBezTo>
                    <a:pt x="669" y="1254"/>
                    <a:pt x="920" y="1371"/>
                    <a:pt x="1187" y="1404"/>
                  </a:cubicBezTo>
                  <a:cubicBezTo>
                    <a:pt x="1638" y="1371"/>
                    <a:pt x="2073" y="1271"/>
                    <a:pt x="2490" y="1087"/>
                  </a:cubicBezTo>
                  <a:cubicBezTo>
                    <a:pt x="2674" y="1037"/>
                    <a:pt x="2841" y="970"/>
                    <a:pt x="3008" y="903"/>
                  </a:cubicBezTo>
                  <a:cubicBezTo>
                    <a:pt x="2965" y="899"/>
                    <a:pt x="2921" y="897"/>
                    <a:pt x="2876" y="897"/>
                  </a:cubicBezTo>
                  <a:cubicBezTo>
                    <a:pt x="2732" y="897"/>
                    <a:pt x="2585" y="919"/>
                    <a:pt x="2457" y="970"/>
                  </a:cubicBezTo>
                  <a:cubicBezTo>
                    <a:pt x="2137" y="1050"/>
                    <a:pt x="1710" y="1222"/>
                    <a:pt x="1249" y="1222"/>
                  </a:cubicBezTo>
                  <a:cubicBezTo>
                    <a:pt x="1229" y="1222"/>
                    <a:pt x="1208" y="1221"/>
                    <a:pt x="1187" y="1221"/>
                  </a:cubicBezTo>
                  <a:cubicBezTo>
                    <a:pt x="970" y="1204"/>
                    <a:pt x="753" y="1104"/>
                    <a:pt x="602" y="937"/>
                  </a:cubicBezTo>
                  <a:cubicBezTo>
                    <a:pt x="469" y="803"/>
                    <a:pt x="335" y="669"/>
                    <a:pt x="251" y="502"/>
                  </a:cubicBezTo>
                  <a:cubicBezTo>
                    <a:pt x="68" y="218"/>
                    <a:pt x="51" y="1"/>
                    <a:pt x="17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33"/>
            <p:cNvSpPr/>
            <p:nvPr/>
          </p:nvSpPr>
          <p:spPr>
            <a:xfrm>
              <a:off x="6285375" y="3138975"/>
              <a:ext cx="61425" cy="12575"/>
            </a:xfrm>
            <a:custGeom>
              <a:avLst/>
              <a:gdLst/>
              <a:ahLst/>
              <a:cxnLst/>
              <a:rect l="l" t="t" r="r" b="b"/>
              <a:pathLst>
                <a:path w="2457" h="503" extrusionOk="0">
                  <a:moveTo>
                    <a:pt x="2416" y="0"/>
                  </a:moveTo>
                  <a:cubicBezTo>
                    <a:pt x="2274" y="0"/>
                    <a:pt x="1773" y="121"/>
                    <a:pt x="1186" y="278"/>
                  </a:cubicBezTo>
                  <a:cubicBezTo>
                    <a:pt x="1064" y="314"/>
                    <a:pt x="941" y="332"/>
                    <a:pt x="818" y="332"/>
                  </a:cubicBezTo>
                  <a:cubicBezTo>
                    <a:pt x="657" y="332"/>
                    <a:pt x="495" y="302"/>
                    <a:pt x="334" y="245"/>
                  </a:cubicBezTo>
                  <a:cubicBezTo>
                    <a:pt x="147" y="182"/>
                    <a:pt x="47" y="76"/>
                    <a:pt x="21" y="76"/>
                  </a:cubicBezTo>
                  <a:cubicBezTo>
                    <a:pt x="19" y="76"/>
                    <a:pt x="18" y="77"/>
                    <a:pt x="17" y="78"/>
                  </a:cubicBezTo>
                  <a:cubicBezTo>
                    <a:pt x="0" y="78"/>
                    <a:pt x="67" y="245"/>
                    <a:pt x="284" y="362"/>
                  </a:cubicBezTo>
                  <a:cubicBezTo>
                    <a:pt x="459" y="454"/>
                    <a:pt x="653" y="503"/>
                    <a:pt x="850" y="503"/>
                  </a:cubicBezTo>
                  <a:cubicBezTo>
                    <a:pt x="973" y="503"/>
                    <a:pt x="1098" y="484"/>
                    <a:pt x="1220" y="445"/>
                  </a:cubicBezTo>
                  <a:cubicBezTo>
                    <a:pt x="1921" y="262"/>
                    <a:pt x="2456" y="61"/>
                    <a:pt x="2456" y="11"/>
                  </a:cubicBezTo>
                  <a:cubicBezTo>
                    <a:pt x="2454" y="4"/>
                    <a:pt x="2440" y="0"/>
                    <a:pt x="2416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7" name="Google Shape;977;p33"/>
          <p:cNvSpPr txBox="1"/>
          <p:nvPr/>
        </p:nvSpPr>
        <p:spPr>
          <a:xfrm>
            <a:off x="657546" y="1068606"/>
            <a:ext cx="5486400" cy="3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 dirty="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 </a:t>
            </a:r>
            <a:r>
              <a:rPr lang="en" sz="1600" b="1" i="0" u="none" strike="noStrike" cap="none" dirty="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8</a:t>
            </a:r>
            <a:r>
              <a:rPr lang="en" sz="1400" b="1" i="0" u="none" strike="noStrike" cap="none" dirty="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 </a:t>
            </a:r>
            <a:r>
              <a:rPr lang="en" sz="1500" b="1" i="0" u="none" strike="noStrike" cap="none" dirty="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WEEKS OF TECH &amp; HANDS ON PROJECT</a:t>
            </a:r>
            <a:endParaRPr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Everyday 45 minutes of Pulse Connect and discussion session with trainer about the track and technologies.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Everyday demonstartion of project progress report followed by extensive work review and doubt clearance session.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" b="1" dirty="0"/>
              <a:t>Viva</a:t>
            </a:r>
            <a:r>
              <a:rPr lang="en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tests on alternate days based on the last topic taught and daily assignments..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statement followed throughout the journey as scope of project.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3 aspects- Technology, Delivery and Engineering to be covered in process.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Demonstration of final product where students will be assessed.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Google Shape;2100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The Transformation</a:t>
            </a:r>
            <a:endParaRPr sz="3100"/>
          </a:p>
        </p:txBody>
      </p:sp>
      <p:sp>
        <p:nvSpPr>
          <p:cNvPr id="2101" name="Google Shape;2101;p55"/>
          <p:cNvSpPr txBox="1"/>
          <p:nvPr/>
        </p:nvSpPr>
        <p:spPr>
          <a:xfrm>
            <a:off x="924300" y="1285798"/>
            <a:ext cx="7145100" cy="32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Josefin Sans"/>
              <a:buAutoNum type="arabicPeriod"/>
            </a:pPr>
            <a:r>
              <a:rPr lang="en" sz="2200" b="1">
                <a:latin typeface="Josefin Sans"/>
                <a:ea typeface="Josefin Sans"/>
                <a:cs typeface="Josefin Sans"/>
                <a:sym typeface="Josefin Sans"/>
              </a:rPr>
              <a:t>N number of amateur drafts before the final UML diagrams drafting.</a:t>
            </a:r>
            <a:endParaRPr sz="2200" b="1">
              <a:latin typeface="Josefin Sans"/>
              <a:ea typeface="Josefin Sans"/>
              <a:cs typeface="Josefin Sans"/>
              <a:sym typeface="Josefin Sans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Josefin Sans"/>
              <a:buAutoNum type="arabicPeriod"/>
            </a:pPr>
            <a:r>
              <a:rPr lang="en" sz="2200" b="1">
                <a:latin typeface="Josefin Sans"/>
                <a:ea typeface="Josefin Sans"/>
                <a:cs typeface="Josefin Sans"/>
                <a:sym typeface="Josefin Sans"/>
              </a:rPr>
              <a:t>Code writing got better with every single day...</a:t>
            </a:r>
            <a:endParaRPr sz="2200" b="1">
              <a:latin typeface="Josefin Sans"/>
              <a:ea typeface="Josefin Sans"/>
              <a:cs typeface="Josefin Sans"/>
              <a:sym typeface="Josefin Sans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Josefin Sans"/>
              <a:buAutoNum type="arabicPeriod"/>
            </a:pPr>
            <a:r>
              <a:rPr lang="en" sz="2200" b="1">
                <a:latin typeface="Josefin Sans"/>
                <a:ea typeface="Josefin Sans"/>
                <a:cs typeface="Josefin Sans"/>
                <a:sym typeface="Josefin Sans"/>
              </a:rPr>
              <a:t>Drastic improvement in the skills of database designing -Normalisation.</a:t>
            </a:r>
            <a:endParaRPr sz="2200" b="1">
              <a:latin typeface="Josefin Sans"/>
              <a:ea typeface="Josefin Sans"/>
              <a:cs typeface="Josefin Sans"/>
              <a:sym typeface="Josefin Sans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Josefin Sans"/>
              <a:buAutoNum type="arabicPeriod"/>
            </a:pPr>
            <a:r>
              <a:rPr lang="en" sz="2200" b="1">
                <a:latin typeface="Josefin Sans"/>
                <a:ea typeface="Josefin Sans"/>
                <a:cs typeface="Josefin Sans"/>
                <a:sym typeface="Josefin Sans"/>
              </a:rPr>
              <a:t>Different practices of debugging.. Finally we know how to operate our own written code. </a:t>
            </a:r>
            <a:endParaRPr sz="2200" b="1">
              <a:latin typeface="Josefin Sans"/>
              <a:ea typeface="Josefin Sans"/>
              <a:cs typeface="Josefin Sans"/>
              <a:sym typeface="Josefin Sans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Josefin Sans"/>
              <a:buAutoNum type="arabicPeriod"/>
            </a:pPr>
            <a:r>
              <a:rPr lang="en" sz="2200" b="1">
                <a:latin typeface="Josefin Sans"/>
                <a:ea typeface="Josefin Sans"/>
                <a:cs typeface="Josefin Sans"/>
                <a:sym typeface="Josefin Sans"/>
              </a:rPr>
              <a:t>Documentation is important !</a:t>
            </a:r>
            <a:endParaRPr sz="2200" b="1"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5" name="Google Shape;2115;p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/>
              <a:t>Net Gains</a:t>
            </a:r>
            <a:endParaRPr sz="3300" dirty="0"/>
          </a:p>
        </p:txBody>
      </p:sp>
      <p:sp>
        <p:nvSpPr>
          <p:cNvPr id="2116" name="Google Shape;2116;p57"/>
          <p:cNvSpPr txBox="1"/>
          <p:nvPr/>
        </p:nvSpPr>
        <p:spPr>
          <a:xfrm>
            <a:off x="923975" y="1031775"/>
            <a:ext cx="7437900" cy="3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Josefin Sans"/>
              <a:buAutoNum type="arabicPeriod"/>
            </a:pPr>
            <a:r>
              <a:rPr lang="en" sz="2000" b="1" dirty="0">
                <a:latin typeface="Josefin Sans"/>
                <a:ea typeface="Josefin Sans"/>
                <a:cs typeface="Josefin Sans"/>
                <a:sym typeface="Josefin Sans"/>
              </a:rPr>
              <a:t>Hands on “theory”</a:t>
            </a:r>
            <a:endParaRPr sz="2000" b="1" dirty="0">
              <a:latin typeface="Josefin Sans"/>
              <a:ea typeface="Josefin Sans"/>
              <a:cs typeface="Josefin Sans"/>
              <a:sym typeface="Josefin Sans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Josefin Sans"/>
              <a:buAutoNum type="arabicPeriod"/>
            </a:pPr>
            <a:r>
              <a:rPr lang="en" sz="2000" b="1" dirty="0">
                <a:latin typeface="Josefin Sans"/>
                <a:ea typeface="Josefin Sans"/>
                <a:cs typeface="Josefin Sans"/>
                <a:sym typeface="Josefin Sans"/>
              </a:rPr>
              <a:t>Learnt the best practices to write code in accordance with design patterns and OOD principles.</a:t>
            </a:r>
            <a:endParaRPr sz="2000" b="1" dirty="0">
              <a:latin typeface="Josefin Sans"/>
              <a:ea typeface="Josefin Sans"/>
              <a:cs typeface="Josefin Sans"/>
              <a:sym typeface="Josefin Sans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Josefin Sans"/>
              <a:buAutoNum type="arabicPeriod"/>
            </a:pPr>
            <a:r>
              <a:rPr lang="en" sz="2000" b="1" dirty="0">
                <a:latin typeface="Josefin Sans"/>
                <a:ea typeface="Josefin Sans"/>
                <a:cs typeface="Josefin Sans"/>
                <a:sym typeface="Josefin Sans"/>
              </a:rPr>
              <a:t>Learnt about “separation of concern”- how each class holds its own responsibility.</a:t>
            </a:r>
            <a:endParaRPr sz="2000" b="1" dirty="0">
              <a:latin typeface="Josefin Sans"/>
              <a:ea typeface="Josefin Sans"/>
              <a:cs typeface="Josefin Sans"/>
              <a:sym typeface="Josefin Sans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Josefin Sans"/>
              <a:buAutoNum type="arabicPeriod"/>
            </a:pPr>
            <a:r>
              <a:rPr lang="en" sz="2000" b="1" dirty="0">
                <a:latin typeface="Josefin Sans"/>
                <a:ea typeface="Josefin Sans"/>
                <a:cs typeface="Josefin Sans"/>
                <a:sym typeface="Josefin Sans"/>
              </a:rPr>
              <a:t>Hands on some completely new frameworks and APIs.</a:t>
            </a:r>
            <a:endParaRPr sz="2000" b="1" dirty="0">
              <a:latin typeface="Josefin Sans"/>
              <a:ea typeface="Josefin Sans"/>
              <a:cs typeface="Josefin Sans"/>
              <a:sym typeface="Josefin Sans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Josefin Sans"/>
              <a:buAutoNum type="arabicPeriod"/>
            </a:pPr>
            <a:r>
              <a:rPr lang="en" sz="2000" b="1" dirty="0">
                <a:latin typeface="Josefin Sans"/>
                <a:ea typeface="Josefin Sans"/>
                <a:cs typeface="Josefin Sans"/>
                <a:sym typeface="Josefin Sans"/>
              </a:rPr>
              <a:t>Learnt how OOAD can help in providing flexibility to code where changes can be made without affecting entire project.</a:t>
            </a:r>
            <a:endParaRPr sz="2000" b="1" dirty="0">
              <a:latin typeface="Josefin Sans"/>
              <a:ea typeface="Josefin Sans"/>
              <a:cs typeface="Josefin Sans"/>
              <a:sym typeface="Josefin Sans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Josefin Sans"/>
                <a:ea typeface="Josefin Sans"/>
                <a:cs typeface="Josefin Sans"/>
                <a:sym typeface="Josefin Sans"/>
              </a:rPr>
              <a:t>.</a:t>
            </a:r>
            <a:endParaRPr sz="2000" b="1" dirty="0">
              <a:latin typeface="Josefin Sans"/>
              <a:ea typeface="Josefin Sans"/>
              <a:cs typeface="Josefin Sans"/>
              <a:sym typeface="Josefin Sans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Josefin Sans"/>
              <a:ea typeface="Josefin Sans"/>
              <a:cs typeface="Josefin Sans"/>
              <a:sym typeface="Josefin Sans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Josefin Sans"/>
              <a:ea typeface="Josefin Sans"/>
              <a:cs typeface="Josefin Sans"/>
              <a:sym typeface="Josefin Sans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grpSp>
        <p:nvGrpSpPr>
          <p:cNvPr id="2118" name="Google Shape;2118;p57"/>
          <p:cNvGrpSpPr/>
          <p:nvPr/>
        </p:nvGrpSpPr>
        <p:grpSpPr>
          <a:xfrm>
            <a:off x="7023069" y="3880734"/>
            <a:ext cx="868881" cy="684240"/>
            <a:chOff x="6598259" y="2078634"/>
            <a:chExt cx="868881" cy="684240"/>
          </a:xfrm>
        </p:grpSpPr>
        <p:sp>
          <p:nvSpPr>
            <p:cNvPr id="2119" name="Google Shape;2119;p57"/>
            <p:cNvSpPr/>
            <p:nvPr/>
          </p:nvSpPr>
          <p:spPr>
            <a:xfrm>
              <a:off x="7165957" y="2159753"/>
              <a:ext cx="286185" cy="107120"/>
            </a:xfrm>
            <a:custGeom>
              <a:avLst/>
              <a:gdLst/>
              <a:ahLst/>
              <a:cxnLst/>
              <a:rect l="l" t="t" r="r" b="b"/>
              <a:pathLst>
                <a:path w="48506" h="18156" extrusionOk="0">
                  <a:moveTo>
                    <a:pt x="1" y="1"/>
                  </a:moveTo>
                  <a:lnTo>
                    <a:pt x="1" y="18156"/>
                  </a:lnTo>
                  <a:lnTo>
                    <a:pt x="48506" y="18156"/>
                  </a:lnTo>
                  <a:lnTo>
                    <a:pt x="48506" y="1"/>
                  </a:lnTo>
                  <a:close/>
                </a:path>
              </a:pathLst>
            </a:custGeom>
            <a:solidFill>
              <a:srgbClr val="B3C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0" name="Google Shape;2120;p57"/>
            <p:cNvSpPr/>
            <p:nvPr/>
          </p:nvSpPr>
          <p:spPr>
            <a:xfrm>
              <a:off x="7085764" y="2536793"/>
              <a:ext cx="349475" cy="107120"/>
            </a:xfrm>
            <a:custGeom>
              <a:avLst/>
              <a:gdLst/>
              <a:ahLst/>
              <a:cxnLst/>
              <a:rect l="l" t="t" r="r" b="b"/>
              <a:pathLst>
                <a:path w="59233" h="18156" extrusionOk="0">
                  <a:moveTo>
                    <a:pt x="1" y="1"/>
                  </a:moveTo>
                  <a:lnTo>
                    <a:pt x="1" y="18156"/>
                  </a:lnTo>
                  <a:lnTo>
                    <a:pt x="59233" y="18156"/>
                  </a:lnTo>
                  <a:lnTo>
                    <a:pt x="59233" y="1"/>
                  </a:lnTo>
                  <a:close/>
                </a:path>
              </a:pathLst>
            </a:custGeom>
            <a:solidFill>
              <a:srgbClr val="37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1" name="Google Shape;2121;p57"/>
            <p:cNvSpPr/>
            <p:nvPr/>
          </p:nvSpPr>
          <p:spPr>
            <a:xfrm>
              <a:off x="6598259" y="2195183"/>
              <a:ext cx="271241" cy="107120"/>
            </a:xfrm>
            <a:custGeom>
              <a:avLst/>
              <a:gdLst/>
              <a:ahLst/>
              <a:cxnLst/>
              <a:rect l="l" t="t" r="r" b="b"/>
              <a:pathLst>
                <a:path w="45973" h="18156" extrusionOk="0">
                  <a:moveTo>
                    <a:pt x="1" y="0"/>
                  </a:moveTo>
                  <a:lnTo>
                    <a:pt x="1" y="18156"/>
                  </a:lnTo>
                  <a:lnTo>
                    <a:pt x="45972" y="18156"/>
                  </a:lnTo>
                  <a:lnTo>
                    <a:pt x="45972" y="0"/>
                  </a:lnTo>
                  <a:close/>
                </a:path>
              </a:pathLst>
            </a:custGeom>
            <a:solidFill>
              <a:srgbClr val="8FA1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2" name="Google Shape;2122;p57"/>
            <p:cNvSpPr/>
            <p:nvPr/>
          </p:nvSpPr>
          <p:spPr>
            <a:xfrm>
              <a:off x="6604064" y="2370778"/>
              <a:ext cx="358696" cy="107126"/>
            </a:xfrm>
            <a:custGeom>
              <a:avLst/>
              <a:gdLst/>
              <a:ahLst/>
              <a:cxnLst/>
              <a:rect l="l" t="t" r="r" b="b"/>
              <a:pathLst>
                <a:path w="60796" h="18157" extrusionOk="0">
                  <a:moveTo>
                    <a:pt x="0" y="1"/>
                  </a:moveTo>
                  <a:lnTo>
                    <a:pt x="0" y="18156"/>
                  </a:lnTo>
                  <a:lnTo>
                    <a:pt x="60796" y="18156"/>
                  </a:lnTo>
                  <a:lnTo>
                    <a:pt x="60796" y="1"/>
                  </a:lnTo>
                  <a:close/>
                </a:path>
              </a:pathLst>
            </a:custGeom>
            <a:solidFill>
              <a:srgbClr val="C9D4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p57"/>
            <p:cNvSpPr/>
            <p:nvPr/>
          </p:nvSpPr>
          <p:spPr>
            <a:xfrm>
              <a:off x="6645158" y="2545743"/>
              <a:ext cx="358696" cy="109044"/>
            </a:xfrm>
            <a:custGeom>
              <a:avLst/>
              <a:gdLst/>
              <a:ahLst/>
              <a:cxnLst/>
              <a:rect l="l" t="t" r="r" b="b"/>
              <a:pathLst>
                <a:path w="60796" h="18482" extrusionOk="0">
                  <a:moveTo>
                    <a:pt x="1" y="0"/>
                  </a:moveTo>
                  <a:lnTo>
                    <a:pt x="1" y="18482"/>
                  </a:lnTo>
                  <a:lnTo>
                    <a:pt x="60796" y="18482"/>
                  </a:lnTo>
                  <a:lnTo>
                    <a:pt x="60796" y="0"/>
                  </a:lnTo>
                  <a:close/>
                </a:path>
              </a:pathLst>
            </a:custGeom>
            <a:solidFill>
              <a:srgbClr val="DBE3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Google Shape;2124;p57"/>
            <p:cNvSpPr/>
            <p:nvPr/>
          </p:nvSpPr>
          <p:spPr>
            <a:xfrm>
              <a:off x="7155838" y="2352960"/>
              <a:ext cx="311302" cy="107120"/>
            </a:xfrm>
            <a:custGeom>
              <a:avLst/>
              <a:gdLst/>
              <a:ahLst/>
              <a:cxnLst/>
              <a:rect l="l" t="t" r="r" b="b"/>
              <a:pathLst>
                <a:path w="52763" h="18156" extrusionOk="0">
                  <a:moveTo>
                    <a:pt x="0" y="0"/>
                  </a:moveTo>
                  <a:lnTo>
                    <a:pt x="0" y="18155"/>
                  </a:lnTo>
                  <a:lnTo>
                    <a:pt x="52763" y="18155"/>
                  </a:lnTo>
                  <a:lnTo>
                    <a:pt x="52763" y="0"/>
                  </a:lnTo>
                  <a:close/>
                </a:path>
              </a:pathLst>
            </a:custGeom>
            <a:solidFill>
              <a:srgbClr val="4F67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25" name="Google Shape;2125;p57"/>
            <p:cNvGrpSpPr/>
            <p:nvPr/>
          </p:nvGrpSpPr>
          <p:grpSpPr>
            <a:xfrm>
              <a:off x="6808175" y="2078634"/>
              <a:ext cx="452229" cy="684240"/>
              <a:chOff x="6808175" y="2078634"/>
              <a:chExt cx="452229" cy="684240"/>
            </a:xfrm>
          </p:grpSpPr>
          <p:sp>
            <p:nvSpPr>
              <p:cNvPr id="2126" name="Google Shape;2126;p57"/>
              <p:cNvSpPr/>
              <p:nvPr/>
            </p:nvSpPr>
            <p:spPr>
              <a:xfrm>
                <a:off x="7165957" y="2159753"/>
                <a:ext cx="94447" cy="107120"/>
              </a:xfrm>
              <a:custGeom>
                <a:avLst/>
                <a:gdLst/>
                <a:ahLst/>
                <a:cxnLst/>
                <a:rect l="l" t="t" r="r" b="b"/>
                <a:pathLst>
                  <a:path w="16008" h="18156" extrusionOk="0">
                    <a:moveTo>
                      <a:pt x="1" y="1"/>
                    </a:moveTo>
                    <a:lnTo>
                      <a:pt x="1" y="18156"/>
                    </a:lnTo>
                    <a:lnTo>
                      <a:pt x="16007" y="18156"/>
                    </a:lnTo>
                    <a:cubicBezTo>
                      <a:pt x="15291" y="11568"/>
                      <a:pt x="12904" y="5350"/>
                      <a:pt x="9054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7" name="Google Shape;2127;p57"/>
              <p:cNvSpPr/>
              <p:nvPr/>
            </p:nvSpPr>
            <p:spPr>
              <a:xfrm>
                <a:off x="7085764" y="2536793"/>
                <a:ext cx="61100" cy="107120"/>
              </a:xfrm>
              <a:custGeom>
                <a:avLst/>
                <a:gdLst/>
                <a:ahLst/>
                <a:cxnLst/>
                <a:rect l="l" t="t" r="r" b="b"/>
                <a:pathLst>
                  <a:path w="10356" h="18156" extrusionOk="0">
                    <a:moveTo>
                      <a:pt x="1" y="1"/>
                    </a:moveTo>
                    <a:lnTo>
                      <a:pt x="1" y="18156"/>
                    </a:lnTo>
                    <a:lnTo>
                      <a:pt x="5804" y="18156"/>
                    </a:lnTo>
                    <a:cubicBezTo>
                      <a:pt x="5810" y="18084"/>
                      <a:pt x="5813" y="18013"/>
                      <a:pt x="5813" y="17941"/>
                    </a:cubicBezTo>
                    <a:cubicBezTo>
                      <a:pt x="5815" y="17225"/>
                      <a:pt x="5579" y="16528"/>
                      <a:pt x="5146" y="15958"/>
                    </a:cubicBezTo>
                    <a:cubicBezTo>
                      <a:pt x="5764" y="15144"/>
                      <a:pt x="5967" y="14089"/>
                      <a:pt x="5696" y="13103"/>
                    </a:cubicBezTo>
                    <a:cubicBezTo>
                      <a:pt x="6334" y="11805"/>
                      <a:pt x="6339" y="10352"/>
                      <a:pt x="6343" y="9017"/>
                    </a:cubicBezTo>
                    <a:lnTo>
                      <a:pt x="6343" y="8907"/>
                    </a:lnTo>
                    <a:cubicBezTo>
                      <a:pt x="6346" y="8040"/>
                      <a:pt x="6573" y="6922"/>
                      <a:pt x="6952" y="5914"/>
                    </a:cubicBezTo>
                    <a:cubicBezTo>
                      <a:pt x="7745" y="3797"/>
                      <a:pt x="8890" y="1817"/>
                      <a:pt x="10355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8" name="Google Shape;2128;p57"/>
              <p:cNvSpPr/>
              <p:nvPr/>
            </p:nvSpPr>
            <p:spPr>
              <a:xfrm>
                <a:off x="6808175" y="2195183"/>
                <a:ext cx="61325" cy="107120"/>
              </a:xfrm>
              <a:custGeom>
                <a:avLst/>
                <a:gdLst/>
                <a:ahLst/>
                <a:cxnLst/>
                <a:rect l="l" t="t" r="r" b="b"/>
                <a:pathLst>
                  <a:path w="10394" h="18156" extrusionOk="0">
                    <a:moveTo>
                      <a:pt x="3660" y="0"/>
                    </a:moveTo>
                    <a:cubicBezTo>
                      <a:pt x="1279" y="5051"/>
                      <a:pt x="19" y="10605"/>
                      <a:pt x="14" y="16353"/>
                    </a:cubicBezTo>
                    <a:cubicBezTo>
                      <a:pt x="11" y="16529"/>
                      <a:pt x="0" y="17161"/>
                      <a:pt x="51" y="18156"/>
                    </a:cubicBezTo>
                    <a:lnTo>
                      <a:pt x="10393" y="18156"/>
                    </a:lnTo>
                    <a:lnTo>
                      <a:pt x="10393" y="0"/>
                    </a:ln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9" name="Google Shape;2129;p57"/>
              <p:cNvSpPr/>
              <p:nvPr/>
            </p:nvSpPr>
            <p:spPr>
              <a:xfrm>
                <a:off x="6820441" y="2370778"/>
                <a:ext cx="142320" cy="107126"/>
              </a:xfrm>
              <a:custGeom>
                <a:avLst/>
                <a:gdLst/>
                <a:ahLst/>
                <a:cxnLst/>
                <a:rect l="l" t="t" r="r" b="b"/>
                <a:pathLst>
                  <a:path w="24122" h="18157" extrusionOk="0">
                    <a:moveTo>
                      <a:pt x="0" y="1"/>
                    </a:moveTo>
                    <a:cubicBezTo>
                      <a:pt x="1532" y="5312"/>
                      <a:pt x="4200" y="11690"/>
                      <a:pt x="8823" y="18156"/>
                    </a:cubicBezTo>
                    <a:lnTo>
                      <a:pt x="24122" y="18156"/>
                    </a:lnTo>
                    <a:lnTo>
                      <a:pt x="24122" y="1"/>
                    </a:ln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0" name="Google Shape;2130;p57"/>
              <p:cNvSpPr/>
              <p:nvPr/>
            </p:nvSpPr>
            <p:spPr>
              <a:xfrm>
                <a:off x="6929774" y="2545743"/>
                <a:ext cx="74092" cy="109044"/>
              </a:xfrm>
              <a:custGeom>
                <a:avLst/>
                <a:gdLst/>
                <a:ahLst/>
                <a:cxnLst/>
                <a:rect l="l" t="t" r="r" b="b"/>
                <a:pathLst>
                  <a:path w="12558" h="18482" extrusionOk="0">
                    <a:moveTo>
                      <a:pt x="0" y="0"/>
                    </a:moveTo>
                    <a:cubicBezTo>
                      <a:pt x="938" y="1387"/>
                      <a:pt x="1707" y="2855"/>
                      <a:pt x="2285" y="4397"/>
                    </a:cubicBezTo>
                    <a:cubicBezTo>
                      <a:pt x="2664" y="5405"/>
                      <a:pt x="2891" y="6523"/>
                      <a:pt x="2895" y="7390"/>
                    </a:cubicBezTo>
                    <a:lnTo>
                      <a:pt x="2895" y="7500"/>
                    </a:lnTo>
                    <a:cubicBezTo>
                      <a:pt x="2898" y="8835"/>
                      <a:pt x="2904" y="10288"/>
                      <a:pt x="3541" y="11586"/>
                    </a:cubicBezTo>
                    <a:cubicBezTo>
                      <a:pt x="3270" y="12572"/>
                      <a:pt x="3473" y="13627"/>
                      <a:pt x="4092" y="14441"/>
                    </a:cubicBezTo>
                    <a:cubicBezTo>
                      <a:pt x="3202" y="15613"/>
                      <a:pt x="3202" y="17235"/>
                      <a:pt x="4092" y="18407"/>
                    </a:cubicBezTo>
                    <a:cubicBezTo>
                      <a:pt x="4072" y="18431"/>
                      <a:pt x="4057" y="18457"/>
                      <a:pt x="4039" y="18482"/>
                    </a:cubicBezTo>
                    <a:lnTo>
                      <a:pt x="12558" y="18482"/>
                    </a:lnTo>
                    <a:lnTo>
                      <a:pt x="12558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1" name="Google Shape;2131;p57"/>
              <p:cNvSpPr/>
              <p:nvPr/>
            </p:nvSpPr>
            <p:spPr>
              <a:xfrm>
                <a:off x="7155838" y="2352960"/>
                <a:ext cx="98377" cy="107120"/>
              </a:xfrm>
              <a:custGeom>
                <a:avLst/>
                <a:gdLst/>
                <a:ahLst/>
                <a:cxnLst/>
                <a:rect l="l" t="t" r="r" b="b"/>
                <a:pathLst>
                  <a:path w="16674" h="18156" extrusionOk="0">
                    <a:moveTo>
                      <a:pt x="0" y="0"/>
                    </a:moveTo>
                    <a:lnTo>
                      <a:pt x="0" y="18155"/>
                    </a:lnTo>
                    <a:lnTo>
                      <a:pt x="9101" y="18155"/>
                    </a:lnTo>
                    <a:cubicBezTo>
                      <a:pt x="13299" y="11475"/>
                      <a:pt x="15509" y="5056"/>
                      <a:pt x="16674" y="0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132" name="Google Shape;2132;p57"/>
              <p:cNvGrpSpPr/>
              <p:nvPr/>
            </p:nvGrpSpPr>
            <p:grpSpPr>
              <a:xfrm>
                <a:off x="6821586" y="2078634"/>
                <a:ext cx="426871" cy="684240"/>
                <a:chOff x="6821586" y="2078634"/>
                <a:chExt cx="426871" cy="684240"/>
              </a:xfrm>
            </p:grpSpPr>
            <p:grpSp>
              <p:nvGrpSpPr>
                <p:cNvPr id="2133" name="Google Shape;2133;p57"/>
                <p:cNvGrpSpPr/>
                <p:nvPr/>
              </p:nvGrpSpPr>
              <p:grpSpPr>
                <a:xfrm>
                  <a:off x="6821586" y="2078634"/>
                  <a:ext cx="426871" cy="684240"/>
                  <a:chOff x="6821586" y="2078634"/>
                  <a:chExt cx="426871" cy="684240"/>
                </a:xfrm>
              </p:grpSpPr>
              <p:sp>
                <p:nvSpPr>
                  <p:cNvPr id="2134" name="Google Shape;2134;p57"/>
                  <p:cNvSpPr/>
                  <p:nvPr/>
                </p:nvSpPr>
                <p:spPr>
                  <a:xfrm>
                    <a:off x="6990036" y="2693797"/>
                    <a:ext cx="89963" cy="69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48" h="11708" extrusionOk="0">
                        <a:moveTo>
                          <a:pt x="1" y="0"/>
                        </a:moveTo>
                        <a:lnTo>
                          <a:pt x="1" y="4083"/>
                        </a:lnTo>
                        <a:cubicBezTo>
                          <a:pt x="1" y="8276"/>
                          <a:pt x="3430" y="11707"/>
                          <a:pt x="7623" y="11707"/>
                        </a:cubicBezTo>
                        <a:cubicBezTo>
                          <a:pt x="11816" y="11707"/>
                          <a:pt x="15247" y="8276"/>
                          <a:pt x="15247" y="4083"/>
                        </a:cubicBezTo>
                        <a:lnTo>
                          <a:pt x="15247" y="0"/>
                        </a:lnTo>
                        <a:close/>
                      </a:path>
                    </a:pathLst>
                  </a:custGeom>
                  <a:solidFill>
                    <a:srgbClr val="EEF0F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35" name="Google Shape;2135;p57"/>
                  <p:cNvSpPr/>
                  <p:nvPr/>
                </p:nvSpPr>
                <p:spPr>
                  <a:xfrm>
                    <a:off x="6968649" y="2671926"/>
                    <a:ext cx="132738" cy="727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98" h="12324" extrusionOk="0">
                        <a:moveTo>
                          <a:pt x="1" y="0"/>
                        </a:moveTo>
                        <a:lnTo>
                          <a:pt x="1" y="2864"/>
                        </a:lnTo>
                        <a:cubicBezTo>
                          <a:pt x="1" y="8528"/>
                          <a:pt x="10476" y="12324"/>
                          <a:pt x="11248" y="12324"/>
                        </a:cubicBezTo>
                        <a:cubicBezTo>
                          <a:pt x="12022" y="12324"/>
                          <a:pt x="22498" y="7684"/>
                          <a:pt x="22498" y="2864"/>
                        </a:cubicBezTo>
                        <a:lnTo>
                          <a:pt x="22498" y="0"/>
                        </a:lnTo>
                        <a:close/>
                      </a:path>
                    </a:pathLst>
                  </a:custGeom>
                  <a:solidFill>
                    <a:srgbClr val="E3E7E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36" name="Google Shape;2136;p57"/>
                  <p:cNvSpPr/>
                  <p:nvPr/>
                </p:nvSpPr>
                <p:spPr>
                  <a:xfrm>
                    <a:off x="6968649" y="2679891"/>
                    <a:ext cx="132738" cy="647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98" h="10974" extrusionOk="0">
                        <a:moveTo>
                          <a:pt x="1" y="1"/>
                        </a:moveTo>
                        <a:lnTo>
                          <a:pt x="1" y="1514"/>
                        </a:lnTo>
                        <a:cubicBezTo>
                          <a:pt x="1" y="7178"/>
                          <a:pt x="10476" y="10974"/>
                          <a:pt x="11248" y="10974"/>
                        </a:cubicBezTo>
                        <a:cubicBezTo>
                          <a:pt x="12022" y="10974"/>
                          <a:pt x="22498" y="6335"/>
                          <a:pt x="22498" y="1514"/>
                        </a:cubicBezTo>
                        <a:lnTo>
                          <a:pt x="22498" y="1"/>
                        </a:lnTo>
                        <a:cubicBezTo>
                          <a:pt x="22498" y="4821"/>
                          <a:pt x="12022" y="9459"/>
                          <a:pt x="11248" y="9459"/>
                        </a:cubicBezTo>
                        <a:cubicBezTo>
                          <a:pt x="10476" y="9459"/>
                          <a:pt x="1" y="5665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D6DBE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37" name="Google Shape;2137;p57"/>
                  <p:cNvSpPr/>
                  <p:nvPr/>
                </p:nvSpPr>
                <p:spPr>
                  <a:xfrm>
                    <a:off x="6969091" y="2693467"/>
                    <a:ext cx="131729" cy="117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27" h="1994" extrusionOk="0">
                        <a:moveTo>
                          <a:pt x="52" y="1"/>
                        </a:moveTo>
                        <a:cubicBezTo>
                          <a:pt x="34" y="1"/>
                          <a:pt x="18" y="4"/>
                          <a:pt x="1" y="4"/>
                        </a:cubicBezTo>
                        <a:cubicBezTo>
                          <a:pt x="122" y="701"/>
                          <a:pt x="392" y="1367"/>
                          <a:pt x="778" y="1994"/>
                        </a:cubicBezTo>
                        <a:lnTo>
                          <a:pt x="21362" y="1994"/>
                        </a:lnTo>
                        <a:cubicBezTo>
                          <a:pt x="21834" y="1347"/>
                          <a:pt x="22173" y="680"/>
                          <a:pt x="22326" y="2"/>
                        </a:cubicBezTo>
                        <a:cubicBezTo>
                          <a:pt x="22316" y="2"/>
                          <a:pt x="22307" y="1"/>
                          <a:pt x="22297" y="1"/>
                        </a:cubicBezTo>
                        <a:close/>
                      </a:path>
                    </a:pathLst>
                  </a:custGeom>
                  <a:solidFill>
                    <a:srgbClr val="D6DBE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38" name="Google Shape;2138;p57"/>
                  <p:cNvSpPr/>
                  <p:nvPr/>
                </p:nvSpPr>
                <p:spPr>
                  <a:xfrm>
                    <a:off x="6821586" y="2078634"/>
                    <a:ext cx="426871" cy="5446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351" h="92321" extrusionOk="0">
                        <a:moveTo>
                          <a:pt x="36174" y="1"/>
                        </a:moveTo>
                        <a:cubicBezTo>
                          <a:pt x="16216" y="1"/>
                          <a:pt x="37" y="16180"/>
                          <a:pt x="37" y="36140"/>
                        </a:cubicBezTo>
                        <a:cubicBezTo>
                          <a:pt x="37" y="36140"/>
                          <a:pt x="0" y="37141"/>
                          <a:pt x="140" y="38891"/>
                        </a:cubicBezTo>
                        <a:cubicBezTo>
                          <a:pt x="143" y="38928"/>
                          <a:pt x="147" y="38965"/>
                          <a:pt x="149" y="39003"/>
                        </a:cubicBezTo>
                        <a:cubicBezTo>
                          <a:pt x="164" y="39192"/>
                          <a:pt x="182" y="39386"/>
                          <a:pt x="201" y="39590"/>
                        </a:cubicBezTo>
                        <a:cubicBezTo>
                          <a:pt x="222" y="39817"/>
                          <a:pt x="246" y="40044"/>
                          <a:pt x="273" y="40271"/>
                        </a:cubicBezTo>
                        <a:cubicBezTo>
                          <a:pt x="281" y="40354"/>
                          <a:pt x="292" y="40436"/>
                          <a:pt x="301" y="40521"/>
                        </a:cubicBezTo>
                        <a:cubicBezTo>
                          <a:pt x="313" y="40621"/>
                          <a:pt x="325" y="40722"/>
                          <a:pt x="337" y="40822"/>
                        </a:cubicBezTo>
                        <a:cubicBezTo>
                          <a:pt x="1211" y="47845"/>
                          <a:pt x="4544" y="61615"/>
                          <a:pt x="17111" y="74112"/>
                        </a:cubicBezTo>
                        <a:cubicBezTo>
                          <a:pt x="19581" y="76568"/>
                          <a:pt x="21548" y="79501"/>
                          <a:pt x="22771" y="82763"/>
                        </a:cubicBezTo>
                        <a:cubicBezTo>
                          <a:pt x="23307" y="84192"/>
                          <a:pt x="23522" y="85567"/>
                          <a:pt x="23526" y="86552"/>
                        </a:cubicBezTo>
                        <a:cubicBezTo>
                          <a:pt x="23540" y="90527"/>
                          <a:pt x="23421" y="92321"/>
                          <a:pt x="36174" y="92321"/>
                        </a:cubicBezTo>
                        <a:cubicBezTo>
                          <a:pt x="48929" y="92321"/>
                          <a:pt x="48811" y="90527"/>
                          <a:pt x="48825" y="86552"/>
                        </a:cubicBezTo>
                        <a:cubicBezTo>
                          <a:pt x="48828" y="85567"/>
                          <a:pt x="49043" y="84192"/>
                          <a:pt x="49579" y="82763"/>
                        </a:cubicBezTo>
                        <a:cubicBezTo>
                          <a:pt x="50802" y="79501"/>
                          <a:pt x="52769" y="76568"/>
                          <a:pt x="55240" y="74112"/>
                        </a:cubicBezTo>
                        <a:cubicBezTo>
                          <a:pt x="67806" y="61615"/>
                          <a:pt x="71138" y="47845"/>
                          <a:pt x="72011" y="40822"/>
                        </a:cubicBezTo>
                        <a:cubicBezTo>
                          <a:pt x="72025" y="40722"/>
                          <a:pt x="72038" y="40621"/>
                          <a:pt x="72050" y="40521"/>
                        </a:cubicBezTo>
                        <a:cubicBezTo>
                          <a:pt x="72059" y="40436"/>
                          <a:pt x="72069" y="40354"/>
                          <a:pt x="72078" y="40271"/>
                        </a:cubicBezTo>
                        <a:cubicBezTo>
                          <a:pt x="72104" y="40044"/>
                          <a:pt x="72127" y="39817"/>
                          <a:pt x="72149" y="39590"/>
                        </a:cubicBezTo>
                        <a:cubicBezTo>
                          <a:pt x="72169" y="39386"/>
                          <a:pt x="72186" y="39192"/>
                          <a:pt x="72202" y="39003"/>
                        </a:cubicBezTo>
                        <a:cubicBezTo>
                          <a:pt x="72205" y="38966"/>
                          <a:pt x="72207" y="38928"/>
                          <a:pt x="72211" y="38891"/>
                        </a:cubicBezTo>
                        <a:cubicBezTo>
                          <a:pt x="72350" y="37141"/>
                          <a:pt x="72314" y="36140"/>
                          <a:pt x="72314" y="36140"/>
                        </a:cubicBezTo>
                        <a:cubicBezTo>
                          <a:pt x="72314" y="16180"/>
                          <a:pt x="56134" y="1"/>
                          <a:pt x="36174" y="1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39" name="Google Shape;2139;p57"/>
                  <p:cNvSpPr/>
                  <p:nvPr/>
                </p:nvSpPr>
                <p:spPr>
                  <a:xfrm>
                    <a:off x="6984514" y="2448953"/>
                    <a:ext cx="101008" cy="1644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20" h="27866" extrusionOk="0">
                        <a:moveTo>
                          <a:pt x="1" y="0"/>
                        </a:moveTo>
                        <a:lnTo>
                          <a:pt x="4920" y="27866"/>
                        </a:lnTo>
                        <a:lnTo>
                          <a:pt x="12200" y="27866"/>
                        </a:lnTo>
                        <a:lnTo>
                          <a:pt x="17120" y="0"/>
                        </a:lnTo>
                        <a:close/>
                      </a:path>
                    </a:pathLst>
                  </a:custGeom>
                  <a:solidFill>
                    <a:srgbClr val="EDF1F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40" name="Google Shape;2140;p57"/>
                  <p:cNvSpPr/>
                  <p:nvPr/>
                </p:nvSpPr>
                <p:spPr>
                  <a:xfrm>
                    <a:off x="6984514" y="2448953"/>
                    <a:ext cx="101008" cy="1409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20" h="23892" extrusionOk="0">
                        <a:moveTo>
                          <a:pt x="1" y="0"/>
                        </a:moveTo>
                        <a:lnTo>
                          <a:pt x="4218" y="23891"/>
                        </a:lnTo>
                        <a:lnTo>
                          <a:pt x="12902" y="23891"/>
                        </a:lnTo>
                        <a:lnTo>
                          <a:pt x="17120" y="0"/>
                        </a:lnTo>
                        <a:close/>
                      </a:path>
                    </a:pathLst>
                  </a:custGeom>
                  <a:solidFill>
                    <a:srgbClr val="E3E9E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41" name="Google Shape;2141;p57"/>
                  <p:cNvSpPr/>
                  <p:nvPr/>
                </p:nvSpPr>
                <p:spPr>
                  <a:xfrm>
                    <a:off x="7012451" y="2607162"/>
                    <a:ext cx="45141" cy="62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1" h="1051" extrusionOk="0">
                        <a:moveTo>
                          <a:pt x="0" y="1"/>
                        </a:moveTo>
                        <a:lnTo>
                          <a:pt x="185" y="1051"/>
                        </a:lnTo>
                        <a:lnTo>
                          <a:pt x="7465" y="1051"/>
                        </a:lnTo>
                        <a:lnTo>
                          <a:pt x="7650" y="1"/>
                        </a:lnTo>
                        <a:close/>
                      </a:path>
                    </a:pathLst>
                  </a:custGeom>
                  <a:solidFill>
                    <a:srgbClr val="E3E9E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42" name="Google Shape;2142;p57"/>
                  <p:cNvSpPr/>
                  <p:nvPr/>
                </p:nvSpPr>
                <p:spPr>
                  <a:xfrm>
                    <a:off x="6968649" y="2664244"/>
                    <a:ext cx="132738" cy="251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98" h="4271" extrusionOk="0">
                        <a:moveTo>
                          <a:pt x="93" y="1"/>
                        </a:moveTo>
                        <a:cubicBezTo>
                          <a:pt x="43" y="1"/>
                          <a:pt x="1" y="43"/>
                          <a:pt x="1" y="95"/>
                        </a:cubicBezTo>
                        <a:lnTo>
                          <a:pt x="1" y="4176"/>
                        </a:lnTo>
                        <a:cubicBezTo>
                          <a:pt x="1" y="4229"/>
                          <a:pt x="43" y="4270"/>
                          <a:pt x="93" y="4270"/>
                        </a:cubicBezTo>
                        <a:lnTo>
                          <a:pt x="22405" y="4270"/>
                        </a:lnTo>
                        <a:cubicBezTo>
                          <a:pt x="22456" y="4270"/>
                          <a:pt x="22498" y="4229"/>
                          <a:pt x="22498" y="4176"/>
                        </a:cubicBezTo>
                        <a:lnTo>
                          <a:pt x="22498" y="95"/>
                        </a:lnTo>
                        <a:cubicBezTo>
                          <a:pt x="22498" y="43"/>
                          <a:pt x="22456" y="1"/>
                          <a:pt x="22405" y="1"/>
                        </a:cubicBezTo>
                        <a:close/>
                      </a:path>
                    </a:pathLst>
                  </a:custGeom>
                  <a:solidFill>
                    <a:srgbClr val="E3E7E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43" name="Google Shape;2143;p57"/>
                  <p:cNvSpPr/>
                  <p:nvPr/>
                </p:nvSpPr>
                <p:spPr>
                  <a:xfrm>
                    <a:off x="6968649" y="2667389"/>
                    <a:ext cx="132738" cy="117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98" h="1996" extrusionOk="0">
                        <a:moveTo>
                          <a:pt x="22185" y="1"/>
                        </a:moveTo>
                        <a:lnTo>
                          <a:pt x="314" y="2"/>
                        </a:lnTo>
                        <a:cubicBezTo>
                          <a:pt x="113" y="247"/>
                          <a:pt x="3" y="556"/>
                          <a:pt x="1" y="874"/>
                        </a:cubicBezTo>
                        <a:lnTo>
                          <a:pt x="1" y="1880"/>
                        </a:lnTo>
                        <a:cubicBezTo>
                          <a:pt x="1" y="1915"/>
                          <a:pt x="8" y="1948"/>
                          <a:pt x="11" y="1983"/>
                        </a:cubicBezTo>
                        <a:cubicBezTo>
                          <a:pt x="48" y="1990"/>
                          <a:pt x="88" y="1994"/>
                          <a:pt x="127" y="1996"/>
                        </a:cubicBezTo>
                        <a:lnTo>
                          <a:pt x="22372" y="1996"/>
                        </a:lnTo>
                        <a:cubicBezTo>
                          <a:pt x="22410" y="1994"/>
                          <a:pt x="22449" y="1990"/>
                          <a:pt x="22487" y="1983"/>
                        </a:cubicBezTo>
                        <a:cubicBezTo>
                          <a:pt x="22491" y="1948"/>
                          <a:pt x="22498" y="1915"/>
                          <a:pt x="22498" y="1880"/>
                        </a:cubicBezTo>
                        <a:lnTo>
                          <a:pt x="22498" y="872"/>
                        </a:lnTo>
                        <a:cubicBezTo>
                          <a:pt x="22496" y="554"/>
                          <a:pt x="22386" y="247"/>
                          <a:pt x="22185" y="1"/>
                        </a:cubicBezTo>
                        <a:close/>
                      </a:path>
                    </a:pathLst>
                  </a:custGeom>
                  <a:solidFill>
                    <a:srgbClr val="D6DBE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44" name="Google Shape;2144;p57"/>
                  <p:cNvSpPr/>
                  <p:nvPr/>
                </p:nvSpPr>
                <p:spPr>
                  <a:xfrm>
                    <a:off x="6963510" y="2683549"/>
                    <a:ext cx="143022" cy="117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241" h="1996" extrusionOk="0">
                        <a:moveTo>
                          <a:pt x="46" y="1"/>
                        </a:moveTo>
                        <a:cubicBezTo>
                          <a:pt x="19" y="1"/>
                          <a:pt x="0" y="22"/>
                          <a:pt x="0" y="46"/>
                        </a:cubicBezTo>
                        <a:lnTo>
                          <a:pt x="0" y="1951"/>
                        </a:lnTo>
                        <a:cubicBezTo>
                          <a:pt x="0" y="1975"/>
                          <a:pt x="19" y="1996"/>
                          <a:pt x="46" y="1996"/>
                        </a:cubicBezTo>
                        <a:lnTo>
                          <a:pt x="24195" y="1996"/>
                        </a:lnTo>
                        <a:cubicBezTo>
                          <a:pt x="24219" y="1996"/>
                          <a:pt x="24240" y="1975"/>
                          <a:pt x="24240" y="1951"/>
                        </a:cubicBezTo>
                        <a:lnTo>
                          <a:pt x="24240" y="46"/>
                        </a:lnTo>
                        <a:cubicBezTo>
                          <a:pt x="24240" y="22"/>
                          <a:pt x="24219" y="1"/>
                          <a:pt x="24195" y="1"/>
                        </a:cubicBezTo>
                        <a:close/>
                      </a:path>
                    </a:pathLst>
                  </a:custGeom>
                  <a:solidFill>
                    <a:srgbClr val="EEF0F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45" name="Google Shape;2145;p57"/>
                  <p:cNvSpPr/>
                  <p:nvPr/>
                </p:nvSpPr>
                <p:spPr>
                  <a:xfrm>
                    <a:off x="6968649" y="2642639"/>
                    <a:ext cx="132738" cy="251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98" h="4271" extrusionOk="0">
                        <a:moveTo>
                          <a:pt x="93" y="1"/>
                        </a:moveTo>
                        <a:cubicBezTo>
                          <a:pt x="43" y="1"/>
                          <a:pt x="1" y="43"/>
                          <a:pt x="1" y="95"/>
                        </a:cubicBezTo>
                        <a:lnTo>
                          <a:pt x="1" y="4176"/>
                        </a:lnTo>
                        <a:cubicBezTo>
                          <a:pt x="1" y="4229"/>
                          <a:pt x="43" y="4271"/>
                          <a:pt x="93" y="4271"/>
                        </a:cubicBezTo>
                        <a:lnTo>
                          <a:pt x="22405" y="4271"/>
                        </a:lnTo>
                        <a:cubicBezTo>
                          <a:pt x="22456" y="4271"/>
                          <a:pt x="22498" y="4229"/>
                          <a:pt x="22498" y="4176"/>
                        </a:cubicBezTo>
                        <a:lnTo>
                          <a:pt x="22498" y="95"/>
                        </a:lnTo>
                        <a:cubicBezTo>
                          <a:pt x="22498" y="43"/>
                          <a:pt x="22456" y="1"/>
                          <a:pt x="22405" y="1"/>
                        </a:cubicBezTo>
                        <a:close/>
                      </a:path>
                    </a:pathLst>
                  </a:custGeom>
                  <a:solidFill>
                    <a:srgbClr val="E3E7E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46" name="Google Shape;2146;p57"/>
                  <p:cNvSpPr/>
                  <p:nvPr/>
                </p:nvSpPr>
                <p:spPr>
                  <a:xfrm>
                    <a:off x="6968649" y="2643990"/>
                    <a:ext cx="132738" cy="117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98" h="1996" extrusionOk="0">
                        <a:moveTo>
                          <a:pt x="642" y="1"/>
                        </a:moveTo>
                        <a:cubicBezTo>
                          <a:pt x="242" y="259"/>
                          <a:pt x="1" y="701"/>
                          <a:pt x="1" y="1177"/>
                        </a:cubicBezTo>
                        <a:lnTo>
                          <a:pt x="1" y="1984"/>
                        </a:lnTo>
                        <a:cubicBezTo>
                          <a:pt x="41" y="1991"/>
                          <a:pt x="83" y="1994"/>
                          <a:pt x="127" y="1996"/>
                        </a:cubicBezTo>
                        <a:lnTo>
                          <a:pt x="22372" y="1996"/>
                        </a:lnTo>
                        <a:cubicBezTo>
                          <a:pt x="22414" y="1994"/>
                          <a:pt x="22456" y="1991"/>
                          <a:pt x="22498" y="1984"/>
                        </a:cubicBezTo>
                        <a:lnTo>
                          <a:pt x="22498" y="1177"/>
                        </a:lnTo>
                        <a:cubicBezTo>
                          <a:pt x="22496" y="701"/>
                          <a:pt x="22255" y="259"/>
                          <a:pt x="21856" y="1"/>
                        </a:cubicBezTo>
                        <a:close/>
                      </a:path>
                    </a:pathLst>
                  </a:custGeom>
                  <a:solidFill>
                    <a:srgbClr val="D6DBE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47" name="Google Shape;2147;p57"/>
                  <p:cNvSpPr/>
                  <p:nvPr/>
                </p:nvSpPr>
                <p:spPr>
                  <a:xfrm>
                    <a:off x="6963510" y="2660156"/>
                    <a:ext cx="143022" cy="117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241" h="1996" extrusionOk="0">
                        <a:moveTo>
                          <a:pt x="998" y="0"/>
                        </a:moveTo>
                        <a:cubicBezTo>
                          <a:pt x="447" y="2"/>
                          <a:pt x="2" y="447"/>
                          <a:pt x="0" y="998"/>
                        </a:cubicBezTo>
                        <a:cubicBezTo>
                          <a:pt x="2" y="1548"/>
                          <a:pt x="447" y="1993"/>
                          <a:pt x="998" y="1995"/>
                        </a:cubicBezTo>
                        <a:lnTo>
                          <a:pt x="23243" y="1995"/>
                        </a:lnTo>
                        <a:cubicBezTo>
                          <a:pt x="23793" y="1993"/>
                          <a:pt x="24239" y="1548"/>
                          <a:pt x="24240" y="998"/>
                        </a:cubicBezTo>
                        <a:cubicBezTo>
                          <a:pt x="24239" y="447"/>
                          <a:pt x="23793" y="2"/>
                          <a:pt x="23243" y="0"/>
                        </a:cubicBezTo>
                        <a:close/>
                      </a:path>
                    </a:pathLst>
                  </a:custGeom>
                  <a:solidFill>
                    <a:srgbClr val="EEF0F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48" name="Google Shape;2148;p57"/>
                  <p:cNvSpPr/>
                  <p:nvPr/>
                </p:nvSpPr>
                <p:spPr>
                  <a:xfrm>
                    <a:off x="6968649" y="2617451"/>
                    <a:ext cx="132738" cy="251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98" h="4270" extrusionOk="0">
                        <a:moveTo>
                          <a:pt x="93" y="0"/>
                        </a:moveTo>
                        <a:cubicBezTo>
                          <a:pt x="43" y="0"/>
                          <a:pt x="1" y="42"/>
                          <a:pt x="1" y="94"/>
                        </a:cubicBezTo>
                        <a:lnTo>
                          <a:pt x="1" y="4176"/>
                        </a:lnTo>
                        <a:cubicBezTo>
                          <a:pt x="1" y="4228"/>
                          <a:pt x="43" y="4270"/>
                          <a:pt x="93" y="4270"/>
                        </a:cubicBezTo>
                        <a:lnTo>
                          <a:pt x="22405" y="4270"/>
                        </a:lnTo>
                        <a:cubicBezTo>
                          <a:pt x="22456" y="4270"/>
                          <a:pt x="22498" y="4228"/>
                          <a:pt x="22498" y="4176"/>
                        </a:cubicBezTo>
                        <a:lnTo>
                          <a:pt x="22498" y="94"/>
                        </a:lnTo>
                        <a:cubicBezTo>
                          <a:pt x="22498" y="42"/>
                          <a:pt x="22456" y="0"/>
                          <a:pt x="22405" y="0"/>
                        </a:cubicBezTo>
                        <a:close/>
                      </a:path>
                    </a:pathLst>
                  </a:custGeom>
                  <a:solidFill>
                    <a:srgbClr val="E3E7E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49" name="Google Shape;2149;p57"/>
                  <p:cNvSpPr/>
                  <p:nvPr/>
                </p:nvSpPr>
                <p:spPr>
                  <a:xfrm>
                    <a:off x="6968649" y="2620590"/>
                    <a:ext cx="132738" cy="117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98" h="1997" extrusionOk="0">
                        <a:moveTo>
                          <a:pt x="314" y="1"/>
                        </a:moveTo>
                        <a:cubicBezTo>
                          <a:pt x="113" y="247"/>
                          <a:pt x="3" y="555"/>
                          <a:pt x="1" y="873"/>
                        </a:cubicBezTo>
                        <a:lnTo>
                          <a:pt x="1" y="1982"/>
                        </a:lnTo>
                        <a:cubicBezTo>
                          <a:pt x="41" y="1989"/>
                          <a:pt x="83" y="1994"/>
                          <a:pt x="127" y="1996"/>
                        </a:cubicBezTo>
                        <a:lnTo>
                          <a:pt x="22372" y="1996"/>
                        </a:lnTo>
                        <a:cubicBezTo>
                          <a:pt x="22414" y="1994"/>
                          <a:pt x="22456" y="1989"/>
                          <a:pt x="22498" y="1982"/>
                        </a:cubicBezTo>
                        <a:lnTo>
                          <a:pt x="22498" y="873"/>
                        </a:lnTo>
                        <a:cubicBezTo>
                          <a:pt x="22496" y="555"/>
                          <a:pt x="22386" y="247"/>
                          <a:pt x="22185" y="1"/>
                        </a:cubicBezTo>
                        <a:close/>
                      </a:path>
                    </a:pathLst>
                  </a:custGeom>
                  <a:solidFill>
                    <a:srgbClr val="D6DBE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50" name="Google Shape;2150;p57"/>
                  <p:cNvSpPr/>
                  <p:nvPr/>
                </p:nvSpPr>
                <p:spPr>
                  <a:xfrm>
                    <a:off x="6963510" y="2613357"/>
                    <a:ext cx="143022" cy="117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241" h="1994" extrusionOk="0">
                        <a:moveTo>
                          <a:pt x="998" y="1"/>
                        </a:moveTo>
                        <a:cubicBezTo>
                          <a:pt x="447" y="2"/>
                          <a:pt x="2" y="448"/>
                          <a:pt x="0" y="996"/>
                        </a:cubicBezTo>
                        <a:cubicBezTo>
                          <a:pt x="2" y="1547"/>
                          <a:pt x="447" y="1992"/>
                          <a:pt x="998" y="1994"/>
                        </a:cubicBezTo>
                        <a:lnTo>
                          <a:pt x="23243" y="1994"/>
                        </a:lnTo>
                        <a:cubicBezTo>
                          <a:pt x="23793" y="1992"/>
                          <a:pt x="24239" y="1547"/>
                          <a:pt x="24240" y="996"/>
                        </a:cubicBezTo>
                        <a:cubicBezTo>
                          <a:pt x="24239" y="448"/>
                          <a:pt x="23793" y="2"/>
                          <a:pt x="23243" y="1"/>
                        </a:cubicBezTo>
                        <a:close/>
                      </a:path>
                    </a:pathLst>
                  </a:custGeom>
                  <a:solidFill>
                    <a:srgbClr val="EEF0F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51" name="Google Shape;2151;p57"/>
                  <p:cNvSpPr/>
                  <p:nvPr/>
                </p:nvSpPr>
                <p:spPr>
                  <a:xfrm>
                    <a:off x="6850372" y="2107302"/>
                    <a:ext cx="369293" cy="4773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592" h="80915" extrusionOk="0">
                        <a:moveTo>
                          <a:pt x="31297" y="0"/>
                        </a:moveTo>
                        <a:cubicBezTo>
                          <a:pt x="14049" y="0"/>
                          <a:pt x="16" y="14032"/>
                          <a:pt x="16" y="31281"/>
                        </a:cubicBezTo>
                        <a:lnTo>
                          <a:pt x="16" y="31387"/>
                        </a:lnTo>
                        <a:lnTo>
                          <a:pt x="13" y="31445"/>
                        </a:lnTo>
                        <a:cubicBezTo>
                          <a:pt x="11" y="31548"/>
                          <a:pt x="1" y="32341"/>
                          <a:pt x="104" y="33646"/>
                        </a:cubicBezTo>
                        <a:lnTo>
                          <a:pt x="104" y="33657"/>
                        </a:lnTo>
                        <a:lnTo>
                          <a:pt x="104" y="33667"/>
                        </a:lnTo>
                        <a:lnTo>
                          <a:pt x="105" y="33683"/>
                        </a:lnTo>
                        <a:lnTo>
                          <a:pt x="111" y="33746"/>
                        </a:lnTo>
                        <a:cubicBezTo>
                          <a:pt x="125" y="33912"/>
                          <a:pt x="139" y="34083"/>
                          <a:pt x="156" y="34265"/>
                        </a:cubicBezTo>
                        <a:cubicBezTo>
                          <a:pt x="175" y="34469"/>
                          <a:pt x="198" y="34667"/>
                          <a:pt x="219" y="34862"/>
                        </a:cubicBezTo>
                        <a:lnTo>
                          <a:pt x="245" y="35093"/>
                        </a:lnTo>
                        <a:lnTo>
                          <a:pt x="257" y="35191"/>
                        </a:lnTo>
                        <a:cubicBezTo>
                          <a:pt x="264" y="35241"/>
                          <a:pt x="270" y="35290"/>
                          <a:pt x="277" y="35341"/>
                        </a:cubicBezTo>
                        <a:lnTo>
                          <a:pt x="278" y="35353"/>
                        </a:lnTo>
                        <a:lnTo>
                          <a:pt x="278" y="35364"/>
                        </a:lnTo>
                        <a:cubicBezTo>
                          <a:pt x="1082" y="41822"/>
                          <a:pt x="4150" y="54364"/>
                          <a:pt x="15656" y="65807"/>
                        </a:cubicBezTo>
                        <a:cubicBezTo>
                          <a:pt x="18711" y="68844"/>
                          <a:pt x="20993" y="72340"/>
                          <a:pt x="22440" y="76197"/>
                        </a:cubicBezTo>
                        <a:cubicBezTo>
                          <a:pt x="22707" y="76910"/>
                          <a:pt x="22927" y="77638"/>
                          <a:pt x="23098" y="78379"/>
                        </a:cubicBezTo>
                        <a:cubicBezTo>
                          <a:pt x="23441" y="79855"/>
                          <a:pt x="24733" y="80914"/>
                          <a:pt x="26250" y="80914"/>
                        </a:cubicBezTo>
                        <a:lnTo>
                          <a:pt x="36339" y="80914"/>
                        </a:lnTo>
                        <a:cubicBezTo>
                          <a:pt x="37855" y="80914"/>
                          <a:pt x="39148" y="79855"/>
                          <a:pt x="39491" y="78379"/>
                        </a:cubicBezTo>
                        <a:cubicBezTo>
                          <a:pt x="39662" y="77638"/>
                          <a:pt x="39882" y="76910"/>
                          <a:pt x="40149" y="76197"/>
                        </a:cubicBezTo>
                        <a:cubicBezTo>
                          <a:pt x="41596" y="72340"/>
                          <a:pt x="43879" y="68844"/>
                          <a:pt x="46933" y="65807"/>
                        </a:cubicBezTo>
                        <a:cubicBezTo>
                          <a:pt x="58441" y="54364"/>
                          <a:pt x="61509" y="41822"/>
                          <a:pt x="62312" y="35364"/>
                        </a:cubicBezTo>
                        <a:lnTo>
                          <a:pt x="62314" y="35351"/>
                        </a:lnTo>
                        <a:lnTo>
                          <a:pt x="62314" y="35341"/>
                        </a:lnTo>
                        <a:cubicBezTo>
                          <a:pt x="62321" y="35290"/>
                          <a:pt x="62326" y="35240"/>
                          <a:pt x="62333" y="35191"/>
                        </a:cubicBezTo>
                        <a:lnTo>
                          <a:pt x="62346" y="35091"/>
                        </a:lnTo>
                        <a:lnTo>
                          <a:pt x="62370" y="34871"/>
                        </a:lnTo>
                        <a:cubicBezTo>
                          <a:pt x="62393" y="34667"/>
                          <a:pt x="62414" y="34469"/>
                          <a:pt x="62433" y="34272"/>
                        </a:cubicBezTo>
                        <a:cubicBezTo>
                          <a:pt x="62452" y="34083"/>
                          <a:pt x="62466" y="33912"/>
                          <a:pt x="62480" y="33746"/>
                        </a:cubicBezTo>
                        <a:lnTo>
                          <a:pt x="62485" y="33681"/>
                        </a:lnTo>
                        <a:lnTo>
                          <a:pt x="62487" y="33662"/>
                        </a:lnTo>
                        <a:cubicBezTo>
                          <a:pt x="62592" y="32338"/>
                          <a:pt x="62581" y="31543"/>
                          <a:pt x="62580" y="31443"/>
                        </a:cubicBezTo>
                        <a:lnTo>
                          <a:pt x="62574" y="31345"/>
                        </a:lnTo>
                        <a:lnTo>
                          <a:pt x="62576" y="31281"/>
                        </a:lnTo>
                        <a:cubicBezTo>
                          <a:pt x="62576" y="14032"/>
                          <a:pt x="48544" y="0"/>
                          <a:pt x="31297" y="0"/>
                        </a:cubicBezTo>
                        <a:close/>
                      </a:path>
                    </a:pathLst>
                  </a:custGeom>
                  <a:solidFill>
                    <a:srgbClr val="F3F5F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52" name="Google Shape;2152;p57"/>
                  <p:cNvSpPr/>
                  <p:nvPr/>
                </p:nvSpPr>
                <p:spPr>
                  <a:xfrm>
                    <a:off x="6963510" y="2636756"/>
                    <a:ext cx="143022" cy="117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241" h="1996" extrusionOk="0">
                        <a:moveTo>
                          <a:pt x="998" y="0"/>
                        </a:moveTo>
                        <a:cubicBezTo>
                          <a:pt x="447" y="2"/>
                          <a:pt x="2" y="448"/>
                          <a:pt x="0" y="998"/>
                        </a:cubicBezTo>
                        <a:cubicBezTo>
                          <a:pt x="2" y="1548"/>
                          <a:pt x="447" y="1994"/>
                          <a:pt x="998" y="1995"/>
                        </a:cubicBezTo>
                        <a:lnTo>
                          <a:pt x="23243" y="1995"/>
                        </a:lnTo>
                        <a:cubicBezTo>
                          <a:pt x="23793" y="1994"/>
                          <a:pt x="24239" y="1548"/>
                          <a:pt x="24240" y="998"/>
                        </a:cubicBezTo>
                        <a:cubicBezTo>
                          <a:pt x="24239" y="448"/>
                          <a:pt x="23793" y="2"/>
                          <a:pt x="23243" y="0"/>
                        </a:cubicBezTo>
                        <a:close/>
                      </a:path>
                    </a:pathLst>
                  </a:custGeom>
                  <a:solidFill>
                    <a:srgbClr val="EEF0F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2153" name="Google Shape;2153;p57"/>
                <p:cNvSpPr/>
                <p:nvPr/>
              </p:nvSpPr>
              <p:spPr>
                <a:xfrm>
                  <a:off x="7046588" y="2275942"/>
                  <a:ext cx="173076" cy="113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5" h="19304" extrusionOk="0">
                      <a:moveTo>
                        <a:pt x="0" y="0"/>
                      </a:moveTo>
                      <a:lnTo>
                        <a:pt x="0" y="19303"/>
                      </a:lnTo>
                      <a:lnTo>
                        <a:pt x="25725" y="19303"/>
                      </a:lnTo>
                      <a:cubicBezTo>
                        <a:pt x="27782" y="14272"/>
                        <a:pt x="28673" y="9841"/>
                        <a:pt x="29054" y="6781"/>
                      </a:cubicBezTo>
                      <a:lnTo>
                        <a:pt x="29055" y="6770"/>
                      </a:lnTo>
                      <a:lnTo>
                        <a:pt x="29057" y="6758"/>
                      </a:lnTo>
                      <a:cubicBezTo>
                        <a:pt x="29064" y="6707"/>
                        <a:pt x="29069" y="6657"/>
                        <a:pt x="29075" y="6608"/>
                      </a:cubicBezTo>
                      <a:lnTo>
                        <a:pt x="29087" y="6508"/>
                      </a:lnTo>
                      <a:lnTo>
                        <a:pt x="29113" y="6288"/>
                      </a:lnTo>
                      <a:cubicBezTo>
                        <a:pt x="29136" y="6084"/>
                        <a:pt x="29157" y="5886"/>
                        <a:pt x="29176" y="5689"/>
                      </a:cubicBezTo>
                      <a:cubicBezTo>
                        <a:pt x="29193" y="5500"/>
                        <a:pt x="29209" y="5329"/>
                        <a:pt x="29221" y="5163"/>
                      </a:cubicBezTo>
                      <a:lnTo>
                        <a:pt x="29227" y="5098"/>
                      </a:lnTo>
                      <a:lnTo>
                        <a:pt x="29228" y="5079"/>
                      </a:lnTo>
                      <a:cubicBezTo>
                        <a:pt x="29335" y="3755"/>
                        <a:pt x="29323" y="2960"/>
                        <a:pt x="29321" y="2860"/>
                      </a:cubicBezTo>
                      <a:lnTo>
                        <a:pt x="29316" y="2762"/>
                      </a:lnTo>
                      <a:lnTo>
                        <a:pt x="29317" y="2698"/>
                      </a:lnTo>
                      <a:cubicBezTo>
                        <a:pt x="29317" y="1789"/>
                        <a:pt x="29277" y="890"/>
                        <a:pt x="29200" y="0"/>
                      </a:cubicBezTo>
                      <a:close/>
                    </a:path>
                  </a:pathLst>
                </a:custGeom>
                <a:solidFill>
                  <a:srgbClr val="4F677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54" name="Google Shape;2154;p57"/>
                <p:cNvSpPr/>
                <p:nvPr/>
              </p:nvSpPr>
              <p:spPr>
                <a:xfrm>
                  <a:off x="7046588" y="2107680"/>
                  <a:ext cx="168811" cy="145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12" h="24598" extrusionOk="0">
                      <a:moveTo>
                        <a:pt x="0" y="1"/>
                      </a:moveTo>
                      <a:lnTo>
                        <a:pt x="0" y="24597"/>
                      </a:lnTo>
                      <a:lnTo>
                        <a:pt x="28612" y="24597"/>
                      </a:lnTo>
                      <a:cubicBezTo>
                        <a:pt x="25701" y="11138"/>
                        <a:pt x="14102" y="876"/>
                        <a:pt x="0" y="1"/>
                      </a:cubicBezTo>
                      <a:close/>
                    </a:path>
                  </a:pathLst>
                </a:custGeom>
                <a:solidFill>
                  <a:srgbClr val="B3C3C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55" name="Google Shape;2155;p57"/>
                <p:cNvSpPr/>
                <p:nvPr/>
              </p:nvSpPr>
              <p:spPr>
                <a:xfrm>
                  <a:off x="6850372" y="2275942"/>
                  <a:ext cx="173082" cy="113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6" h="19304" extrusionOk="0">
                      <a:moveTo>
                        <a:pt x="133" y="0"/>
                      </a:moveTo>
                      <a:cubicBezTo>
                        <a:pt x="58" y="890"/>
                        <a:pt x="16" y="1789"/>
                        <a:pt x="16" y="2698"/>
                      </a:cubicBezTo>
                      <a:lnTo>
                        <a:pt x="16" y="2804"/>
                      </a:lnTo>
                      <a:lnTo>
                        <a:pt x="13" y="2862"/>
                      </a:lnTo>
                      <a:cubicBezTo>
                        <a:pt x="11" y="2965"/>
                        <a:pt x="1" y="3758"/>
                        <a:pt x="104" y="5065"/>
                      </a:cubicBezTo>
                      <a:lnTo>
                        <a:pt x="104" y="5075"/>
                      </a:lnTo>
                      <a:lnTo>
                        <a:pt x="104" y="5086"/>
                      </a:lnTo>
                      <a:lnTo>
                        <a:pt x="105" y="5100"/>
                      </a:lnTo>
                      <a:lnTo>
                        <a:pt x="111" y="5163"/>
                      </a:lnTo>
                      <a:cubicBezTo>
                        <a:pt x="125" y="5329"/>
                        <a:pt x="139" y="5500"/>
                        <a:pt x="156" y="5682"/>
                      </a:cubicBezTo>
                      <a:cubicBezTo>
                        <a:pt x="175" y="5886"/>
                        <a:pt x="198" y="6084"/>
                        <a:pt x="219" y="6279"/>
                      </a:cubicBezTo>
                      <a:lnTo>
                        <a:pt x="245" y="6510"/>
                      </a:lnTo>
                      <a:lnTo>
                        <a:pt x="257" y="6608"/>
                      </a:lnTo>
                      <a:cubicBezTo>
                        <a:pt x="264" y="6658"/>
                        <a:pt x="270" y="6709"/>
                        <a:pt x="277" y="6758"/>
                      </a:cubicBezTo>
                      <a:lnTo>
                        <a:pt x="278" y="6770"/>
                      </a:lnTo>
                      <a:lnTo>
                        <a:pt x="278" y="6781"/>
                      </a:lnTo>
                      <a:cubicBezTo>
                        <a:pt x="661" y="9843"/>
                        <a:pt x="1552" y="14272"/>
                        <a:pt x="3608" y="19303"/>
                      </a:cubicBezTo>
                      <a:lnTo>
                        <a:pt x="29333" y="19303"/>
                      </a:lnTo>
                      <a:lnTo>
                        <a:pt x="29335" y="0"/>
                      </a:lnTo>
                      <a:close/>
                    </a:path>
                  </a:pathLst>
                </a:custGeom>
                <a:solidFill>
                  <a:srgbClr val="C9D4D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56" name="Google Shape;2156;p57"/>
                <p:cNvSpPr/>
                <p:nvPr/>
              </p:nvSpPr>
              <p:spPr>
                <a:xfrm>
                  <a:off x="6882243" y="2412957"/>
                  <a:ext cx="141211" cy="171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34" h="29109" extrusionOk="0">
                      <a:moveTo>
                        <a:pt x="0" y="1"/>
                      </a:moveTo>
                      <a:cubicBezTo>
                        <a:pt x="2303" y="4529"/>
                        <a:pt x="5584" y="9356"/>
                        <a:pt x="10256" y="14001"/>
                      </a:cubicBezTo>
                      <a:cubicBezTo>
                        <a:pt x="13309" y="17038"/>
                        <a:pt x="15593" y="20534"/>
                        <a:pt x="17039" y="24391"/>
                      </a:cubicBezTo>
                      <a:cubicBezTo>
                        <a:pt x="17307" y="25104"/>
                        <a:pt x="17527" y="25832"/>
                        <a:pt x="17698" y="26573"/>
                      </a:cubicBezTo>
                      <a:cubicBezTo>
                        <a:pt x="18040" y="28049"/>
                        <a:pt x="19333" y="29108"/>
                        <a:pt x="20850" y="29108"/>
                      </a:cubicBezTo>
                      <a:lnTo>
                        <a:pt x="23933" y="29108"/>
                      </a:lnTo>
                      <a:lnTo>
                        <a:pt x="23933" y="1"/>
                      </a:lnTo>
                      <a:close/>
                    </a:path>
                  </a:pathLst>
                </a:custGeom>
                <a:solidFill>
                  <a:srgbClr val="DBE3E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57" name="Google Shape;2157;p57"/>
                <p:cNvSpPr/>
                <p:nvPr/>
              </p:nvSpPr>
              <p:spPr>
                <a:xfrm>
                  <a:off x="6854637" y="2107680"/>
                  <a:ext cx="168817" cy="145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13" h="24598" extrusionOk="0">
                      <a:moveTo>
                        <a:pt x="28612" y="1"/>
                      </a:moveTo>
                      <a:cubicBezTo>
                        <a:pt x="14512" y="876"/>
                        <a:pt x="2911" y="11138"/>
                        <a:pt x="1" y="24597"/>
                      </a:cubicBezTo>
                      <a:lnTo>
                        <a:pt x="28612" y="24597"/>
                      </a:lnTo>
                      <a:lnTo>
                        <a:pt x="28612" y="1"/>
                      </a:lnTo>
                      <a:close/>
                    </a:path>
                  </a:pathLst>
                </a:custGeom>
                <a:solidFill>
                  <a:srgbClr val="8FA1A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58" name="Google Shape;2158;p57"/>
                <p:cNvSpPr/>
                <p:nvPr/>
              </p:nvSpPr>
              <p:spPr>
                <a:xfrm>
                  <a:off x="7046588" y="2412957"/>
                  <a:ext cx="141205" cy="171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33" h="29109" extrusionOk="0">
                      <a:moveTo>
                        <a:pt x="0" y="1"/>
                      </a:moveTo>
                      <a:lnTo>
                        <a:pt x="0" y="29108"/>
                      </a:lnTo>
                      <a:lnTo>
                        <a:pt x="3084" y="29108"/>
                      </a:lnTo>
                      <a:cubicBezTo>
                        <a:pt x="4600" y="29108"/>
                        <a:pt x="5893" y="28049"/>
                        <a:pt x="6235" y="26573"/>
                      </a:cubicBezTo>
                      <a:cubicBezTo>
                        <a:pt x="6407" y="25832"/>
                        <a:pt x="6627" y="25104"/>
                        <a:pt x="6894" y="24391"/>
                      </a:cubicBezTo>
                      <a:cubicBezTo>
                        <a:pt x="8341" y="20534"/>
                        <a:pt x="10622" y="17038"/>
                        <a:pt x="13678" y="14001"/>
                      </a:cubicBezTo>
                      <a:cubicBezTo>
                        <a:pt x="18349" y="9356"/>
                        <a:pt x="21630" y="4529"/>
                        <a:pt x="23933" y="1"/>
                      </a:cubicBezTo>
                      <a:close/>
                    </a:path>
                  </a:pathLst>
                </a:custGeom>
                <a:solidFill>
                  <a:srgbClr val="374F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" name="Google Shape;2163;p58"/>
          <p:cNvSpPr txBox="1">
            <a:spLocks noGrp="1"/>
          </p:cNvSpPr>
          <p:nvPr>
            <p:ph type="ctrTitle"/>
          </p:nvPr>
        </p:nvSpPr>
        <p:spPr>
          <a:xfrm>
            <a:off x="350400" y="894500"/>
            <a:ext cx="3345000" cy="20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600"/>
              <a:t>Let’s begin with demo</a:t>
            </a:r>
            <a:endParaRPr sz="4600"/>
          </a:p>
        </p:txBody>
      </p:sp>
      <p:sp>
        <p:nvSpPr>
          <p:cNvPr id="2164" name="Google Shape;2164;p58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</a:t>
            </a:r>
            <a:endParaRPr/>
          </a:p>
        </p:txBody>
      </p:sp>
      <p:grpSp>
        <p:nvGrpSpPr>
          <p:cNvPr id="2165" name="Google Shape;2165;p58"/>
          <p:cNvGrpSpPr/>
          <p:nvPr/>
        </p:nvGrpSpPr>
        <p:grpSpPr>
          <a:xfrm>
            <a:off x="3551078" y="894499"/>
            <a:ext cx="5591282" cy="3790746"/>
            <a:chOff x="3551078" y="894499"/>
            <a:chExt cx="5591282" cy="3790746"/>
          </a:xfrm>
        </p:grpSpPr>
        <p:sp>
          <p:nvSpPr>
            <p:cNvPr id="2166" name="Google Shape;2166;p58"/>
            <p:cNvSpPr/>
            <p:nvPr/>
          </p:nvSpPr>
          <p:spPr>
            <a:xfrm>
              <a:off x="7439416" y="1150995"/>
              <a:ext cx="1702945" cy="1120308"/>
            </a:xfrm>
            <a:custGeom>
              <a:avLst/>
              <a:gdLst/>
              <a:ahLst/>
              <a:cxnLst/>
              <a:rect l="l" t="t" r="r" b="b"/>
              <a:pathLst>
                <a:path w="53134" h="34955" extrusionOk="0">
                  <a:moveTo>
                    <a:pt x="3626" y="1"/>
                  </a:moveTo>
                  <a:lnTo>
                    <a:pt x="0" y="34955"/>
                  </a:lnTo>
                  <a:lnTo>
                    <a:pt x="49074" y="34955"/>
                  </a:lnTo>
                  <a:lnTo>
                    <a:pt x="5313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7" name="Google Shape;2167;p58"/>
            <p:cNvSpPr/>
            <p:nvPr/>
          </p:nvSpPr>
          <p:spPr>
            <a:xfrm>
              <a:off x="7610788" y="1330924"/>
              <a:ext cx="80349" cy="752438"/>
            </a:xfrm>
            <a:custGeom>
              <a:avLst/>
              <a:gdLst/>
              <a:ahLst/>
              <a:cxnLst/>
              <a:rect l="l" t="t" r="r" b="b"/>
              <a:pathLst>
                <a:path w="2507" h="23477" extrusionOk="0">
                  <a:moveTo>
                    <a:pt x="2473" y="1"/>
                  </a:moveTo>
                  <a:lnTo>
                    <a:pt x="2473" y="1"/>
                  </a:lnTo>
                  <a:cubicBezTo>
                    <a:pt x="2423" y="1"/>
                    <a:pt x="1855" y="5247"/>
                    <a:pt x="1187" y="11730"/>
                  </a:cubicBezTo>
                  <a:cubicBezTo>
                    <a:pt x="518" y="18213"/>
                    <a:pt x="0" y="23476"/>
                    <a:pt x="50" y="23476"/>
                  </a:cubicBezTo>
                  <a:cubicBezTo>
                    <a:pt x="84" y="23476"/>
                    <a:pt x="669" y="18230"/>
                    <a:pt x="1337" y="11747"/>
                  </a:cubicBezTo>
                  <a:cubicBezTo>
                    <a:pt x="2005" y="5264"/>
                    <a:pt x="2507" y="17"/>
                    <a:pt x="24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8" name="Google Shape;2168;p58"/>
            <p:cNvSpPr/>
            <p:nvPr/>
          </p:nvSpPr>
          <p:spPr>
            <a:xfrm>
              <a:off x="7740911" y="1366275"/>
              <a:ext cx="158007" cy="4840"/>
            </a:xfrm>
            <a:custGeom>
              <a:avLst/>
              <a:gdLst/>
              <a:ahLst/>
              <a:cxnLst/>
              <a:rect l="l" t="t" r="r" b="b"/>
              <a:pathLst>
                <a:path w="4930" h="151" extrusionOk="0">
                  <a:moveTo>
                    <a:pt x="2457" y="0"/>
                  </a:moveTo>
                  <a:cubicBezTo>
                    <a:pt x="1103" y="0"/>
                    <a:pt x="0" y="34"/>
                    <a:pt x="0" y="67"/>
                  </a:cubicBezTo>
                  <a:cubicBezTo>
                    <a:pt x="0" y="117"/>
                    <a:pt x="1103" y="151"/>
                    <a:pt x="2457" y="151"/>
                  </a:cubicBezTo>
                  <a:cubicBezTo>
                    <a:pt x="3827" y="151"/>
                    <a:pt x="4929" y="117"/>
                    <a:pt x="4929" y="67"/>
                  </a:cubicBezTo>
                  <a:cubicBezTo>
                    <a:pt x="4929" y="34"/>
                    <a:pt x="3827" y="0"/>
                    <a:pt x="245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Google Shape;2169;p58"/>
            <p:cNvSpPr/>
            <p:nvPr/>
          </p:nvSpPr>
          <p:spPr>
            <a:xfrm>
              <a:off x="7941736" y="1366275"/>
              <a:ext cx="628693" cy="4840"/>
            </a:xfrm>
            <a:custGeom>
              <a:avLst/>
              <a:gdLst/>
              <a:ahLst/>
              <a:cxnLst/>
              <a:rect l="l" t="t" r="r" b="b"/>
              <a:pathLst>
                <a:path w="19616" h="151" extrusionOk="0">
                  <a:moveTo>
                    <a:pt x="9808" y="0"/>
                  </a:moveTo>
                  <a:cubicBezTo>
                    <a:pt x="4394" y="0"/>
                    <a:pt x="0" y="34"/>
                    <a:pt x="0" y="67"/>
                  </a:cubicBezTo>
                  <a:cubicBezTo>
                    <a:pt x="0" y="117"/>
                    <a:pt x="4394" y="151"/>
                    <a:pt x="9808" y="151"/>
                  </a:cubicBezTo>
                  <a:cubicBezTo>
                    <a:pt x="15222" y="151"/>
                    <a:pt x="19616" y="117"/>
                    <a:pt x="19616" y="67"/>
                  </a:cubicBezTo>
                  <a:cubicBezTo>
                    <a:pt x="19616" y="34"/>
                    <a:pt x="15238" y="0"/>
                    <a:pt x="980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0" name="Google Shape;2170;p58"/>
            <p:cNvSpPr/>
            <p:nvPr/>
          </p:nvSpPr>
          <p:spPr>
            <a:xfrm>
              <a:off x="7722161" y="1764144"/>
              <a:ext cx="158007" cy="5384"/>
            </a:xfrm>
            <a:custGeom>
              <a:avLst/>
              <a:gdLst/>
              <a:ahLst/>
              <a:cxnLst/>
              <a:rect l="l" t="t" r="r" b="b"/>
              <a:pathLst>
                <a:path w="4930" h="168" extrusionOk="0">
                  <a:moveTo>
                    <a:pt x="2473" y="1"/>
                  </a:moveTo>
                  <a:cubicBezTo>
                    <a:pt x="1103" y="1"/>
                    <a:pt x="1" y="34"/>
                    <a:pt x="1" y="84"/>
                  </a:cubicBezTo>
                  <a:cubicBezTo>
                    <a:pt x="1" y="118"/>
                    <a:pt x="1103" y="168"/>
                    <a:pt x="2473" y="168"/>
                  </a:cubicBezTo>
                  <a:cubicBezTo>
                    <a:pt x="3827" y="168"/>
                    <a:pt x="4930" y="118"/>
                    <a:pt x="4930" y="84"/>
                  </a:cubicBezTo>
                  <a:cubicBezTo>
                    <a:pt x="4930" y="34"/>
                    <a:pt x="3827" y="1"/>
                    <a:pt x="24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1" name="Google Shape;2171;p58"/>
            <p:cNvSpPr/>
            <p:nvPr/>
          </p:nvSpPr>
          <p:spPr>
            <a:xfrm>
              <a:off x="7922987" y="1764144"/>
              <a:ext cx="629238" cy="5384"/>
            </a:xfrm>
            <a:custGeom>
              <a:avLst/>
              <a:gdLst/>
              <a:ahLst/>
              <a:cxnLst/>
              <a:rect l="l" t="t" r="r" b="b"/>
              <a:pathLst>
                <a:path w="19633" h="168" extrusionOk="0">
                  <a:moveTo>
                    <a:pt x="9808" y="1"/>
                  </a:moveTo>
                  <a:cubicBezTo>
                    <a:pt x="4395" y="1"/>
                    <a:pt x="0" y="34"/>
                    <a:pt x="0" y="84"/>
                  </a:cubicBezTo>
                  <a:cubicBezTo>
                    <a:pt x="0" y="118"/>
                    <a:pt x="4395" y="168"/>
                    <a:pt x="9808" y="168"/>
                  </a:cubicBezTo>
                  <a:cubicBezTo>
                    <a:pt x="15239" y="168"/>
                    <a:pt x="19633" y="118"/>
                    <a:pt x="19633" y="84"/>
                  </a:cubicBezTo>
                  <a:cubicBezTo>
                    <a:pt x="19633" y="34"/>
                    <a:pt x="15239" y="1"/>
                    <a:pt x="980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Google Shape;2172;p58"/>
            <p:cNvSpPr/>
            <p:nvPr/>
          </p:nvSpPr>
          <p:spPr>
            <a:xfrm>
              <a:off x="7708764" y="1947822"/>
              <a:ext cx="629270" cy="4872"/>
            </a:xfrm>
            <a:custGeom>
              <a:avLst/>
              <a:gdLst/>
              <a:ahLst/>
              <a:cxnLst/>
              <a:rect l="l" t="t" r="r" b="b"/>
              <a:pathLst>
                <a:path w="19634" h="152" extrusionOk="0">
                  <a:moveTo>
                    <a:pt x="9809" y="1"/>
                  </a:moveTo>
                  <a:cubicBezTo>
                    <a:pt x="4395" y="1"/>
                    <a:pt x="1" y="34"/>
                    <a:pt x="1" y="84"/>
                  </a:cubicBezTo>
                  <a:cubicBezTo>
                    <a:pt x="1" y="118"/>
                    <a:pt x="4395" y="151"/>
                    <a:pt x="9809" y="151"/>
                  </a:cubicBezTo>
                  <a:cubicBezTo>
                    <a:pt x="15239" y="151"/>
                    <a:pt x="19633" y="118"/>
                    <a:pt x="19633" y="84"/>
                  </a:cubicBezTo>
                  <a:cubicBezTo>
                    <a:pt x="19633" y="34"/>
                    <a:pt x="15239" y="1"/>
                    <a:pt x="980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3" name="Google Shape;2173;p58"/>
            <p:cNvSpPr/>
            <p:nvPr/>
          </p:nvSpPr>
          <p:spPr>
            <a:xfrm>
              <a:off x="7746263" y="1478194"/>
              <a:ext cx="222267" cy="5384"/>
            </a:xfrm>
            <a:custGeom>
              <a:avLst/>
              <a:gdLst/>
              <a:ahLst/>
              <a:cxnLst/>
              <a:rect l="l" t="t" r="r" b="b"/>
              <a:pathLst>
                <a:path w="6935" h="168" extrusionOk="0">
                  <a:moveTo>
                    <a:pt x="3459" y="0"/>
                  </a:moveTo>
                  <a:cubicBezTo>
                    <a:pt x="1554" y="0"/>
                    <a:pt x="1" y="51"/>
                    <a:pt x="1" y="84"/>
                  </a:cubicBezTo>
                  <a:cubicBezTo>
                    <a:pt x="1" y="134"/>
                    <a:pt x="1554" y="168"/>
                    <a:pt x="3459" y="168"/>
                  </a:cubicBezTo>
                  <a:cubicBezTo>
                    <a:pt x="5381" y="168"/>
                    <a:pt x="6935" y="134"/>
                    <a:pt x="6935" y="84"/>
                  </a:cubicBezTo>
                  <a:cubicBezTo>
                    <a:pt x="6935" y="51"/>
                    <a:pt x="5381" y="0"/>
                    <a:pt x="34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4" name="Google Shape;2174;p58"/>
            <p:cNvSpPr/>
            <p:nvPr/>
          </p:nvSpPr>
          <p:spPr>
            <a:xfrm>
              <a:off x="7740366" y="1643123"/>
              <a:ext cx="222267" cy="5384"/>
            </a:xfrm>
            <a:custGeom>
              <a:avLst/>
              <a:gdLst/>
              <a:ahLst/>
              <a:cxnLst/>
              <a:rect l="l" t="t" r="r" b="b"/>
              <a:pathLst>
                <a:path w="6935" h="168" extrusionOk="0">
                  <a:moveTo>
                    <a:pt x="3476" y="1"/>
                  </a:moveTo>
                  <a:cubicBezTo>
                    <a:pt x="1555" y="1"/>
                    <a:pt x="1" y="34"/>
                    <a:pt x="1" y="84"/>
                  </a:cubicBezTo>
                  <a:cubicBezTo>
                    <a:pt x="1" y="134"/>
                    <a:pt x="1555" y="168"/>
                    <a:pt x="3476" y="168"/>
                  </a:cubicBezTo>
                  <a:cubicBezTo>
                    <a:pt x="5381" y="168"/>
                    <a:pt x="6935" y="134"/>
                    <a:pt x="6935" y="84"/>
                  </a:cubicBezTo>
                  <a:cubicBezTo>
                    <a:pt x="6935" y="34"/>
                    <a:pt x="5381" y="1"/>
                    <a:pt x="347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5" name="Google Shape;2175;p58"/>
            <p:cNvSpPr/>
            <p:nvPr/>
          </p:nvSpPr>
          <p:spPr>
            <a:xfrm>
              <a:off x="7928339" y="1878755"/>
              <a:ext cx="222267" cy="5384"/>
            </a:xfrm>
            <a:custGeom>
              <a:avLst/>
              <a:gdLst/>
              <a:ahLst/>
              <a:cxnLst/>
              <a:rect l="l" t="t" r="r" b="b"/>
              <a:pathLst>
                <a:path w="6935" h="168" extrusionOk="0">
                  <a:moveTo>
                    <a:pt x="3459" y="0"/>
                  </a:moveTo>
                  <a:cubicBezTo>
                    <a:pt x="1554" y="0"/>
                    <a:pt x="0" y="34"/>
                    <a:pt x="0" y="84"/>
                  </a:cubicBezTo>
                  <a:cubicBezTo>
                    <a:pt x="0" y="117"/>
                    <a:pt x="1554" y="167"/>
                    <a:pt x="3459" y="167"/>
                  </a:cubicBezTo>
                  <a:cubicBezTo>
                    <a:pt x="5381" y="167"/>
                    <a:pt x="6934" y="117"/>
                    <a:pt x="6934" y="84"/>
                  </a:cubicBezTo>
                  <a:cubicBezTo>
                    <a:pt x="6934" y="34"/>
                    <a:pt x="5381" y="0"/>
                    <a:pt x="34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6" name="Google Shape;2176;p58"/>
            <p:cNvSpPr/>
            <p:nvPr/>
          </p:nvSpPr>
          <p:spPr>
            <a:xfrm>
              <a:off x="8208937" y="1478194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0"/>
                  </a:moveTo>
                  <a:cubicBezTo>
                    <a:pt x="3961" y="0"/>
                    <a:pt x="1" y="51"/>
                    <a:pt x="1" y="84"/>
                  </a:cubicBezTo>
                  <a:cubicBezTo>
                    <a:pt x="1" y="134"/>
                    <a:pt x="3961" y="168"/>
                    <a:pt x="8856" y="168"/>
                  </a:cubicBezTo>
                  <a:cubicBezTo>
                    <a:pt x="13752" y="168"/>
                    <a:pt x="17712" y="134"/>
                    <a:pt x="17712" y="84"/>
                  </a:cubicBezTo>
                  <a:cubicBezTo>
                    <a:pt x="17712" y="51"/>
                    <a:pt x="13752" y="0"/>
                    <a:pt x="88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7" name="Google Shape;2177;p58"/>
            <p:cNvSpPr/>
            <p:nvPr/>
          </p:nvSpPr>
          <p:spPr>
            <a:xfrm>
              <a:off x="8033848" y="1652770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0"/>
                  </a:moveTo>
                  <a:cubicBezTo>
                    <a:pt x="3960" y="0"/>
                    <a:pt x="0" y="34"/>
                    <a:pt x="0" y="84"/>
                  </a:cubicBezTo>
                  <a:cubicBezTo>
                    <a:pt x="0" y="117"/>
                    <a:pt x="3960" y="167"/>
                    <a:pt x="8856" y="167"/>
                  </a:cubicBezTo>
                  <a:cubicBezTo>
                    <a:pt x="13751" y="167"/>
                    <a:pt x="17711" y="117"/>
                    <a:pt x="17711" y="84"/>
                  </a:cubicBezTo>
                  <a:cubicBezTo>
                    <a:pt x="17711" y="34"/>
                    <a:pt x="13751" y="0"/>
                    <a:pt x="88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8" name="Google Shape;2178;p58"/>
            <p:cNvSpPr/>
            <p:nvPr/>
          </p:nvSpPr>
          <p:spPr>
            <a:xfrm>
              <a:off x="8229288" y="1878755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0"/>
                  </a:moveTo>
                  <a:cubicBezTo>
                    <a:pt x="3961" y="0"/>
                    <a:pt x="1" y="34"/>
                    <a:pt x="1" y="84"/>
                  </a:cubicBezTo>
                  <a:cubicBezTo>
                    <a:pt x="1" y="117"/>
                    <a:pt x="3961" y="167"/>
                    <a:pt x="8856" y="167"/>
                  </a:cubicBezTo>
                  <a:cubicBezTo>
                    <a:pt x="13735" y="167"/>
                    <a:pt x="17712" y="117"/>
                    <a:pt x="17712" y="84"/>
                  </a:cubicBezTo>
                  <a:cubicBezTo>
                    <a:pt x="17712" y="34"/>
                    <a:pt x="13735" y="0"/>
                    <a:pt x="88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9" name="Google Shape;2179;p58"/>
            <p:cNvSpPr/>
            <p:nvPr/>
          </p:nvSpPr>
          <p:spPr>
            <a:xfrm>
              <a:off x="7710912" y="2080637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1"/>
                  </a:moveTo>
                  <a:cubicBezTo>
                    <a:pt x="3961" y="1"/>
                    <a:pt x="1" y="34"/>
                    <a:pt x="1" y="84"/>
                  </a:cubicBezTo>
                  <a:cubicBezTo>
                    <a:pt x="1" y="117"/>
                    <a:pt x="3961" y="168"/>
                    <a:pt x="8856" y="168"/>
                  </a:cubicBezTo>
                  <a:cubicBezTo>
                    <a:pt x="13752" y="168"/>
                    <a:pt x="17712" y="117"/>
                    <a:pt x="17712" y="84"/>
                  </a:cubicBezTo>
                  <a:cubicBezTo>
                    <a:pt x="17712" y="34"/>
                    <a:pt x="13752" y="1"/>
                    <a:pt x="88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0" name="Google Shape;2180;p58"/>
            <p:cNvSpPr/>
            <p:nvPr/>
          </p:nvSpPr>
          <p:spPr>
            <a:xfrm>
              <a:off x="8338547" y="2080637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1"/>
                  </a:moveTo>
                  <a:cubicBezTo>
                    <a:pt x="3960" y="1"/>
                    <a:pt x="0" y="34"/>
                    <a:pt x="0" y="84"/>
                  </a:cubicBezTo>
                  <a:cubicBezTo>
                    <a:pt x="0" y="117"/>
                    <a:pt x="3960" y="168"/>
                    <a:pt x="8856" y="168"/>
                  </a:cubicBezTo>
                  <a:cubicBezTo>
                    <a:pt x="13751" y="168"/>
                    <a:pt x="17711" y="117"/>
                    <a:pt x="17711" y="84"/>
                  </a:cubicBezTo>
                  <a:cubicBezTo>
                    <a:pt x="17711" y="34"/>
                    <a:pt x="13751" y="1"/>
                    <a:pt x="88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1" name="Google Shape;2181;p58"/>
            <p:cNvSpPr/>
            <p:nvPr/>
          </p:nvSpPr>
          <p:spPr>
            <a:xfrm>
              <a:off x="7710912" y="2146500"/>
              <a:ext cx="567670" cy="4872"/>
            </a:xfrm>
            <a:custGeom>
              <a:avLst/>
              <a:gdLst/>
              <a:ahLst/>
              <a:cxnLst/>
              <a:rect l="l" t="t" r="r" b="b"/>
              <a:pathLst>
                <a:path w="17712" h="152" extrusionOk="0">
                  <a:moveTo>
                    <a:pt x="8856" y="1"/>
                  </a:moveTo>
                  <a:cubicBezTo>
                    <a:pt x="3961" y="1"/>
                    <a:pt x="1" y="34"/>
                    <a:pt x="1" y="84"/>
                  </a:cubicBezTo>
                  <a:cubicBezTo>
                    <a:pt x="1" y="118"/>
                    <a:pt x="3961" y="151"/>
                    <a:pt x="8856" y="151"/>
                  </a:cubicBezTo>
                  <a:cubicBezTo>
                    <a:pt x="13735" y="151"/>
                    <a:pt x="17712" y="118"/>
                    <a:pt x="17712" y="84"/>
                  </a:cubicBezTo>
                  <a:cubicBezTo>
                    <a:pt x="17712" y="34"/>
                    <a:pt x="13752" y="1"/>
                    <a:pt x="88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2" name="Google Shape;2182;p58"/>
            <p:cNvSpPr/>
            <p:nvPr/>
          </p:nvSpPr>
          <p:spPr>
            <a:xfrm>
              <a:off x="7738218" y="1525852"/>
              <a:ext cx="567670" cy="4840"/>
            </a:xfrm>
            <a:custGeom>
              <a:avLst/>
              <a:gdLst/>
              <a:ahLst/>
              <a:cxnLst/>
              <a:rect l="l" t="t" r="r" b="b"/>
              <a:pathLst>
                <a:path w="17712" h="151" extrusionOk="0">
                  <a:moveTo>
                    <a:pt x="8856" y="0"/>
                  </a:moveTo>
                  <a:cubicBezTo>
                    <a:pt x="3978" y="0"/>
                    <a:pt x="1" y="34"/>
                    <a:pt x="1" y="84"/>
                  </a:cubicBezTo>
                  <a:cubicBezTo>
                    <a:pt x="1" y="117"/>
                    <a:pt x="3978" y="151"/>
                    <a:pt x="8856" y="151"/>
                  </a:cubicBezTo>
                  <a:cubicBezTo>
                    <a:pt x="13752" y="151"/>
                    <a:pt x="17712" y="117"/>
                    <a:pt x="17712" y="84"/>
                  </a:cubicBezTo>
                  <a:cubicBezTo>
                    <a:pt x="17712" y="34"/>
                    <a:pt x="13752" y="0"/>
                    <a:pt x="88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3" name="Google Shape;2183;p58"/>
            <p:cNvSpPr/>
            <p:nvPr/>
          </p:nvSpPr>
          <p:spPr>
            <a:xfrm>
              <a:off x="8008656" y="1479251"/>
              <a:ext cx="146244" cy="4872"/>
            </a:xfrm>
            <a:custGeom>
              <a:avLst/>
              <a:gdLst/>
              <a:ahLst/>
              <a:cxnLst/>
              <a:rect l="l" t="t" r="r" b="b"/>
              <a:pathLst>
                <a:path w="4563" h="152" extrusionOk="0">
                  <a:moveTo>
                    <a:pt x="2273" y="1"/>
                  </a:moveTo>
                  <a:cubicBezTo>
                    <a:pt x="1020" y="1"/>
                    <a:pt x="1" y="34"/>
                    <a:pt x="1" y="68"/>
                  </a:cubicBezTo>
                  <a:cubicBezTo>
                    <a:pt x="1" y="118"/>
                    <a:pt x="1020" y="151"/>
                    <a:pt x="2273" y="151"/>
                  </a:cubicBezTo>
                  <a:cubicBezTo>
                    <a:pt x="3543" y="151"/>
                    <a:pt x="4562" y="118"/>
                    <a:pt x="4562" y="68"/>
                  </a:cubicBezTo>
                  <a:cubicBezTo>
                    <a:pt x="4562" y="34"/>
                    <a:pt x="3543" y="1"/>
                    <a:pt x="22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4" name="Google Shape;2184;p58"/>
            <p:cNvSpPr/>
            <p:nvPr/>
          </p:nvSpPr>
          <p:spPr>
            <a:xfrm>
              <a:off x="7715206" y="1818244"/>
              <a:ext cx="146212" cy="5384"/>
            </a:xfrm>
            <a:custGeom>
              <a:avLst/>
              <a:gdLst/>
              <a:ahLst/>
              <a:cxnLst/>
              <a:rect l="l" t="t" r="r" b="b"/>
              <a:pathLst>
                <a:path w="4562" h="168" extrusionOk="0">
                  <a:moveTo>
                    <a:pt x="2289" y="0"/>
                  </a:moveTo>
                  <a:cubicBezTo>
                    <a:pt x="1020" y="0"/>
                    <a:pt x="0" y="34"/>
                    <a:pt x="0" y="84"/>
                  </a:cubicBezTo>
                  <a:cubicBezTo>
                    <a:pt x="0" y="134"/>
                    <a:pt x="1020" y="167"/>
                    <a:pt x="2289" y="167"/>
                  </a:cubicBezTo>
                  <a:cubicBezTo>
                    <a:pt x="3543" y="167"/>
                    <a:pt x="4562" y="134"/>
                    <a:pt x="4562" y="84"/>
                  </a:cubicBezTo>
                  <a:cubicBezTo>
                    <a:pt x="4562" y="34"/>
                    <a:pt x="3543" y="0"/>
                    <a:pt x="228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5" name="Google Shape;2185;p58"/>
            <p:cNvSpPr/>
            <p:nvPr/>
          </p:nvSpPr>
          <p:spPr>
            <a:xfrm>
              <a:off x="7712001" y="1878755"/>
              <a:ext cx="146212" cy="5384"/>
            </a:xfrm>
            <a:custGeom>
              <a:avLst/>
              <a:gdLst/>
              <a:ahLst/>
              <a:cxnLst/>
              <a:rect l="l" t="t" r="r" b="b"/>
              <a:pathLst>
                <a:path w="4562" h="168" extrusionOk="0">
                  <a:moveTo>
                    <a:pt x="2273" y="0"/>
                  </a:moveTo>
                  <a:cubicBezTo>
                    <a:pt x="1019" y="0"/>
                    <a:pt x="0" y="34"/>
                    <a:pt x="0" y="84"/>
                  </a:cubicBezTo>
                  <a:cubicBezTo>
                    <a:pt x="0" y="117"/>
                    <a:pt x="1019" y="167"/>
                    <a:pt x="2273" y="167"/>
                  </a:cubicBezTo>
                  <a:cubicBezTo>
                    <a:pt x="3542" y="167"/>
                    <a:pt x="4562" y="117"/>
                    <a:pt x="4562" y="84"/>
                  </a:cubicBezTo>
                  <a:cubicBezTo>
                    <a:pt x="4562" y="34"/>
                    <a:pt x="3542" y="0"/>
                    <a:pt x="227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6" name="Google Shape;2186;p58"/>
            <p:cNvSpPr/>
            <p:nvPr/>
          </p:nvSpPr>
          <p:spPr>
            <a:xfrm>
              <a:off x="7544380" y="1266664"/>
              <a:ext cx="1580321" cy="5384"/>
            </a:xfrm>
            <a:custGeom>
              <a:avLst/>
              <a:gdLst/>
              <a:ahLst/>
              <a:cxnLst/>
              <a:rect l="l" t="t" r="r" b="b"/>
              <a:pathLst>
                <a:path w="49308" h="168" extrusionOk="0">
                  <a:moveTo>
                    <a:pt x="24662" y="1"/>
                  </a:moveTo>
                  <a:cubicBezTo>
                    <a:pt x="11045" y="1"/>
                    <a:pt x="0" y="34"/>
                    <a:pt x="0" y="84"/>
                  </a:cubicBezTo>
                  <a:cubicBezTo>
                    <a:pt x="0" y="118"/>
                    <a:pt x="11045" y="168"/>
                    <a:pt x="24662" y="168"/>
                  </a:cubicBezTo>
                  <a:cubicBezTo>
                    <a:pt x="38280" y="168"/>
                    <a:pt x="49307" y="118"/>
                    <a:pt x="49307" y="84"/>
                  </a:cubicBezTo>
                  <a:cubicBezTo>
                    <a:pt x="49307" y="34"/>
                    <a:pt x="38280" y="1"/>
                    <a:pt x="2466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7" name="Google Shape;2187;p58"/>
            <p:cNvSpPr/>
            <p:nvPr/>
          </p:nvSpPr>
          <p:spPr>
            <a:xfrm>
              <a:off x="7625787" y="1197051"/>
              <a:ext cx="43941" cy="37627"/>
            </a:xfrm>
            <a:custGeom>
              <a:avLst/>
              <a:gdLst/>
              <a:ahLst/>
              <a:cxnLst/>
              <a:rect l="l" t="t" r="r" b="b"/>
              <a:pathLst>
                <a:path w="1371" h="1174" extrusionOk="0">
                  <a:moveTo>
                    <a:pt x="785" y="0"/>
                  </a:moveTo>
                  <a:cubicBezTo>
                    <a:pt x="267" y="0"/>
                    <a:pt x="0" y="635"/>
                    <a:pt x="384" y="1003"/>
                  </a:cubicBezTo>
                  <a:cubicBezTo>
                    <a:pt x="502" y="1121"/>
                    <a:pt x="646" y="1173"/>
                    <a:pt x="787" y="1173"/>
                  </a:cubicBezTo>
                  <a:cubicBezTo>
                    <a:pt x="1085" y="1173"/>
                    <a:pt x="1370" y="937"/>
                    <a:pt x="1370" y="585"/>
                  </a:cubicBezTo>
                  <a:cubicBezTo>
                    <a:pt x="1370" y="268"/>
                    <a:pt x="1120" y="0"/>
                    <a:pt x="7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8" name="Google Shape;2188;p58"/>
            <p:cNvSpPr/>
            <p:nvPr/>
          </p:nvSpPr>
          <p:spPr>
            <a:xfrm>
              <a:off x="7706649" y="1197051"/>
              <a:ext cx="43941" cy="37627"/>
            </a:xfrm>
            <a:custGeom>
              <a:avLst/>
              <a:gdLst/>
              <a:ahLst/>
              <a:cxnLst/>
              <a:rect l="l" t="t" r="r" b="b"/>
              <a:pathLst>
                <a:path w="1371" h="1174" extrusionOk="0">
                  <a:moveTo>
                    <a:pt x="785" y="0"/>
                  </a:moveTo>
                  <a:cubicBezTo>
                    <a:pt x="251" y="0"/>
                    <a:pt x="0" y="635"/>
                    <a:pt x="368" y="1003"/>
                  </a:cubicBezTo>
                  <a:cubicBezTo>
                    <a:pt x="485" y="1121"/>
                    <a:pt x="631" y="1173"/>
                    <a:pt x="774" y="1173"/>
                  </a:cubicBezTo>
                  <a:cubicBezTo>
                    <a:pt x="1077" y="1173"/>
                    <a:pt x="1370" y="937"/>
                    <a:pt x="1370" y="585"/>
                  </a:cubicBezTo>
                  <a:cubicBezTo>
                    <a:pt x="1370" y="268"/>
                    <a:pt x="1103" y="0"/>
                    <a:pt x="7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9" name="Google Shape;2189;p58"/>
            <p:cNvSpPr/>
            <p:nvPr/>
          </p:nvSpPr>
          <p:spPr>
            <a:xfrm>
              <a:off x="7786966" y="1197051"/>
              <a:ext cx="43941" cy="37627"/>
            </a:xfrm>
            <a:custGeom>
              <a:avLst/>
              <a:gdLst/>
              <a:ahLst/>
              <a:cxnLst/>
              <a:rect l="l" t="t" r="r" b="b"/>
              <a:pathLst>
                <a:path w="1371" h="1174" extrusionOk="0">
                  <a:moveTo>
                    <a:pt x="786" y="0"/>
                  </a:moveTo>
                  <a:cubicBezTo>
                    <a:pt x="251" y="0"/>
                    <a:pt x="0" y="635"/>
                    <a:pt x="368" y="1003"/>
                  </a:cubicBezTo>
                  <a:cubicBezTo>
                    <a:pt x="486" y="1121"/>
                    <a:pt x="631" y="1173"/>
                    <a:pt x="774" y="1173"/>
                  </a:cubicBezTo>
                  <a:cubicBezTo>
                    <a:pt x="1077" y="1173"/>
                    <a:pt x="1370" y="937"/>
                    <a:pt x="1370" y="585"/>
                  </a:cubicBezTo>
                  <a:cubicBezTo>
                    <a:pt x="1370" y="268"/>
                    <a:pt x="1103" y="0"/>
                    <a:pt x="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Google Shape;2190;p58"/>
            <p:cNvSpPr/>
            <p:nvPr/>
          </p:nvSpPr>
          <p:spPr>
            <a:xfrm>
              <a:off x="4706705" y="1223300"/>
              <a:ext cx="1060342" cy="697793"/>
            </a:xfrm>
            <a:custGeom>
              <a:avLst/>
              <a:gdLst/>
              <a:ahLst/>
              <a:cxnLst/>
              <a:rect l="l" t="t" r="r" b="b"/>
              <a:pathLst>
                <a:path w="33084" h="21772" extrusionOk="0">
                  <a:moveTo>
                    <a:pt x="2256" y="0"/>
                  </a:moveTo>
                  <a:lnTo>
                    <a:pt x="1" y="21771"/>
                  </a:lnTo>
                  <a:lnTo>
                    <a:pt x="30561" y="21771"/>
                  </a:lnTo>
                  <a:lnTo>
                    <a:pt x="3308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1" name="Google Shape;2191;p58"/>
            <p:cNvSpPr/>
            <p:nvPr/>
          </p:nvSpPr>
          <p:spPr>
            <a:xfrm>
              <a:off x="4812726" y="1335731"/>
              <a:ext cx="51440" cy="468603"/>
            </a:xfrm>
            <a:custGeom>
              <a:avLst/>
              <a:gdLst/>
              <a:ahLst/>
              <a:cxnLst/>
              <a:rect l="l" t="t" r="r" b="b"/>
              <a:pathLst>
                <a:path w="1605" h="14621" extrusionOk="0">
                  <a:moveTo>
                    <a:pt x="1554" y="1"/>
                  </a:moveTo>
                  <a:cubicBezTo>
                    <a:pt x="1503" y="1"/>
                    <a:pt x="1136" y="3269"/>
                    <a:pt x="719" y="7303"/>
                  </a:cubicBezTo>
                  <a:cubicBezTo>
                    <a:pt x="302" y="11329"/>
                    <a:pt x="1" y="14604"/>
                    <a:pt x="51" y="14621"/>
                  </a:cubicBezTo>
                  <a:cubicBezTo>
                    <a:pt x="84" y="14621"/>
                    <a:pt x="469" y="11346"/>
                    <a:pt x="886" y="7319"/>
                  </a:cubicBezTo>
                  <a:cubicBezTo>
                    <a:pt x="1304" y="3276"/>
                    <a:pt x="1605" y="1"/>
                    <a:pt x="1555" y="1"/>
                  </a:cubicBezTo>
                  <a:cubicBezTo>
                    <a:pt x="1555" y="1"/>
                    <a:pt x="1555" y="1"/>
                    <a:pt x="155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Google Shape;2192;p58"/>
            <p:cNvSpPr/>
            <p:nvPr/>
          </p:nvSpPr>
          <p:spPr>
            <a:xfrm>
              <a:off x="4894133" y="1356628"/>
              <a:ext cx="98586" cy="4840"/>
            </a:xfrm>
            <a:custGeom>
              <a:avLst/>
              <a:gdLst/>
              <a:ahLst/>
              <a:cxnLst/>
              <a:rect l="l" t="t" r="r" b="b"/>
              <a:pathLst>
                <a:path w="3076" h="151" extrusionOk="0">
                  <a:moveTo>
                    <a:pt x="1538" y="1"/>
                  </a:moveTo>
                  <a:cubicBezTo>
                    <a:pt x="686" y="1"/>
                    <a:pt x="1" y="34"/>
                    <a:pt x="1" y="67"/>
                  </a:cubicBezTo>
                  <a:cubicBezTo>
                    <a:pt x="1" y="118"/>
                    <a:pt x="686" y="151"/>
                    <a:pt x="1538" y="151"/>
                  </a:cubicBezTo>
                  <a:cubicBezTo>
                    <a:pt x="2390" y="151"/>
                    <a:pt x="3075" y="118"/>
                    <a:pt x="3075" y="67"/>
                  </a:cubicBezTo>
                  <a:cubicBezTo>
                    <a:pt x="3075" y="34"/>
                    <a:pt x="2390" y="1"/>
                    <a:pt x="153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3" name="Google Shape;2193;p58"/>
            <p:cNvSpPr/>
            <p:nvPr/>
          </p:nvSpPr>
          <p:spPr>
            <a:xfrm>
              <a:off x="5019449" y="1356628"/>
              <a:ext cx="391491" cy="4840"/>
            </a:xfrm>
            <a:custGeom>
              <a:avLst/>
              <a:gdLst/>
              <a:ahLst/>
              <a:cxnLst/>
              <a:rect l="l" t="t" r="r" b="b"/>
              <a:pathLst>
                <a:path w="12215" h="151" extrusionOk="0">
                  <a:moveTo>
                    <a:pt x="6116" y="1"/>
                  </a:moveTo>
                  <a:cubicBezTo>
                    <a:pt x="2724" y="1"/>
                    <a:pt x="0" y="34"/>
                    <a:pt x="0" y="67"/>
                  </a:cubicBezTo>
                  <a:cubicBezTo>
                    <a:pt x="0" y="118"/>
                    <a:pt x="2741" y="151"/>
                    <a:pt x="6116" y="151"/>
                  </a:cubicBezTo>
                  <a:cubicBezTo>
                    <a:pt x="9491" y="151"/>
                    <a:pt x="12214" y="118"/>
                    <a:pt x="12214" y="67"/>
                  </a:cubicBezTo>
                  <a:cubicBezTo>
                    <a:pt x="12214" y="34"/>
                    <a:pt x="9491" y="1"/>
                    <a:pt x="61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4" name="Google Shape;2194;p58"/>
            <p:cNvSpPr/>
            <p:nvPr/>
          </p:nvSpPr>
          <p:spPr>
            <a:xfrm>
              <a:off x="4882884" y="1604567"/>
              <a:ext cx="98041" cy="4872"/>
            </a:xfrm>
            <a:custGeom>
              <a:avLst/>
              <a:gdLst/>
              <a:ahLst/>
              <a:cxnLst/>
              <a:rect l="l" t="t" r="r" b="b"/>
              <a:pathLst>
                <a:path w="3059" h="152" extrusionOk="0">
                  <a:moveTo>
                    <a:pt x="1521" y="1"/>
                  </a:moveTo>
                  <a:cubicBezTo>
                    <a:pt x="686" y="1"/>
                    <a:pt x="1" y="34"/>
                    <a:pt x="1" y="67"/>
                  </a:cubicBezTo>
                  <a:cubicBezTo>
                    <a:pt x="1" y="118"/>
                    <a:pt x="686" y="151"/>
                    <a:pt x="1521" y="151"/>
                  </a:cubicBezTo>
                  <a:cubicBezTo>
                    <a:pt x="2373" y="151"/>
                    <a:pt x="3058" y="118"/>
                    <a:pt x="3058" y="67"/>
                  </a:cubicBezTo>
                  <a:cubicBezTo>
                    <a:pt x="3058" y="34"/>
                    <a:pt x="2373" y="1"/>
                    <a:pt x="152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Google Shape;2195;p58"/>
            <p:cNvSpPr/>
            <p:nvPr/>
          </p:nvSpPr>
          <p:spPr>
            <a:xfrm>
              <a:off x="5007655" y="1604567"/>
              <a:ext cx="392036" cy="4872"/>
            </a:xfrm>
            <a:custGeom>
              <a:avLst/>
              <a:gdLst/>
              <a:ahLst/>
              <a:cxnLst/>
              <a:rect l="l" t="t" r="r" b="b"/>
              <a:pathLst>
                <a:path w="12232" h="152" extrusionOk="0">
                  <a:moveTo>
                    <a:pt x="6116" y="1"/>
                  </a:moveTo>
                  <a:cubicBezTo>
                    <a:pt x="2741" y="1"/>
                    <a:pt x="1" y="34"/>
                    <a:pt x="1" y="67"/>
                  </a:cubicBezTo>
                  <a:cubicBezTo>
                    <a:pt x="1" y="118"/>
                    <a:pt x="2741" y="151"/>
                    <a:pt x="6116" y="151"/>
                  </a:cubicBezTo>
                  <a:cubicBezTo>
                    <a:pt x="9491" y="151"/>
                    <a:pt x="12232" y="118"/>
                    <a:pt x="12232" y="67"/>
                  </a:cubicBezTo>
                  <a:cubicBezTo>
                    <a:pt x="12232" y="34"/>
                    <a:pt x="9491" y="1"/>
                    <a:pt x="61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6" name="Google Shape;2196;p58"/>
            <p:cNvSpPr/>
            <p:nvPr/>
          </p:nvSpPr>
          <p:spPr>
            <a:xfrm>
              <a:off x="4874327" y="1718633"/>
              <a:ext cx="391491" cy="5384"/>
            </a:xfrm>
            <a:custGeom>
              <a:avLst/>
              <a:gdLst/>
              <a:ahLst/>
              <a:cxnLst/>
              <a:rect l="l" t="t" r="r" b="b"/>
              <a:pathLst>
                <a:path w="12215" h="168" extrusionOk="0">
                  <a:moveTo>
                    <a:pt x="6116" y="1"/>
                  </a:moveTo>
                  <a:cubicBezTo>
                    <a:pt x="2741" y="1"/>
                    <a:pt x="0" y="34"/>
                    <a:pt x="0" y="84"/>
                  </a:cubicBezTo>
                  <a:cubicBezTo>
                    <a:pt x="0" y="134"/>
                    <a:pt x="2741" y="168"/>
                    <a:pt x="6116" y="168"/>
                  </a:cubicBezTo>
                  <a:cubicBezTo>
                    <a:pt x="9491" y="168"/>
                    <a:pt x="12214" y="134"/>
                    <a:pt x="12214" y="84"/>
                  </a:cubicBezTo>
                  <a:cubicBezTo>
                    <a:pt x="12214" y="34"/>
                    <a:pt x="9491" y="1"/>
                    <a:pt x="61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7" name="Google Shape;2197;p58"/>
            <p:cNvSpPr/>
            <p:nvPr/>
          </p:nvSpPr>
          <p:spPr>
            <a:xfrm>
              <a:off x="4897338" y="1426241"/>
              <a:ext cx="138744" cy="5384"/>
            </a:xfrm>
            <a:custGeom>
              <a:avLst/>
              <a:gdLst/>
              <a:ahLst/>
              <a:cxnLst/>
              <a:rect l="l" t="t" r="r" b="b"/>
              <a:pathLst>
                <a:path w="4329" h="168" extrusionOk="0">
                  <a:moveTo>
                    <a:pt x="2173" y="1"/>
                  </a:moveTo>
                  <a:cubicBezTo>
                    <a:pt x="970" y="1"/>
                    <a:pt x="1" y="34"/>
                    <a:pt x="1" y="84"/>
                  </a:cubicBezTo>
                  <a:cubicBezTo>
                    <a:pt x="1" y="134"/>
                    <a:pt x="970" y="168"/>
                    <a:pt x="2173" y="168"/>
                  </a:cubicBezTo>
                  <a:cubicBezTo>
                    <a:pt x="3359" y="168"/>
                    <a:pt x="4328" y="134"/>
                    <a:pt x="4328" y="84"/>
                  </a:cubicBezTo>
                  <a:cubicBezTo>
                    <a:pt x="4328" y="34"/>
                    <a:pt x="3359" y="1"/>
                    <a:pt x="21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8" name="Google Shape;2198;p58"/>
            <p:cNvSpPr/>
            <p:nvPr/>
          </p:nvSpPr>
          <p:spPr>
            <a:xfrm>
              <a:off x="4894133" y="1529057"/>
              <a:ext cx="138200" cy="4872"/>
            </a:xfrm>
            <a:custGeom>
              <a:avLst/>
              <a:gdLst/>
              <a:ahLst/>
              <a:cxnLst/>
              <a:rect l="l" t="t" r="r" b="b"/>
              <a:pathLst>
                <a:path w="4312" h="152" extrusionOk="0">
                  <a:moveTo>
                    <a:pt x="2156" y="1"/>
                  </a:moveTo>
                  <a:cubicBezTo>
                    <a:pt x="970" y="1"/>
                    <a:pt x="1" y="34"/>
                    <a:pt x="1" y="84"/>
                  </a:cubicBezTo>
                  <a:cubicBezTo>
                    <a:pt x="1" y="118"/>
                    <a:pt x="970" y="151"/>
                    <a:pt x="2156" y="151"/>
                  </a:cubicBezTo>
                  <a:cubicBezTo>
                    <a:pt x="3342" y="151"/>
                    <a:pt x="4311" y="118"/>
                    <a:pt x="4311" y="84"/>
                  </a:cubicBezTo>
                  <a:cubicBezTo>
                    <a:pt x="4311" y="34"/>
                    <a:pt x="3342" y="1"/>
                    <a:pt x="21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9" name="Google Shape;2199;p58"/>
            <p:cNvSpPr/>
            <p:nvPr/>
          </p:nvSpPr>
          <p:spPr>
            <a:xfrm>
              <a:off x="5010892" y="1675782"/>
              <a:ext cx="138712" cy="4872"/>
            </a:xfrm>
            <a:custGeom>
              <a:avLst/>
              <a:gdLst/>
              <a:ahLst/>
              <a:cxnLst/>
              <a:rect l="l" t="t" r="r" b="b"/>
              <a:pathLst>
                <a:path w="4328" h="152" extrusionOk="0">
                  <a:moveTo>
                    <a:pt x="2172" y="1"/>
                  </a:moveTo>
                  <a:cubicBezTo>
                    <a:pt x="969" y="1"/>
                    <a:pt x="0" y="34"/>
                    <a:pt x="0" y="84"/>
                  </a:cubicBezTo>
                  <a:cubicBezTo>
                    <a:pt x="0" y="118"/>
                    <a:pt x="969" y="151"/>
                    <a:pt x="2172" y="151"/>
                  </a:cubicBezTo>
                  <a:cubicBezTo>
                    <a:pt x="3359" y="151"/>
                    <a:pt x="4328" y="118"/>
                    <a:pt x="4328" y="84"/>
                  </a:cubicBezTo>
                  <a:cubicBezTo>
                    <a:pt x="4328" y="34"/>
                    <a:pt x="3359" y="1"/>
                    <a:pt x="217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0" name="Google Shape;2200;p58"/>
            <p:cNvSpPr/>
            <p:nvPr/>
          </p:nvSpPr>
          <p:spPr>
            <a:xfrm>
              <a:off x="5185981" y="1426241"/>
              <a:ext cx="353479" cy="5384"/>
            </a:xfrm>
            <a:custGeom>
              <a:avLst/>
              <a:gdLst/>
              <a:ahLst/>
              <a:cxnLst/>
              <a:rect l="l" t="t" r="r" b="b"/>
              <a:pathLst>
                <a:path w="11029" h="168" extrusionOk="0">
                  <a:moveTo>
                    <a:pt x="5515" y="1"/>
                  </a:moveTo>
                  <a:cubicBezTo>
                    <a:pt x="2474" y="1"/>
                    <a:pt x="1" y="34"/>
                    <a:pt x="1" y="84"/>
                  </a:cubicBezTo>
                  <a:cubicBezTo>
                    <a:pt x="1" y="134"/>
                    <a:pt x="2474" y="168"/>
                    <a:pt x="5515" y="168"/>
                  </a:cubicBezTo>
                  <a:cubicBezTo>
                    <a:pt x="8556" y="168"/>
                    <a:pt x="11028" y="134"/>
                    <a:pt x="11028" y="84"/>
                  </a:cubicBezTo>
                  <a:cubicBezTo>
                    <a:pt x="11028" y="34"/>
                    <a:pt x="8556" y="1"/>
                    <a:pt x="551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1" name="Google Shape;2201;p58"/>
            <p:cNvSpPr/>
            <p:nvPr/>
          </p:nvSpPr>
          <p:spPr>
            <a:xfrm>
              <a:off x="5076754" y="1534954"/>
              <a:ext cx="353447" cy="5384"/>
            </a:xfrm>
            <a:custGeom>
              <a:avLst/>
              <a:gdLst/>
              <a:ahLst/>
              <a:cxnLst/>
              <a:rect l="l" t="t" r="r" b="b"/>
              <a:pathLst>
                <a:path w="11028" h="168" extrusionOk="0">
                  <a:moveTo>
                    <a:pt x="5514" y="1"/>
                  </a:moveTo>
                  <a:cubicBezTo>
                    <a:pt x="2473" y="1"/>
                    <a:pt x="0" y="34"/>
                    <a:pt x="0" y="84"/>
                  </a:cubicBezTo>
                  <a:cubicBezTo>
                    <a:pt x="0" y="117"/>
                    <a:pt x="2473" y="168"/>
                    <a:pt x="5514" y="168"/>
                  </a:cubicBezTo>
                  <a:cubicBezTo>
                    <a:pt x="8555" y="168"/>
                    <a:pt x="11028" y="117"/>
                    <a:pt x="11028" y="84"/>
                  </a:cubicBezTo>
                  <a:cubicBezTo>
                    <a:pt x="11028" y="34"/>
                    <a:pt x="8572" y="1"/>
                    <a:pt x="551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2" name="Google Shape;2202;p58"/>
            <p:cNvSpPr/>
            <p:nvPr/>
          </p:nvSpPr>
          <p:spPr>
            <a:xfrm>
              <a:off x="5198320" y="1675782"/>
              <a:ext cx="353447" cy="4872"/>
            </a:xfrm>
            <a:custGeom>
              <a:avLst/>
              <a:gdLst/>
              <a:ahLst/>
              <a:cxnLst/>
              <a:rect l="l" t="t" r="r" b="b"/>
              <a:pathLst>
                <a:path w="11028" h="152" extrusionOk="0">
                  <a:moveTo>
                    <a:pt x="5514" y="1"/>
                  </a:moveTo>
                  <a:cubicBezTo>
                    <a:pt x="2473" y="1"/>
                    <a:pt x="0" y="34"/>
                    <a:pt x="0" y="84"/>
                  </a:cubicBezTo>
                  <a:cubicBezTo>
                    <a:pt x="0" y="118"/>
                    <a:pt x="2473" y="151"/>
                    <a:pt x="5514" y="151"/>
                  </a:cubicBezTo>
                  <a:cubicBezTo>
                    <a:pt x="8572" y="151"/>
                    <a:pt x="11028" y="118"/>
                    <a:pt x="11028" y="84"/>
                  </a:cubicBezTo>
                  <a:cubicBezTo>
                    <a:pt x="11028" y="34"/>
                    <a:pt x="8572" y="1"/>
                    <a:pt x="551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3" name="Google Shape;2203;p58"/>
            <p:cNvSpPr/>
            <p:nvPr/>
          </p:nvSpPr>
          <p:spPr>
            <a:xfrm>
              <a:off x="4875384" y="1801642"/>
              <a:ext cx="354024" cy="4840"/>
            </a:xfrm>
            <a:custGeom>
              <a:avLst/>
              <a:gdLst/>
              <a:ahLst/>
              <a:cxnLst/>
              <a:rect l="l" t="t" r="r" b="b"/>
              <a:pathLst>
                <a:path w="11046" h="151" extrusionOk="0">
                  <a:moveTo>
                    <a:pt x="5531" y="0"/>
                  </a:moveTo>
                  <a:cubicBezTo>
                    <a:pt x="2474" y="0"/>
                    <a:pt x="1" y="34"/>
                    <a:pt x="1" y="84"/>
                  </a:cubicBezTo>
                  <a:cubicBezTo>
                    <a:pt x="1" y="117"/>
                    <a:pt x="2474" y="151"/>
                    <a:pt x="5531" y="151"/>
                  </a:cubicBezTo>
                  <a:cubicBezTo>
                    <a:pt x="8572" y="151"/>
                    <a:pt x="11045" y="117"/>
                    <a:pt x="11045" y="84"/>
                  </a:cubicBezTo>
                  <a:cubicBezTo>
                    <a:pt x="11045" y="34"/>
                    <a:pt x="8572" y="0"/>
                    <a:pt x="553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4" name="Google Shape;2204;p58"/>
            <p:cNvSpPr/>
            <p:nvPr/>
          </p:nvSpPr>
          <p:spPr>
            <a:xfrm>
              <a:off x="5266843" y="1801642"/>
              <a:ext cx="353479" cy="4840"/>
            </a:xfrm>
            <a:custGeom>
              <a:avLst/>
              <a:gdLst/>
              <a:ahLst/>
              <a:cxnLst/>
              <a:rect l="l" t="t" r="r" b="b"/>
              <a:pathLst>
                <a:path w="11029" h="151" extrusionOk="0">
                  <a:moveTo>
                    <a:pt x="5515" y="0"/>
                  </a:moveTo>
                  <a:cubicBezTo>
                    <a:pt x="2457" y="0"/>
                    <a:pt x="1" y="34"/>
                    <a:pt x="1" y="84"/>
                  </a:cubicBezTo>
                  <a:cubicBezTo>
                    <a:pt x="1" y="117"/>
                    <a:pt x="2457" y="151"/>
                    <a:pt x="5515" y="151"/>
                  </a:cubicBezTo>
                  <a:cubicBezTo>
                    <a:pt x="8556" y="151"/>
                    <a:pt x="11028" y="117"/>
                    <a:pt x="11028" y="84"/>
                  </a:cubicBezTo>
                  <a:cubicBezTo>
                    <a:pt x="11028" y="34"/>
                    <a:pt x="8556" y="0"/>
                    <a:pt x="551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5" name="Google Shape;2205;p58"/>
            <p:cNvSpPr/>
            <p:nvPr/>
          </p:nvSpPr>
          <p:spPr>
            <a:xfrm>
              <a:off x="4875384" y="1842346"/>
              <a:ext cx="354024" cy="5384"/>
            </a:xfrm>
            <a:custGeom>
              <a:avLst/>
              <a:gdLst/>
              <a:ahLst/>
              <a:cxnLst/>
              <a:rect l="l" t="t" r="r" b="b"/>
              <a:pathLst>
                <a:path w="11046" h="168" extrusionOk="0">
                  <a:moveTo>
                    <a:pt x="5531" y="0"/>
                  </a:moveTo>
                  <a:cubicBezTo>
                    <a:pt x="2474" y="0"/>
                    <a:pt x="1" y="34"/>
                    <a:pt x="1" y="84"/>
                  </a:cubicBezTo>
                  <a:cubicBezTo>
                    <a:pt x="1" y="134"/>
                    <a:pt x="2474" y="167"/>
                    <a:pt x="5531" y="167"/>
                  </a:cubicBezTo>
                  <a:cubicBezTo>
                    <a:pt x="8572" y="167"/>
                    <a:pt x="11045" y="134"/>
                    <a:pt x="11045" y="84"/>
                  </a:cubicBezTo>
                  <a:cubicBezTo>
                    <a:pt x="11045" y="34"/>
                    <a:pt x="8572" y="0"/>
                    <a:pt x="553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6" name="Google Shape;2206;p58"/>
            <p:cNvSpPr/>
            <p:nvPr/>
          </p:nvSpPr>
          <p:spPr>
            <a:xfrm>
              <a:off x="4892531" y="1455695"/>
              <a:ext cx="353992" cy="5384"/>
            </a:xfrm>
            <a:custGeom>
              <a:avLst/>
              <a:gdLst/>
              <a:ahLst/>
              <a:cxnLst/>
              <a:rect l="l" t="t" r="r" b="b"/>
              <a:pathLst>
                <a:path w="11045" h="168" extrusionOk="0">
                  <a:moveTo>
                    <a:pt x="5531" y="1"/>
                  </a:moveTo>
                  <a:cubicBezTo>
                    <a:pt x="2473" y="1"/>
                    <a:pt x="1" y="34"/>
                    <a:pt x="1" y="84"/>
                  </a:cubicBezTo>
                  <a:cubicBezTo>
                    <a:pt x="1" y="134"/>
                    <a:pt x="2473" y="168"/>
                    <a:pt x="5531" y="168"/>
                  </a:cubicBezTo>
                  <a:cubicBezTo>
                    <a:pt x="8572" y="168"/>
                    <a:pt x="11045" y="134"/>
                    <a:pt x="11045" y="84"/>
                  </a:cubicBezTo>
                  <a:cubicBezTo>
                    <a:pt x="11045" y="34"/>
                    <a:pt x="8572" y="1"/>
                    <a:pt x="553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7" name="Google Shape;2207;p58"/>
            <p:cNvSpPr/>
            <p:nvPr/>
          </p:nvSpPr>
          <p:spPr>
            <a:xfrm>
              <a:off x="5061210" y="1426785"/>
              <a:ext cx="91086" cy="4840"/>
            </a:xfrm>
            <a:custGeom>
              <a:avLst/>
              <a:gdLst/>
              <a:ahLst/>
              <a:cxnLst/>
              <a:rect l="l" t="t" r="r" b="b"/>
              <a:pathLst>
                <a:path w="2842" h="151" extrusionOk="0">
                  <a:moveTo>
                    <a:pt x="1421" y="0"/>
                  </a:moveTo>
                  <a:cubicBezTo>
                    <a:pt x="636" y="0"/>
                    <a:pt x="1" y="34"/>
                    <a:pt x="1" y="84"/>
                  </a:cubicBezTo>
                  <a:cubicBezTo>
                    <a:pt x="1" y="117"/>
                    <a:pt x="636" y="151"/>
                    <a:pt x="1421" y="151"/>
                  </a:cubicBezTo>
                  <a:cubicBezTo>
                    <a:pt x="2206" y="151"/>
                    <a:pt x="2841" y="117"/>
                    <a:pt x="2841" y="84"/>
                  </a:cubicBezTo>
                  <a:cubicBezTo>
                    <a:pt x="2841" y="34"/>
                    <a:pt x="2206" y="0"/>
                    <a:pt x="142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8" name="Google Shape;2208;p58"/>
            <p:cNvSpPr/>
            <p:nvPr/>
          </p:nvSpPr>
          <p:spPr>
            <a:xfrm>
              <a:off x="4878621" y="1638315"/>
              <a:ext cx="91054" cy="4840"/>
            </a:xfrm>
            <a:custGeom>
              <a:avLst/>
              <a:gdLst/>
              <a:ahLst/>
              <a:cxnLst/>
              <a:rect l="l" t="t" r="r" b="b"/>
              <a:pathLst>
                <a:path w="2841" h="151" extrusionOk="0">
                  <a:moveTo>
                    <a:pt x="1420" y="0"/>
                  </a:moveTo>
                  <a:cubicBezTo>
                    <a:pt x="635" y="0"/>
                    <a:pt x="0" y="34"/>
                    <a:pt x="0" y="67"/>
                  </a:cubicBezTo>
                  <a:cubicBezTo>
                    <a:pt x="0" y="117"/>
                    <a:pt x="635" y="151"/>
                    <a:pt x="1420" y="151"/>
                  </a:cubicBezTo>
                  <a:cubicBezTo>
                    <a:pt x="2206" y="151"/>
                    <a:pt x="2841" y="117"/>
                    <a:pt x="2841" y="67"/>
                  </a:cubicBezTo>
                  <a:cubicBezTo>
                    <a:pt x="2841" y="34"/>
                    <a:pt x="2206" y="0"/>
                    <a:pt x="142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9" name="Google Shape;2209;p58"/>
            <p:cNvSpPr/>
            <p:nvPr/>
          </p:nvSpPr>
          <p:spPr>
            <a:xfrm>
              <a:off x="4876474" y="1675782"/>
              <a:ext cx="91054" cy="4872"/>
            </a:xfrm>
            <a:custGeom>
              <a:avLst/>
              <a:gdLst/>
              <a:ahLst/>
              <a:cxnLst/>
              <a:rect l="l" t="t" r="r" b="b"/>
              <a:pathLst>
                <a:path w="2841" h="152" extrusionOk="0">
                  <a:moveTo>
                    <a:pt x="1420" y="1"/>
                  </a:moveTo>
                  <a:cubicBezTo>
                    <a:pt x="635" y="1"/>
                    <a:pt x="0" y="34"/>
                    <a:pt x="0" y="84"/>
                  </a:cubicBezTo>
                  <a:cubicBezTo>
                    <a:pt x="0" y="118"/>
                    <a:pt x="635" y="151"/>
                    <a:pt x="1420" y="151"/>
                  </a:cubicBezTo>
                  <a:cubicBezTo>
                    <a:pt x="2206" y="151"/>
                    <a:pt x="2841" y="118"/>
                    <a:pt x="2841" y="84"/>
                  </a:cubicBezTo>
                  <a:cubicBezTo>
                    <a:pt x="2841" y="34"/>
                    <a:pt x="2206" y="1"/>
                    <a:pt x="142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0" name="Google Shape;2210;p58"/>
            <p:cNvSpPr/>
            <p:nvPr/>
          </p:nvSpPr>
          <p:spPr>
            <a:xfrm>
              <a:off x="4772055" y="1294515"/>
              <a:ext cx="984288" cy="5384"/>
            </a:xfrm>
            <a:custGeom>
              <a:avLst/>
              <a:gdLst/>
              <a:ahLst/>
              <a:cxnLst/>
              <a:rect l="l" t="t" r="r" b="b"/>
              <a:pathLst>
                <a:path w="30711" h="168" extrusionOk="0">
                  <a:moveTo>
                    <a:pt x="15355" y="0"/>
                  </a:moveTo>
                  <a:cubicBezTo>
                    <a:pt x="6867" y="0"/>
                    <a:pt x="0" y="34"/>
                    <a:pt x="0" y="84"/>
                  </a:cubicBezTo>
                  <a:cubicBezTo>
                    <a:pt x="0" y="117"/>
                    <a:pt x="6867" y="167"/>
                    <a:pt x="15355" y="167"/>
                  </a:cubicBezTo>
                  <a:cubicBezTo>
                    <a:pt x="23827" y="167"/>
                    <a:pt x="30710" y="117"/>
                    <a:pt x="30710" y="84"/>
                  </a:cubicBezTo>
                  <a:cubicBezTo>
                    <a:pt x="30710" y="34"/>
                    <a:pt x="23827" y="0"/>
                    <a:pt x="1535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1" name="Google Shape;2211;p58"/>
            <p:cNvSpPr/>
            <p:nvPr/>
          </p:nvSpPr>
          <p:spPr>
            <a:xfrm>
              <a:off x="4822918" y="1252209"/>
              <a:ext cx="27339" cy="23364"/>
            </a:xfrm>
            <a:custGeom>
              <a:avLst/>
              <a:gdLst/>
              <a:ahLst/>
              <a:cxnLst/>
              <a:rect l="l" t="t" r="r" b="b"/>
              <a:pathLst>
                <a:path w="853" h="729" extrusionOk="0">
                  <a:moveTo>
                    <a:pt x="485" y="0"/>
                  </a:moveTo>
                  <a:cubicBezTo>
                    <a:pt x="167" y="0"/>
                    <a:pt x="0" y="385"/>
                    <a:pt x="234" y="619"/>
                  </a:cubicBezTo>
                  <a:cubicBezTo>
                    <a:pt x="305" y="695"/>
                    <a:pt x="395" y="728"/>
                    <a:pt x="484" y="728"/>
                  </a:cubicBezTo>
                  <a:cubicBezTo>
                    <a:pt x="670" y="728"/>
                    <a:pt x="853" y="582"/>
                    <a:pt x="853" y="368"/>
                  </a:cubicBezTo>
                  <a:cubicBezTo>
                    <a:pt x="853" y="168"/>
                    <a:pt x="685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2" name="Google Shape;2212;p58"/>
            <p:cNvSpPr/>
            <p:nvPr/>
          </p:nvSpPr>
          <p:spPr>
            <a:xfrm>
              <a:off x="4872724" y="1252209"/>
              <a:ext cx="27339" cy="23364"/>
            </a:xfrm>
            <a:custGeom>
              <a:avLst/>
              <a:gdLst/>
              <a:ahLst/>
              <a:cxnLst/>
              <a:rect l="l" t="t" r="r" b="b"/>
              <a:pathLst>
                <a:path w="853" h="729" extrusionOk="0">
                  <a:moveTo>
                    <a:pt x="485" y="0"/>
                  </a:moveTo>
                  <a:cubicBezTo>
                    <a:pt x="167" y="0"/>
                    <a:pt x="0" y="385"/>
                    <a:pt x="234" y="619"/>
                  </a:cubicBezTo>
                  <a:cubicBezTo>
                    <a:pt x="310" y="695"/>
                    <a:pt x="402" y="728"/>
                    <a:pt x="491" y="728"/>
                  </a:cubicBezTo>
                  <a:cubicBezTo>
                    <a:pt x="677" y="728"/>
                    <a:pt x="852" y="582"/>
                    <a:pt x="852" y="368"/>
                  </a:cubicBezTo>
                  <a:cubicBezTo>
                    <a:pt x="852" y="168"/>
                    <a:pt x="685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3" name="Google Shape;2213;p58"/>
            <p:cNvSpPr/>
            <p:nvPr/>
          </p:nvSpPr>
          <p:spPr>
            <a:xfrm>
              <a:off x="4923043" y="1252209"/>
              <a:ext cx="27371" cy="23364"/>
            </a:xfrm>
            <a:custGeom>
              <a:avLst/>
              <a:gdLst/>
              <a:ahLst/>
              <a:cxnLst/>
              <a:rect l="l" t="t" r="r" b="b"/>
              <a:pathLst>
                <a:path w="854" h="729" extrusionOk="0">
                  <a:moveTo>
                    <a:pt x="485" y="0"/>
                  </a:moveTo>
                  <a:cubicBezTo>
                    <a:pt x="168" y="0"/>
                    <a:pt x="1" y="385"/>
                    <a:pt x="235" y="619"/>
                  </a:cubicBezTo>
                  <a:cubicBezTo>
                    <a:pt x="305" y="695"/>
                    <a:pt x="395" y="728"/>
                    <a:pt x="484" y="728"/>
                  </a:cubicBezTo>
                  <a:cubicBezTo>
                    <a:pt x="670" y="728"/>
                    <a:pt x="853" y="582"/>
                    <a:pt x="853" y="368"/>
                  </a:cubicBezTo>
                  <a:cubicBezTo>
                    <a:pt x="853" y="168"/>
                    <a:pt x="686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4" name="Google Shape;2214;p58"/>
            <p:cNvSpPr/>
            <p:nvPr/>
          </p:nvSpPr>
          <p:spPr>
            <a:xfrm>
              <a:off x="7882283" y="2757533"/>
              <a:ext cx="493762" cy="1596891"/>
            </a:xfrm>
            <a:custGeom>
              <a:avLst/>
              <a:gdLst/>
              <a:ahLst/>
              <a:cxnLst/>
              <a:rect l="l" t="t" r="r" b="b"/>
              <a:pathLst>
                <a:path w="15406" h="49825" extrusionOk="0">
                  <a:moveTo>
                    <a:pt x="0" y="0"/>
                  </a:moveTo>
                  <a:lnTo>
                    <a:pt x="0" y="49825"/>
                  </a:lnTo>
                  <a:lnTo>
                    <a:pt x="15406" y="49825"/>
                  </a:lnTo>
                  <a:lnTo>
                    <a:pt x="1540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5" name="Google Shape;2215;p58"/>
            <p:cNvSpPr/>
            <p:nvPr/>
          </p:nvSpPr>
          <p:spPr>
            <a:xfrm>
              <a:off x="8376013" y="2758046"/>
              <a:ext cx="418797" cy="1596378"/>
            </a:xfrm>
            <a:custGeom>
              <a:avLst/>
              <a:gdLst/>
              <a:ahLst/>
              <a:cxnLst/>
              <a:rect l="l" t="t" r="r" b="b"/>
              <a:pathLst>
                <a:path w="13067" h="49809" extrusionOk="0">
                  <a:moveTo>
                    <a:pt x="1" y="1"/>
                  </a:moveTo>
                  <a:lnTo>
                    <a:pt x="1" y="49809"/>
                  </a:lnTo>
                  <a:lnTo>
                    <a:pt x="13067" y="49809"/>
                  </a:lnTo>
                  <a:lnTo>
                    <a:pt x="1306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6" name="Google Shape;2216;p58"/>
            <p:cNvSpPr/>
            <p:nvPr/>
          </p:nvSpPr>
          <p:spPr>
            <a:xfrm>
              <a:off x="7920839" y="2822307"/>
              <a:ext cx="396298" cy="343832"/>
            </a:xfrm>
            <a:custGeom>
              <a:avLst/>
              <a:gdLst/>
              <a:ahLst/>
              <a:cxnLst/>
              <a:rect l="l" t="t" r="r" b="b"/>
              <a:pathLst>
                <a:path w="12365" h="10728" extrusionOk="0">
                  <a:moveTo>
                    <a:pt x="0" y="1"/>
                  </a:moveTo>
                  <a:lnTo>
                    <a:pt x="0" y="10728"/>
                  </a:lnTo>
                  <a:lnTo>
                    <a:pt x="12365" y="10728"/>
                  </a:lnTo>
                  <a:lnTo>
                    <a:pt x="1236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7" name="Google Shape;2217;p58"/>
            <p:cNvSpPr/>
            <p:nvPr/>
          </p:nvSpPr>
          <p:spPr>
            <a:xfrm>
              <a:off x="7920839" y="3205208"/>
              <a:ext cx="396298" cy="344345"/>
            </a:xfrm>
            <a:custGeom>
              <a:avLst/>
              <a:gdLst/>
              <a:ahLst/>
              <a:cxnLst/>
              <a:rect l="l" t="t" r="r" b="b"/>
              <a:pathLst>
                <a:path w="12365" h="10744" extrusionOk="0">
                  <a:moveTo>
                    <a:pt x="0" y="0"/>
                  </a:moveTo>
                  <a:lnTo>
                    <a:pt x="0" y="10744"/>
                  </a:lnTo>
                  <a:lnTo>
                    <a:pt x="12365" y="10744"/>
                  </a:lnTo>
                  <a:lnTo>
                    <a:pt x="1236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8" name="Google Shape;2218;p58"/>
            <p:cNvSpPr/>
            <p:nvPr/>
          </p:nvSpPr>
          <p:spPr>
            <a:xfrm>
              <a:off x="7920839" y="3588077"/>
              <a:ext cx="396298" cy="344377"/>
            </a:xfrm>
            <a:custGeom>
              <a:avLst/>
              <a:gdLst/>
              <a:ahLst/>
              <a:cxnLst/>
              <a:rect l="l" t="t" r="r" b="b"/>
              <a:pathLst>
                <a:path w="12365" h="10745" extrusionOk="0">
                  <a:moveTo>
                    <a:pt x="0" y="1"/>
                  </a:moveTo>
                  <a:lnTo>
                    <a:pt x="0" y="10745"/>
                  </a:lnTo>
                  <a:lnTo>
                    <a:pt x="12365" y="10745"/>
                  </a:lnTo>
                  <a:lnTo>
                    <a:pt x="1236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9" name="Google Shape;2219;p58"/>
            <p:cNvSpPr/>
            <p:nvPr/>
          </p:nvSpPr>
          <p:spPr>
            <a:xfrm>
              <a:off x="7920839" y="3971523"/>
              <a:ext cx="396298" cy="343832"/>
            </a:xfrm>
            <a:custGeom>
              <a:avLst/>
              <a:gdLst/>
              <a:ahLst/>
              <a:cxnLst/>
              <a:rect l="l" t="t" r="r" b="b"/>
              <a:pathLst>
                <a:path w="12365" h="10728" extrusionOk="0">
                  <a:moveTo>
                    <a:pt x="0" y="0"/>
                  </a:moveTo>
                  <a:lnTo>
                    <a:pt x="0" y="10727"/>
                  </a:lnTo>
                  <a:lnTo>
                    <a:pt x="12365" y="10727"/>
                  </a:lnTo>
                  <a:lnTo>
                    <a:pt x="1236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0" name="Google Shape;2220;p58"/>
            <p:cNvSpPr/>
            <p:nvPr/>
          </p:nvSpPr>
          <p:spPr>
            <a:xfrm>
              <a:off x="8086858" y="2872112"/>
              <a:ext cx="32146" cy="27659"/>
            </a:xfrm>
            <a:custGeom>
              <a:avLst/>
              <a:gdLst/>
              <a:ahLst/>
              <a:cxnLst/>
              <a:rect l="l" t="t" r="r" b="b"/>
              <a:pathLst>
                <a:path w="1003" h="863" extrusionOk="0">
                  <a:moveTo>
                    <a:pt x="568" y="1"/>
                  </a:moveTo>
                  <a:cubicBezTo>
                    <a:pt x="184" y="1"/>
                    <a:pt x="0" y="469"/>
                    <a:pt x="267" y="736"/>
                  </a:cubicBezTo>
                  <a:cubicBezTo>
                    <a:pt x="355" y="823"/>
                    <a:pt x="463" y="862"/>
                    <a:pt x="570" y="862"/>
                  </a:cubicBezTo>
                  <a:cubicBezTo>
                    <a:pt x="790" y="862"/>
                    <a:pt x="1003" y="694"/>
                    <a:pt x="1003" y="435"/>
                  </a:cubicBezTo>
                  <a:cubicBezTo>
                    <a:pt x="1003" y="184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1" name="Google Shape;2221;p58"/>
            <p:cNvSpPr/>
            <p:nvPr/>
          </p:nvSpPr>
          <p:spPr>
            <a:xfrm>
              <a:off x="8086858" y="3259821"/>
              <a:ext cx="32146" cy="27339"/>
            </a:xfrm>
            <a:custGeom>
              <a:avLst/>
              <a:gdLst/>
              <a:ahLst/>
              <a:cxnLst/>
              <a:rect l="l" t="t" r="r" b="b"/>
              <a:pathLst>
                <a:path w="1003" h="853" extrusionOk="0">
                  <a:moveTo>
                    <a:pt x="568" y="1"/>
                  </a:moveTo>
                  <a:cubicBezTo>
                    <a:pt x="184" y="1"/>
                    <a:pt x="0" y="452"/>
                    <a:pt x="267" y="719"/>
                  </a:cubicBezTo>
                  <a:cubicBezTo>
                    <a:pt x="355" y="812"/>
                    <a:pt x="463" y="853"/>
                    <a:pt x="570" y="853"/>
                  </a:cubicBezTo>
                  <a:cubicBezTo>
                    <a:pt x="790" y="853"/>
                    <a:pt x="1003" y="677"/>
                    <a:pt x="1003" y="418"/>
                  </a:cubicBezTo>
                  <a:cubicBezTo>
                    <a:pt x="1003" y="184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2" name="Google Shape;2222;p58"/>
            <p:cNvSpPr/>
            <p:nvPr/>
          </p:nvSpPr>
          <p:spPr>
            <a:xfrm>
              <a:off x="8086858" y="3646985"/>
              <a:ext cx="32146" cy="27659"/>
            </a:xfrm>
            <a:custGeom>
              <a:avLst/>
              <a:gdLst/>
              <a:ahLst/>
              <a:cxnLst/>
              <a:rect l="l" t="t" r="r" b="b"/>
              <a:pathLst>
                <a:path w="1003" h="863" extrusionOk="0">
                  <a:moveTo>
                    <a:pt x="568" y="1"/>
                  </a:moveTo>
                  <a:cubicBezTo>
                    <a:pt x="184" y="1"/>
                    <a:pt x="0" y="469"/>
                    <a:pt x="267" y="736"/>
                  </a:cubicBezTo>
                  <a:cubicBezTo>
                    <a:pt x="355" y="823"/>
                    <a:pt x="463" y="862"/>
                    <a:pt x="570" y="862"/>
                  </a:cubicBezTo>
                  <a:cubicBezTo>
                    <a:pt x="790" y="862"/>
                    <a:pt x="1003" y="694"/>
                    <a:pt x="1003" y="435"/>
                  </a:cubicBezTo>
                  <a:cubicBezTo>
                    <a:pt x="1003" y="201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3" name="Google Shape;2223;p58"/>
            <p:cNvSpPr/>
            <p:nvPr/>
          </p:nvSpPr>
          <p:spPr>
            <a:xfrm>
              <a:off x="8086858" y="4034694"/>
              <a:ext cx="32146" cy="27371"/>
            </a:xfrm>
            <a:custGeom>
              <a:avLst/>
              <a:gdLst/>
              <a:ahLst/>
              <a:cxnLst/>
              <a:rect l="l" t="t" r="r" b="b"/>
              <a:pathLst>
                <a:path w="1003" h="854" extrusionOk="0">
                  <a:moveTo>
                    <a:pt x="568" y="1"/>
                  </a:moveTo>
                  <a:cubicBezTo>
                    <a:pt x="184" y="1"/>
                    <a:pt x="0" y="452"/>
                    <a:pt x="267" y="719"/>
                  </a:cubicBezTo>
                  <a:cubicBezTo>
                    <a:pt x="355" y="812"/>
                    <a:pt x="463" y="853"/>
                    <a:pt x="570" y="853"/>
                  </a:cubicBezTo>
                  <a:cubicBezTo>
                    <a:pt x="790" y="853"/>
                    <a:pt x="1003" y="678"/>
                    <a:pt x="1003" y="419"/>
                  </a:cubicBezTo>
                  <a:cubicBezTo>
                    <a:pt x="1003" y="185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4" name="Google Shape;2224;p58"/>
            <p:cNvSpPr/>
            <p:nvPr/>
          </p:nvSpPr>
          <p:spPr>
            <a:xfrm>
              <a:off x="7882283" y="4354393"/>
              <a:ext cx="57337" cy="320821"/>
            </a:xfrm>
            <a:custGeom>
              <a:avLst/>
              <a:gdLst/>
              <a:ahLst/>
              <a:cxnLst/>
              <a:rect l="l" t="t" r="r" b="b"/>
              <a:pathLst>
                <a:path w="1789" h="10010" extrusionOk="0">
                  <a:moveTo>
                    <a:pt x="0" y="1"/>
                  </a:moveTo>
                  <a:lnTo>
                    <a:pt x="0" y="10009"/>
                  </a:lnTo>
                  <a:lnTo>
                    <a:pt x="1788" y="10009"/>
                  </a:lnTo>
                  <a:lnTo>
                    <a:pt x="178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5" name="Google Shape;2225;p58"/>
            <p:cNvSpPr/>
            <p:nvPr/>
          </p:nvSpPr>
          <p:spPr>
            <a:xfrm>
              <a:off x="8316593" y="4354393"/>
              <a:ext cx="57305" cy="320821"/>
            </a:xfrm>
            <a:custGeom>
              <a:avLst/>
              <a:gdLst/>
              <a:ahLst/>
              <a:cxnLst/>
              <a:rect l="l" t="t" r="r" b="b"/>
              <a:pathLst>
                <a:path w="1788" h="10010" extrusionOk="0">
                  <a:moveTo>
                    <a:pt x="0" y="1"/>
                  </a:moveTo>
                  <a:lnTo>
                    <a:pt x="0" y="10009"/>
                  </a:lnTo>
                  <a:lnTo>
                    <a:pt x="1788" y="10009"/>
                  </a:lnTo>
                  <a:lnTo>
                    <a:pt x="178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6" name="Google Shape;2226;p58"/>
            <p:cNvSpPr/>
            <p:nvPr/>
          </p:nvSpPr>
          <p:spPr>
            <a:xfrm>
              <a:off x="8731608" y="4354393"/>
              <a:ext cx="56793" cy="320821"/>
            </a:xfrm>
            <a:custGeom>
              <a:avLst/>
              <a:gdLst/>
              <a:ahLst/>
              <a:cxnLst/>
              <a:rect l="l" t="t" r="r" b="b"/>
              <a:pathLst>
                <a:path w="1772" h="10010" extrusionOk="0">
                  <a:moveTo>
                    <a:pt x="0" y="1"/>
                  </a:moveTo>
                  <a:lnTo>
                    <a:pt x="0" y="10009"/>
                  </a:lnTo>
                  <a:lnTo>
                    <a:pt x="1771" y="10009"/>
                  </a:lnTo>
                  <a:lnTo>
                    <a:pt x="17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7" name="Google Shape;2227;p58"/>
            <p:cNvSpPr/>
            <p:nvPr/>
          </p:nvSpPr>
          <p:spPr>
            <a:xfrm>
              <a:off x="3690303" y="4272954"/>
              <a:ext cx="403285" cy="315853"/>
            </a:xfrm>
            <a:custGeom>
              <a:avLst/>
              <a:gdLst/>
              <a:ahLst/>
              <a:cxnLst/>
              <a:rect l="l" t="t" r="r" b="b"/>
              <a:pathLst>
                <a:path w="12583" h="9855" extrusionOk="0">
                  <a:moveTo>
                    <a:pt x="8578" y="0"/>
                  </a:moveTo>
                  <a:cubicBezTo>
                    <a:pt x="7317" y="0"/>
                    <a:pt x="6147" y="819"/>
                    <a:pt x="5498" y="1907"/>
                  </a:cubicBezTo>
                  <a:cubicBezTo>
                    <a:pt x="4930" y="2876"/>
                    <a:pt x="4696" y="4096"/>
                    <a:pt x="3827" y="4831"/>
                  </a:cubicBezTo>
                  <a:cubicBezTo>
                    <a:pt x="3376" y="5215"/>
                    <a:pt x="2791" y="5416"/>
                    <a:pt x="2240" y="5650"/>
                  </a:cubicBezTo>
                  <a:cubicBezTo>
                    <a:pt x="1688" y="5884"/>
                    <a:pt x="1070" y="6134"/>
                    <a:pt x="786" y="6669"/>
                  </a:cubicBezTo>
                  <a:cubicBezTo>
                    <a:pt x="1" y="8106"/>
                    <a:pt x="1020" y="9342"/>
                    <a:pt x="1471" y="9727"/>
                  </a:cubicBezTo>
                  <a:lnTo>
                    <a:pt x="1655" y="9610"/>
                  </a:lnTo>
                  <a:lnTo>
                    <a:pt x="9775" y="9844"/>
                  </a:lnTo>
                  <a:cubicBezTo>
                    <a:pt x="9914" y="9850"/>
                    <a:pt x="10057" y="9854"/>
                    <a:pt x="10200" y="9854"/>
                  </a:cubicBezTo>
                  <a:cubicBezTo>
                    <a:pt x="10832" y="9854"/>
                    <a:pt x="11481" y="9767"/>
                    <a:pt x="11931" y="9359"/>
                  </a:cubicBezTo>
                  <a:cubicBezTo>
                    <a:pt x="12532" y="8808"/>
                    <a:pt x="12582" y="7872"/>
                    <a:pt x="12566" y="7053"/>
                  </a:cubicBezTo>
                  <a:cubicBezTo>
                    <a:pt x="12549" y="5566"/>
                    <a:pt x="12532" y="4029"/>
                    <a:pt x="11981" y="2659"/>
                  </a:cubicBezTo>
                  <a:cubicBezTo>
                    <a:pt x="11413" y="1272"/>
                    <a:pt x="10176" y="69"/>
                    <a:pt x="8689" y="2"/>
                  </a:cubicBezTo>
                  <a:cubicBezTo>
                    <a:pt x="8652" y="1"/>
                    <a:pt x="8615" y="0"/>
                    <a:pt x="857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8" name="Google Shape;2228;p58"/>
            <p:cNvSpPr/>
            <p:nvPr/>
          </p:nvSpPr>
          <p:spPr>
            <a:xfrm>
              <a:off x="3551078" y="3872457"/>
              <a:ext cx="684428" cy="801154"/>
            </a:xfrm>
            <a:custGeom>
              <a:avLst/>
              <a:gdLst/>
              <a:ahLst/>
              <a:cxnLst/>
              <a:rect l="l" t="t" r="r" b="b"/>
              <a:pathLst>
                <a:path w="21355" h="24997" extrusionOk="0">
                  <a:moveTo>
                    <a:pt x="2423" y="201"/>
                  </a:moveTo>
                  <a:cubicBezTo>
                    <a:pt x="2507" y="652"/>
                    <a:pt x="2891" y="3075"/>
                    <a:pt x="3426" y="6349"/>
                  </a:cubicBezTo>
                  <a:lnTo>
                    <a:pt x="1287" y="6349"/>
                  </a:lnTo>
                  <a:lnTo>
                    <a:pt x="251" y="201"/>
                  </a:lnTo>
                  <a:close/>
                  <a:moveTo>
                    <a:pt x="6968" y="201"/>
                  </a:moveTo>
                  <a:lnTo>
                    <a:pt x="7453" y="6349"/>
                  </a:lnTo>
                  <a:lnTo>
                    <a:pt x="3643" y="6349"/>
                  </a:lnTo>
                  <a:cubicBezTo>
                    <a:pt x="3509" y="5497"/>
                    <a:pt x="3376" y="4695"/>
                    <a:pt x="3259" y="3977"/>
                  </a:cubicBezTo>
                  <a:cubicBezTo>
                    <a:pt x="2858" y="1487"/>
                    <a:pt x="2707" y="552"/>
                    <a:pt x="2624" y="201"/>
                  </a:cubicBezTo>
                  <a:close/>
                  <a:moveTo>
                    <a:pt x="11128" y="201"/>
                  </a:moveTo>
                  <a:lnTo>
                    <a:pt x="11262" y="6349"/>
                  </a:lnTo>
                  <a:lnTo>
                    <a:pt x="7670" y="6349"/>
                  </a:lnTo>
                  <a:lnTo>
                    <a:pt x="7185" y="201"/>
                  </a:lnTo>
                  <a:close/>
                  <a:moveTo>
                    <a:pt x="15389" y="201"/>
                  </a:moveTo>
                  <a:lnTo>
                    <a:pt x="15189" y="6349"/>
                  </a:lnTo>
                  <a:lnTo>
                    <a:pt x="11479" y="6349"/>
                  </a:lnTo>
                  <a:lnTo>
                    <a:pt x="11346" y="201"/>
                  </a:lnTo>
                  <a:close/>
                  <a:moveTo>
                    <a:pt x="18547" y="201"/>
                  </a:moveTo>
                  <a:lnTo>
                    <a:pt x="18029" y="6349"/>
                  </a:lnTo>
                  <a:lnTo>
                    <a:pt x="15406" y="6349"/>
                  </a:lnTo>
                  <a:lnTo>
                    <a:pt x="15606" y="201"/>
                  </a:lnTo>
                  <a:close/>
                  <a:moveTo>
                    <a:pt x="21103" y="201"/>
                  </a:moveTo>
                  <a:lnTo>
                    <a:pt x="20385" y="6349"/>
                  </a:lnTo>
                  <a:lnTo>
                    <a:pt x="18230" y="6349"/>
                  </a:lnTo>
                  <a:lnTo>
                    <a:pt x="18764" y="201"/>
                  </a:lnTo>
                  <a:close/>
                  <a:moveTo>
                    <a:pt x="3676" y="7937"/>
                  </a:moveTo>
                  <a:cubicBezTo>
                    <a:pt x="3994" y="9975"/>
                    <a:pt x="4361" y="12264"/>
                    <a:pt x="4729" y="14553"/>
                  </a:cubicBezTo>
                  <a:lnTo>
                    <a:pt x="2657" y="14553"/>
                  </a:lnTo>
                  <a:lnTo>
                    <a:pt x="1538" y="7937"/>
                  </a:lnTo>
                  <a:close/>
                  <a:moveTo>
                    <a:pt x="7570" y="7937"/>
                  </a:moveTo>
                  <a:lnTo>
                    <a:pt x="8087" y="14553"/>
                  </a:lnTo>
                  <a:lnTo>
                    <a:pt x="4930" y="14553"/>
                  </a:lnTo>
                  <a:cubicBezTo>
                    <a:pt x="4829" y="13885"/>
                    <a:pt x="4729" y="13200"/>
                    <a:pt x="4612" y="12532"/>
                  </a:cubicBezTo>
                  <a:cubicBezTo>
                    <a:pt x="4361" y="10961"/>
                    <a:pt x="4128" y="9407"/>
                    <a:pt x="3894" y="7937"/>
                  </a:cubicBezTo>
                  <a:close/>
                  <a:moveTo>
                    <a:pt x="11312" y="7937"/>
                  </a:moveTo>
                  <a:lnTo>
                    <a:pt x="11463" y="14553"/>
                  </a:lnTo>
                  <a:lnTo>
                    <a:pt x="8305" y="14553"/>
                  </a:lnTo>
                  <a:lnTo>
                    <a:pt x="7787" y="7937"/>
                  </a:lnTo>
                  <a:close/>
                  <a:moveTo>
                    <a:pt x="15139" y="7937"/>
                  </a:moveTo>
                  <a:lnTo>
                    <a:pt x="14921" y="14553"/>
                  </a:lnTo>
                  <a:lnTo>
                    <a:pt x="11663" y="14553"/>
                  </a:lnTo>
                  <a:lnTo>
                    <a:pt x="11513" y="7937"/>
                  </a:lnTo>
                  <a:close/>
                  <a:moveTo>
                    <a:pt x="17895" y="7937"/>
                  </a:moveTo>
                  <a:lnTo>
                    <a:pt x="17327" y="14553"/>
                  </a:lnTo>
                  <a:lnTo>
                    <a:pt x="15122" y="14553"/>
                  </a:lnTo>
                  <a:lnTo>
                    <a:pt x="15356" y="7937"/>
                  </a:lnTo>
                  <a:close/>
                  <a:moveTo>
                    <a:pt x="20201" y="7937"/>
                  </a:moveTo>
                  <a:lnTo>
                    <a:pt x="19416" y="14553"/>
                  </a:lnTo>
                  <a:lnTo>
                    <a:pt x="17528" y="14553"/>
                  </a:lnTo>
                  <a:lnTo>
                    <a:pt x="18096" y="7937"/>
                  </a:lnTo>
                  <a:close/>
                  <a:moveTo>
                    <a:pt x="4980" y="16141"/>
                  </a:moveTo>
                  <a:cubicBezTo>
                    <a:pt x="5280" y="18146"/>
                    <a:pt x="5598" y="20101"/>
                    <a:pt x="5882" y="21905"/>
                  </a:cubicBezTo>
                  <a:lnTo>
                    <a:pt x="3894" y="21905"/>
                  </a:lnTo>
                  <a:lnTo>
                    <a:pt x="2925" y="16141"/>
                  </a:lnTo>
                  <a:close/>
                  <a:moveTo>
                    <a:pt x="8221" y="16141"/>
                  </a:moveTo>
                  <a:lnTo>
                    <a:pt x="8672" y="21905"/>
                  </a:lnTo>
                  <a:lnTo>
                    <a:pt x="6099" y="21905"/>
                  </a:lnTo>
                  <a:cubicBezTo>
                    <a:pt x="5849" y="20351"/>
                    <a:pt x="5531" y="18329"/>
                    <a:pt x="5180" y="16141"/>
                  </a:cubicBezTo>
                  <a:close/>
                  <a:moveTo>
                    <a:pt x="11496" y="16141"/>
                  </a:moveTo>
                  <a:lnTo>
                    <a:pt x="11630" y="21905"/>
                  </a:lnTo>
                  <a:lnTo>
                    <a:pt x="8873" y="21905"/>
                  </a:lnTo>
                  <a:lnTo>
                    <a:pt x="8422" y="16141"/>
                  </a:lnTo>
                  <a:close/>
                  <a:moveTo>
                    <a:pt x="14854" y="16141"/>
                  </a:moveTo>
                  <a:lnTo>
                    <a:pt x="14671" y="21905"/>
                  </a:lnTo>
                  <a:lnTo>
                    <a:pt x="11847" y="21905"/>
                  </a:lnTo>
                  <a:lnTo>
                    <a:pt x="11713" y="16141"/>
                  </a:lnTo>
                  <a:close/>
                  <a:moveTo>
                    <a:pt x="17177" y="16141"/>
                  </a:moveTo>
                  <a:lnTo>
                    <a:pt x="16692" y="21905"/>
                  </a:lnTo>
                  <a:lnTo>
                    <a:pt x="14888" y="21905"/>
                  </a:lnTo>
                  <a:lnTo>
                    <a:pt x="15072" y="16141"/>
                  </a:lnTo>
                  <a:close/>
                  <a:moveTo>
                    <a:pt x="19232" y="16141"/>
                  </a:moveTo>
                  <a:lnTo>
                    <a:pt x="18547" y="21905"/>
                  </a:lnTo>
                  <a:lnTo>
                    <a:pt x="16910" y="21905"/>
                  </a:lnTo>
                  <a:lnTo>
                    <a:pt x="17394" y="16141"/>
                  </a:lnTo>
                  <a:close/>
                  <a:moveTo>
                    <a:pt x="1" y="0"/>
                  </a:moveTo>
                  <a:lnTo>
                    <a:pt x="3844" y="22824"/>
                  </a:lnTo>
                  <a:cubicBezTo>
                    <a:pt x="4011" y="23793"/>
                    <a:pt x="4712" y="24595"/>
                    <a:pt x="5665" y="24862"/>
                  </a:cubicBezTo>
                  <a:cubicBezTo>
                    <a:pt x="5681" y="24862"/>
                    <a:pt x="5715" y="24879"/>
                    <a:pt x="5732" y="24879"/>
                  </a:cubicBezTo>
                  <a:cubicBezTo>
                    <a:pt x="5798" y="24896"/>
                    <a:pt x="5865" y="24913"/>
                    <a:pt x="5932" y="24929"/>
                  </a:cubicBezTo>
                  <a:cubicBezTo>
                    <a:pt x="6066" y="24963"/>
                    <a:pt x="6216" y="24979"/>
                    <a:pt x="6367" y="24979"/>
                  </a:cubicBezTo>
                  <a:cubicBezTo>
                    <a:pt x="6367" y="24979"/>
                    <a:pt x="6367" y="24996"/>
                    <a:pt x="6367" y="24996"/>
                  </a:cubicBezTo>
                  <a:lnTo>
                    <a:pt x="6467" y="24979"/>
                  </a:lnTo>
                  <a:lnTo>
                    <a:pt x="15991" y="24979"/>
                  </a:lnTo>
                  <a:cubicBezTo>
                    <a:pt x="16158" y="24979"/>
                    <a:pt x="16342" y="24963"/>
                    <a:pt x="16509" y="24929"/>
                  </a:cubicBezTo>
                  <a:cubicBezTo>
                    <a:pt x="17645" y="24762"/>
                    <a:pt x="18530" y="23843"/>
                    <a:pt x="18664" y="22707"/>
                  </a:cubicBezTo>
                  <a:lnTo>
                    <a:pt x="20519" y="6968"/>
                  </a:lnTo>
                  <a:lnTo>
                    <a:pt x="20602" y="6349"/>
                  </a:lnTo>
                  <a:lnTo>
                    <a:pt x="21337" y="117"/>
                  </a:lnTo>
                  <a:lnTo>
                    <a:pt x="2135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9" name="Google Shape;2229;p58"/>
            <p:cNvSpPr/>
            <p:nvPr/>
          </p:nvSpPr>
          <p:spPr>
            <a:xfrm>
              <a:off x="5215435" y="1824654"/>
              <a:ext cx="1158896" cy="762598"/>
            </a:xfrm>
            <a:custGeom>
              <a:avLst/>
              <a:gdLst/>
              <a:ahLst/>
              <a:cxnLst/>
              <a:rect l="l" t="t" r="r" b="b"/>
              <a:pathLst>
                <a:path w="36159" h="23794" extrusionOk="0">
                  <a:moveTo>
                    <a:pt x="2474" y="1"/>
                  </a:moveTo>
                  <a:lnTo>
                    <a:pt x="1" y="23794"/>
                  </a:lnTo>
                  <a:lnTo>
                    <a:pt x="33401" y="23794"/>
                  </a:lnTo>
                  <a:lnTo>
                    <a:pt x="3615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0" name="Google Shape;2230;p58"/>
            <p:cNvSpPr/>
            <p:nvPr/>
          </p:nvSpPr>
          <p:spPr>
            <a:xfrm>
              <a:off x="5161366" y="1824654"/>
              <a:ext cx="1158319" cy="762598"/>
            </a:xfrm>
            <a:custGeom>
              <a:avLst/>
              <a:gdLst/>
              <a:ahLst/>
              <a:cxnLst/>
              <a:rect l="l" t="t" r="r" b="b"/>
              <a:pathLst>
                <a:path w="36141" h="23794" extrusionOk="0">
                  <a:moveTo>
                    <a:pt x="2456" y="1"/>
                  </a:moveTo>
                  <a:lnTo>
                    <a:pt x="0" y="23794"/>
                  </a:lnTo>
                  <a:lnTo>
                    <a:pt x="33384" y="23794"/>
                  </a:lnTo>
                  <a:lnTo>
                    <a:pt x="3614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1" name="Google Shape;2231;p58"/>
            <p:cNvSpPr/>
            <p:nvPr/>
          </p:nvSpPr>
          <p:spPr>
            <a:xfrm>
              <a:off x="5198320" y="1845006"/>
              <a:ext cx="1075310" cy="707440"/>
            </a:xfrm>
            <a:custGeom>
              <a:avLst/>
              <a:gdLst/>
              <a:ahLst/>
              <a:cxnLst/>
              <a:rect l="l" t="t" r="r" b="b"/>
              <a:pathLst>
                <a:path w="33551" h="22073" extrusionOk="0">
                  <a:moveTo>
                    <a:pt x="2306" y="1"/>
                  </a:moveTo>
                  <a:lnTo>
                    <a:pt x="0" y="22073"/>
                  </a:lnTo>
                  <a:lnTo>
                    <a:pt x="30995" y="22073"/>
                  </a:lnTo>
                  <a:lnTo>
                    <a:pt x="3355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2" name="Google Shape;2232;p58"/>
            <p:cNvSpPr/>
            <p:nvPr/>
          </p:nvSpPr>
          <p:spPr>
            <a:xfrm>
              <a:off x="5305944" y="1959617"/>
              <a:ext cx="50895" cy="475013"/>
            </a:xfrm>
            <a:custGeom>
              <a:avLst/>
              <a:gdLst/>
              <a:ahLst/>
              <a:cxnLst/>
              <a:rect l="l" t="t" r="r" b="b"/>
              <a:pathLst>
                <a:path w="1588" h="14821" extrusionOk="0">
                  <a:moveTo>
                    <a:pt x="1538" y="0"/>
                  </a:moveTo>
                  <a:lnTo>
                    <a:pt x="1538" y="0"/>
                  </a:lnTo>
                  <a:cubicBezTo>
                    <a:pt x="1504" y="0"/>
                    <a:pt x="1120" y="3309"/>
                    <a:pt x="702" y="7402"/>
                  </a:cubicBezTo>
                  <a:cubicBezTo>
                    <a:pt x="292" y="11267"/>
                    <a:pt x="1" y="14446"/>
                    <a:pt x="12" y="14790"/>
                  </a:cubicBezTo>
                  <a:lnTo>
                    <a:pt x="12" y="14790"/>
                  </a:lnTo>
                  <a:cubicBezTo>
                    <a:pt x="94" y="14447"/>
                    <a:pt x="458" y="11283"/>
                    <a:pt x="853" y="7419"/>
                  </a:cubicBezTo>
                  <a:cubicBezTo>
                    <a:pt x="1270" y="3325"/>
                    <a:pt x="1588" y="0"/>
                    <a:pt x="1538" y="0"/>
                  </a:cubicBezTo>
                  <a:close/>
                  <a:moveTo>
                    <a:pt x="12" y="14790"/>
                  </a:moveTo>
                  <a:cubicBezTo>
                    <a:pt x="7" y="14810"/>
                    <a:pt x="3" y="14821"/>
                    <a:pt x="1" y="14821"/>
                  </a:cubicBezTo>
                  <a:lnTo>
                    <a:pt x="17" y="14821"/>
                  </a:lnTo>
                  <a:cubicBezTo>
                    <a:pt x="14" y="14821"/>
                    <a:pt x="13" y="14810"/>
                    <a:pt x="12" y="1479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3" name="Google Shape;2233;p58"/>
            <p:cNvSpPr/>
            <p:nvPr/>
          </p:nvSpPr>
          <p:spPr>
            <a:xfrm>
              <a:off x="5387351" y="1981026"/>
              <a:ext cx="99643" cy="4872"/>
            </a:xfrm>
            <a:custGeom>
              <a:avLst/>
              <a:gdLst/>
              <a:ahLst/>
              <a:cxnLst/>
              <a:rect l="l" t="t" r="r" b="b"/>
              <a:pathLst>
                <a:path w="3109" h="152" extrusionOk="0">
                  <a:moveTo>
                    <a:pt x="1554" y="1"/>
                  </a:moveTo>
                  <a:cubicBezTo>
                    <a:pt x="702" y="1"/>
                    <a:pt x="0" y="34"/>
                    <a:pt x="0" y="68"/>
                  </a:cubicBezTo>
                  <a:cubicBezTo>
                    <a:pt x="0" y="118"/>
                    <a:pt x="702" y="151"/>
                    <a:pt x="1554" y="151"/>
                  </a:cubicBezTo>
                  <a:cubicBezTo>
                    <a:pt x="2423" y="151"/>
                    <a:pt x="3108" y="118"/>
                    <a:pt x="3108" y="68"/>
                  </a:cubicBezTo>
                  <a:cubicBezTo>
                    <a:pt x="3108" y="34"/>
                    <a:pt x="2423" y="1"/>
                    <a:pt x="1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4" name="Google Shape;2234;p58"/>
            <p:cNvSpPr/>
            <p:nvPr/>
          </p:nvSpPr>
          <p:spPr>
            <a:xfrm>
              <a:off x="5514269" y="1981026"/>
              <a:ext cx="396843" cy="4872"/>
            </a:xfrm>
            <a:custGeom>
              <a:avLst/>
              <a:gdLst/>
              <a:ahLst/>
              <a:cxnLst/>
              <a:rect l="l" t="t" r="r" b="b"/>
              <a:pathLst>
                <a:path w="12382" h="152" extrusionOk="0">
                  <a:moveTo>
                    <a:pt x="6199" y="1"/>
                  </a:moveTo>
                  <a:cubicBezTo>
                    <a:pt x="2774" y="1"/>
                    <a:pt x="0" y="34"/>
                    <a:pt x="0" y="68"/>
                  </a:cubicBezTo>
                  <a:cubicBezTo>
                    <a:pt x="0" y="118"/>
                    <a:pt x="2774" y="151"/>
                    <a:pt x="6199" y="151"/>
                  </a:cubicBezTo>
                  <a:cubicBezTo>
                    <a:pt x="9608" y="151"/>
                    <a:pt x="12381" y="118"/>
                    <a:pt x="12381" y="68"/>
                  </a:cubicBezTo>
                  <a:cubicBezTo>
                    <a:pt x="12381" y="34"/>
                    <a:pt x="9608" y="1"/>
                    <a:pt x="619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5" name="Google Shape;2235;p58"/>
            <p:cNvSpPr/>
            <p:nvPr/>
          </p:nvSpPr>
          <p:spPr>
            <a:xfrm>
              <a:off x="5375556" y="2232202"/>
              <a:ext cx="99643" cy="4840"/>
            </a:xfrm>
            <a:custGeom>
              <a:avLst/>
              <a:gdLst/>
              <a:ahLst/>
              <a:cxnLst/>
              <a:rect l="l" t="t" r="r" b="b"/>
              <a:pathLst>
                <a:path w="3109" h="151" extrusionOk="0">
                  <a:moveTo>
                    <a:pt x="1555" y="0"/>
                  </a:moveTo>
                  <a:cubicBezTo>
                    <a:pt x="702" y="0"/>
                    <a:pt x="1" y="33"/>
                    <a:pt x="1" y="84"/>
                  </a:cubicBezTo>
                  <a:cubicBezTo>
                    <a:pt x="1" y="117"/>
                    <a:pt x="702" y="150"/>
                    <a:pt x="1555" y="150"/>
                  </a:cubicBezTo>
                  <a:cubicBezTo>
                    <a:pt x="2423" y="150"/>
                    <a:pt x="3108" y="117"/>
                    <a:pt x="3108" y="84"/>
                  </a:cubicBezTo>
                  <a:cubicBezTo>
                    <a:pt x="3108" y="33"/>
                    <a:pt x="2423" y="0"/>
                    <a:pt x="15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6" name="Google Shape;2236;p58"/>
            <p:cNvSpPr/>
            <p:nvPr/>
          </p:nvSpPr>
          <p:spPr>
            <a:xfrm>
              <a:off x="5502474" y="2232202"/>
              <a:ext cx="397388" cy="4840"/>
            </a:xfrm>
            <a:custGeom>
              <a:avLst/>
              <a:gdLst/>
              <a:ahLst/>
              <a:cxnLst/>
              <a:rect l="l" t="t" r="r" b="b"/>
              <a:pathLst>
                <a:path w="12399" h="151" extrusionOk="0">
                  <a:moveTo>
                    <a:pt x="6199" y="0"/>
                  </a:moveTo>
                  <a:cubicBezTo>
                    <a:pt x="2774" y="0"/>
                    <a:pt x="1" y="33"/>
                    <a:pt x="1" y="84"/>
                  </a:cubicBezTo>
                  <a:cubicBezTo>
                    <a:pt x="1" y="117"/>
                    <a:pt x="2774" y="150"/>
                    <a:pt x="6199" y="150"/>
                  </a:cubicBezTo>
                  <a:cubicBezTo>
                    <a:pt x="9608" y="150"/>
                    <a:pt x="12398" y="117"/>
                    <a:pt x="12398" y="84"/>
                  </a:cubicBezTo>
                  <a:cubicBezTo>
                    <a:pt x="12398" y="33"/>
                    <a:pt x="9625" y="0"/>
                    <a:pt x="619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7" name="Google Shape;2237;p58"/>
            <p:cNvSpPr/>
            <p:nvPr/>
          </p:nvSpPr>
          <p:spPr>
            <a:xfrm>
              <a:off x="5366999" y="2348383"/>
              <a:ext cx="397388" cy="4872"/>
            </a:xfrm>
            <a:custGeom>
              <a:avLst/>
              <a:gdLst/>
              <a:ahLst/>
              <a:cxnLst/>
              <a:rect l="l" t="t" r="r" b="b"/>
              <a:pathLst>
                <a:path w="12399" h="152" extrusionOk="0">
                  <a:moveTo>
                    <a:pt x="6199" y="1"/>
                  </a:moveTo>
                  <a:cubicBezTo>
                    <a:pt x="2774" y="1"/>
                    <a:pt x="0" y="34"/>
                    <a:pt x="0" y="68"/>
                  </a:cubicBezTo>
                  <a:cubicBezTo>
                    <a:pt x="0" y="118"/>
                    <a:pt x="2774" y="151"/>
                    <a:pt x="6199" y="151"/>
                  </a:cubicBezTo>
                  <a:cubicBezTo>
                    <a:pt x="9624" y="151"/>
                    <a:pt x="12398" y="118"/>
                    <a:pt x="12398" y="68"/>
                  </a:cubicBezTo>
                  <a:cubicBezTo>
                    <a:pt x="12398" y="34"/>
                    <a:pt x="9624" y="1"/>
                    <a:pt x="619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8" name="Google Shape;2238;p58"/>
            <p:cNvSpPr/>
            <p:nvPr/>
          </p:nvSpPr>
          <p:spPr>
            <a:xfrm>
              <a:off x="5390556" y="2051728"/>
              <a:ext cx="140347" cy="4840"/>
            </a:xfrm>
            <a:custGeom>
              <a:avLst/>
              <a:gdLst/>
              <a:ahLst/>
              <a:cxnLst/>
              <a:rect l="l" t="t" r="r" b="b"/>
              <a:pathLst>
                <a:path w="4379" h="151" extrusionOk="0">
                  <a:moveTo>
                    <a:pt x="2189" y="0"/>
                  </a:moveTo>
                  <a:cubicBezTo>
                    <a:pt x="986" y="0"/>
                    <a:pt x="0" y="34"/>
                    <a:pt x="0" y="84"/>
                  </a:cubicBezTo>
                  <a:cubicBezTo>
                    <a:pt x="0" y="117"/>
                    <a:pt x="986" y="151"/>
                    <a:pt x="2189" y="151"/>
                  </a:cubicBezTo>
                  <a:cubicBezTo>
                    <a:pt x="3409" y="151"/>
                    <a:pt x="4378" y="117"/>
                    <a:pt x="4378" y="84"/>
                  </a:cubicBezTo>
                  <a:cubicBezTo>
                    <a:pt x="4378" y="34"/>
                    <a:pt x="3409" y="0"/>
                    <a:pt x="21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9" name="Google Shape;2239;p58"/>
            <p:cNvSpPr/>
            <p:nvPr/>
          </p:nvSpPr>
          <p:spPr>
            <a:xfrm>
              <a:off x="5387351" y="2155602"/>
              <a:ext cx="140315" cy="5384"/>
            </a:xfrm>
            <a:custGeom>
              <a:avLst/>
              <a:gdLst/>
              <a:ahLst/>
              <a:cxnLst/>
              <a:rect l="l" t="t" r="r" b="b"/>
              <a:pathLst>
                <a:path w="4378" h="168" extrusionOk="0">
                  <a:moveTo>
                    <a:pt x="2189" y="1"/>
                  </a:moveTo>
                  <a:cubicBezTo>
                    <a:pt x="969" y="1"/>
                    <a:pt x="0" y="51"/>
                    <a:pt x="0" y="84"/>
                  </a:cubicBezTo>
                  <a:cubicBezTo>
                    <a:pt x="0" y="134"/>
                    <a:pt x="969" y="168"/>
                    <a:pt x="2189" y="168"/>
                  </a:cubicBezTo>
                  <a:cubicBezTo>
                    <a:pt x="3392" y="168"/>
                    <a:pt x="4378" y="134"/>
                    <a:pt x="4378" y="84"/>
                  </a:cubicBezTo>
                  <a:cubicBezTo>
                    <a:pt x="4378" y="51"/>
                    <a:pt x="3392" y="1"/>
                    <a:pt x="218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0" name="Google Shape;2240;p58"/>
            <p:cNvSpPr/>
            <p:nvPr/>
          </p:nvSpPr>
          <p:spPr>
            <a:xfrm>
              <a:off x="5505679" y="2304475"/>
              <a:ext cx="140347" cy="5384"/>
            </a:xfrm>
            <a:custGeom>
              <a:avLst/>
              <a:gdLst/>
              <a:ahLst/>
              <a:cxnLst/>
              <a:rect l="l" t="t" r="r" b="b"/>
              <a:pathLst>
                <a:path w="4379" h="168" extrusionOk="0">
                  <a:moveTo>
                    <a:pt x="2190" y="1"/>
                  </a:moveTo>
                  <a:cubicBezTo>
                    <a:pt x="987" y="1"/>
                    <a:pt x="1" y="34"/>
                    <a:pt x="1" y="84"/>
                  </a:cubicBezTo>
                  <a:cubicBezTo>
                    <a:pt x="1" y="118"/>
                    <a:pt x="987" y="168"/>
                    <a:pt x="2190" y="168"/>
                  </a:cubicBezTo>
                  <a:cubicBezTo>
                    <a:pt x="3393" y="168"/>
                    <a:pt x="4378" y="118"/>
                    <a:pt x="4378" y="84"/>
                  </a:cubicBezTo>
                  <a:cubicBezTo>
                    <a:pt x="4378" y="34"/>
                    <a:pt x="3393" y="1"/>
                    <a:pt x="2190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1" name="Google Shape;2241;p58"/>
            <p:cNvSpPr/>
            <p:nvPr/>
          </p:nvSpPr>
          <p:spPr>
            <a:xfrm>
              <a:off x="5682948" y="2051728"/>
              <a:ext cx="358287" cy="4840"/>
            </a:xfrm>
            <a:custGeom>
              <a:avLst/>
              <a:gdLst/>
              <a:ahLst/>
              <a:cxnLst/>
              <a:rect l="l" t="t" r="r" b="b"/>
              <a:pathLst>
                <a:path w="11179" h="151" extrusionOk="0">
                  <a:moveTo>
                    <a:pt x="5598" y="0"/>
                  </a:moveTo>
                  <a:cubicBezTo>
                    <a:pt x="2507" y="0"/>
                    <a:pt x="0" y="34"/>
                    <a:pt x="0" y="84"/>
                  </a:cubicBezTo>
                  <a:cubicBezTo>
                    <a:pt x="0" y="117"/>
                    <a:pt x="2507" y="151"/>
                    <a:pt x="5598" y="151"/>
                  </a:cubicBezTo>
                  <a:cubicBezTo>
                    <a:pt x="8689" y="151"/>
                    <a:pt x="11178" y="117"/>
                    <a:pt x="11178" y="84"/>
                  </a:cubicBezTo>
                  <a:cubicBezTo>
                    <a:pt x="11178" y="34"/>
                    <a:pt x="8689" y="0"/>
                    <a:pt x="55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2" name="Google Shape;2242;p58"/>
            <p:cNvSpPr/>
            <p:nvPr/>
          </p:nvSpPr>
          <p:spPr>
            <a:xfrm>
              <a:off x="5572632" y="2162044"/>
              <a:ext cx="358287" cy="4840"/>
            </a:xfrm>
            <a:custGeom>
              <a:avLst/>
              <a:gdLst/>
              <a:ahLst/>
              <a:cxnLst/>
              <a:rect l="l" t="t" r="r" b="b"/>
              <a:pathLst>
                <a:path w="11179" h="151" extrusionOk="0">
                  <a:moveTo>
                    <a:pt x="5581" y="0"/>
                  </a:moveTo>
                  <a:cubicBezTo>
                    <a:pt x="2490" y="0"/>
                    <a:pt x="0" y="34"/>
                    <a:pt x="0" y="67"/>
                  </a:cubicBezTo>
                  <a:cubicBezTo>
                    <a:pt x="0" y="117"/>
                    <a:pt x="2490" y="151"/>
                    <a:pt x="5581" y="151"/>
                  </a:cubicBezTo>
                  <a:cubicBezTo>
                    <a:pt x="8672" y="151"/>
                    <a:pt x="11178" y="117"/>
                    <a:pt x="11178" y="67"/>
                  </a:cubicBezTo>
                  <a:cubicBezTo>
                    <a:pt x="11178" y="34"/>
                    <a:pt x="8672" y="0"/>
                    <a:pt x="55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3" name="Google Shape;2243;p58"/>
            <p:cNvSpPr/>
            <p:nvPr/>
          </p:nvSpPr>
          <p:spPr>
            <a:xfrm>
              <a:off x="5695800" y="2304475"/>
              <a:ext cx="358287" cy="5384"/>
            </a:xfrm>
            <a:custGeom>
              <a:avLst/>
              <a:gdLst/>
              <a:ahLst/>
              <a:cxnLst/>
              <a:rect l="l" t="t" r="r" b="b"/>
              <a:pathLst>
                <a:path w="11179" h="168" extrusionOk="0">
                  <a:moveTo>
                    <a:pt x="5581" y="1"/>
                  </a:moveTo>
                  <a:cubicBezTo>
                    <a:pt x="2507" y="1"/>
                    <a:pt x="0" y="34"/>
                    <a:pt x="0" y="84"/>
                  </a:cubicBezTo>
                  <a:cubicBezTo>
                    <a:pt x="0" y="118"/>
                    <a:pt x="2507" y="168"/>
                    <a:pt x="5581" y="168"/>
                  </a:cubicBezTo>
                  <a:cubicBezTo>
                    <a:pt x="8672" y="168"/>
                    <a:pt x="11178" y="118"/>
                    <a:pt x="11178" y="84"/>
                  </a:cubicBezTo>
                  <a:cubicBezTo>
                    <a:pt x="11178" y="34"/>
                    <a:pt x="8672" y="1"/>
                    <a:pt x="5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4" name="Google Shape;2244;p58"/>
            <p:cNvSpPr/>
            <p:nvPr/>
          </p:nvSpPr>
          <p:spPr>
            <a:xfrm>
              <a:off x="5368602" y="2431938"/>
              <a:ext cx="358287" cy="5384"/>
            </a:xfrm>
            <a:custGeom>
              <a:avLst/>
              <a:gdLst/>
              <a:ahLst/>
              <a:cxnLst/>
              <a:rect l="l" t="t" r="r" b="b"/>
              <a:pathLst>
                <a:path w="11179" h="168" extrusionOk="0">
                  <a:moveTo>
                    <a:pt x="5581" y="0"/>
                  </a:moveTo>
                  <a:cubicBezTo>
                    <a:pt x="2507" y="0"/>
                    <a:pt x="0" y="34"/>
                    <a:pt x="0" y="84"/>
                  </a:cubicBezTo>
                  <a:cubicBezTo>
                    <a:pt x="0" y="134"/>
                    <a:pt x="2507" y="167"/>
                    <a:pt x="5581" y="167"/>
                  </a:cubicBezTo>
                  <a:cubicBezTo>
                    <a:pt x="8672" y="167"/>
                    <a:pt x="11178" y="134"/>
                    <a:pt x="11178" y="84"/>
                  </a:cubicBezTo>
                  <a:cubicBezTo>
                    <a:pt x="11178" y="34"/>
                    <a:pt x="8672" y="0"/>
                    <a:pt x="55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5" name="Google Shape;2245;p58"/>
            <p:cNvSpPr/>
            <p:nvPr/>
          </p:nvSpPr>
          <p:spPr>
            <a:xfrm>
              <a:off x="5764868" y="2431938"/>
              <a:ext cx="358287" cy="5384"/>
            </a:xfrm>
            <a:custGeom>
              <a:avLst/>
              <a:gdLst/>
              <a:ahLst/>
              <a:cxnLst/>
              <a:rect l="l" t="t" r="r" b="b"/>
              <a:pathLst>
                <a:path w="11179" h="168" extrusionOk="0">
                  <a:moveTo>
                    <a:pt x="5598" y="0"/>
                  </a:moveTo>
                  <a:cubicBezTo>
                    <a:pt x="2507" y="0"/>
                    <a:pt x="1" y="34"/>
                    <a:pt x="1" y="84"/>
                  </a:cubicBezTo>
                  <a:cubicBezTo>
                    <a:pt x="1" y="134"/>
                    <a:pt x="2507" y="167"/>
                    <a:pt x="5598" y="167"/>
                  </a:cubicBezTo>
                  <a:cubicBezTo>
                    <a:pt x="8673" y="167"/>
                    <a:pt x="11179" y="134"/>
                    <a:pt x="11179" y="84"/>
                  </a:cubicBezTo>
                  <a:cubicBezTo>
                    <a:pt x="11179" y="34"/>
                    <a:pt x="8673" y="0"/>
                    <a:pt x="55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6" name="Google Shape;2246;p58"/>
            <p:cNvSpPr/>
            <p:nvPr/>
          </p:nvSpPr>
          <p:spPr>
            <a:xfrm>
              <a:off x="5368602" y="2473699"/>
              <a:ext cx="358287" cy="4840"/>
            </a:xfrm>
            <a:custGeom>
              <a:avLst/>
              <a:gdLst/>
              <a:ahLst/>
              <a:cxnLst/>
              <a:rect l="l" t="t" r="r" b="b"/>
              <a:pathLst>
                <a:path w="11179" h="151" extrusionOk="0">
                  <a:moveTo>
                    <a:pt x="5581" y="1"/>
                  </a:moveTo>
                  <a:cubicBezTo>
                    <a:pt x="2490" y="1"/>
                    <a:pt x="0" y="34"/>
                    <a:pt x="0" y="67"/>
                  </a:cubicBezTo>
                  <a:cubicBezTo>
                    <a:pt x="0" y="118"/>
                    <a:pt x="2507" y="151"/>
                    <a:pt x="5581" y="151"/>
                  </a:cubicBezTo>
                  <a:cubicBezTo>
                    <a:pt x="8672" y="151"/>
                    <a:pt x="11178" y="118"/>
                    <a:pt x="11178" y="67"/>
                  </a:cubicBezTo>
                  <a:cubicBezTo>
                    <a:pt x="11178" y="34"/>
                    <a:pt x="8672" y="1"/>
                    <a:pt x="5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7" name="Google Shape;2247;p58"/>
            <p:cNvSpPr/>
            <p:nvPr/>
          </p:nvSpPr>
          <p:spPr>
            <a:xfrm>
              <a:off x="5385748" y="2081695"/>
              <a:ext cx="358800" cy="4872"/>
            </a:xfrm>
            <a:custGeom>
              <a:avLst/>
              <a:gdLst/>
              <a:ahLst/>
              <a:cxnLst/>
              <a:rect l="l" t="t" r="r" b="b"/>
              <a:pathLst>
                <a:path w="11195" h="152" extrusionOk="0">
                  <a:moveTo>
                    <a:pt x="5597" y="1"/>
                  </a:moveTo>
                  <a:cubicBezTo>
                    <a:pt x="2506" y="1"/>
                    <a:pt x="0" y="34"/>
                    <a:pt x="0" y="84"/>
                  </a:cubicBezTo>
                  <a:cubicBezTo>
                    <a:pt x="0" y="118"/>
                    <a:pt x="2506" y="151"/>
                    <a:pt x="5597" y="151"/>
                  </a:cubicBezTo>
                  <a:cubicBezTo>
                    <a:pt x="8689" y="151"/>
                    <a:pt x="11195" y="118"/>
                    <a:pt x="11195" y="84"/>
                  </a:cubicBezTo>
                  <a:cubicBezTo>
                    <a:pt x="11195" y="34"/>
                    <a:pt x="8689" y="1"/>
                    <a:pt x="55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8" name="Google Shape;2248;p58"/>
            <p:cNvSpPr/>
            <p:nvPr/>
          </p:nvSpPr>
          <p:spPr>
            <a:xfrm>
              <a:off x="5556575" y="2052241"/>
              <a:ext cx="92144" cy="4872"/>
            </a:xfrm>
            <a:custGeom>
              <a:avLst/>
              <a:gdLst/>
              <a:ahLst/>
              <a:cxnLst/>
              <a:rect l="l" t="t" r="r" b="b"/>
              <a:pathLst>
                <a:path w="2875" h="152" extrusionOk="0">
                  <a:moveTo>
                    <a:pt x="1437" y="1"/>
                  </a:moveTo>
                  <a:cubicBezTo>
                    <a:pt x="635" y="1"/>
                    <a:pt x="0" y="34"/>
                    <a:pt x="0" y="85"/>
                  </a:cubicBezTo>
                  <a:cubicBezTo>
                    <a:pt x="0" y="118"/>
                    <a:pt x="635" y="151"/>
                    <a:pt x="1437" y="151"/>
                  </a:cubicBezTo>
                  <a:cubicBezTo>
                    <a:pt x="2222" y="151"/>
                    <a:pt x="2874" y="118"/>
                    <a:pt x="2874" y="85"/>
                  </a:cubicBezTo>
                  <a:cubicBezTo>
                    <a:pt x="2874" y="34"/>
                    <a:pt x="2222" y="1"/>
                    <a:pt x="14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9" name="Google Shape;2249;p58"/>
            <p:cNvSpPr/>
            <p:nvPr/>
          </p:nvSpPr>
          <p:spPr>
            <a:xfrm>
              <a:off x="5371262" y="2266463"/>
              <a:ext cx="92144" cy="4840"/>
            </a:xfrm>
            <a:custGeom>
              <a:avLst/>
              <a:gdLst/>
              <a:ahLst/>
              <a:cxnLst/>
              <a:rect l="l" t="t" r="r" b="b"/>
              <a:pathLst>
                <a:path w="2875" h="151" extrusionOk="0">
                  <a:moveTo>
                    <a:pt x="1438" y="0"/>
                  </a:moveTo>
                  <a:cubicBezTo>
                    <a:pt x="636" y="0"/>
                    <a:pt x="1" y="34"/>
                    <a:pt x="1" y="84"/>
                  </a:cubicBezTo>
                  <a:cubicBezTo>
                    <a:pt x="1" y="117"/>
                    <a:pt x="636" y="151"/>
                    <a:pt x="1438" y="151"/>
                  </a:cubicBezTo>
                  <a:cubicBezTo>
                    <a:pt x="2240" y="151"/>
                    <a:pt x="2875" y="117"/>
                    <a:pt x="2875" y="84"/>
                  </a:cubicBezTo>
                  <a:cubicBezTo>
                    <a:pt x="2875" y="34"/>
                    <a:pt x="2240" y="0"/>
                    <a:pt x="143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0" name="Google Shape;2250;p58"/>
            <p:cNvSpPr/>
            <p:nvPr/>
          </p:nvSpPr>
          <p:spPr>
            <a:xfrm>
              <a:off x="5369146" y="2304475"/>
              <a:ext cx="92144" cy="5384"/>
            </a:xfrm>
            <a:custGeom>
              <a:avLst/>
              <a:gdLst/>
              <a:ahLst/>
              <a:cxnLst/>
              <a:rect l="l" t="t" r="r" b="b"/>
              <a:pathLst>
                <a:path w="2875" h="168" extrusionOk="0">
                  <a:moveTo>
                    <a:pt x="1437" y="1"/>
                  </a:moveTo>
                  <a:cubicBezTo>
                    <a:pt x="635" y="1"/>
                    <a:pt x="0" y="34"/>
                    <a:pt x="0" y="84"/>
                  </a:cubicBezTo>
                  <a:cubicBezTo>
                    <a:pt x="0" y="118"/>
                    <a:pt x="635" y="168"/>
                    <a:pt x="1437" y="168"/>
                  </a:cubicBezTo>
                  <a:cubicBezTo>
                    <a:pt x="2239" y="168"/>
                    <a:pt x="2874" y="118"/>
                    <a:pt x="2874" y="84"/>
                  </a:cubicBezTo>
                  <a:cubicBezTo>
                    <a:pt x="2874" y="34"/>
                    <a:pt x="2239" y="1"/>
                    <a:pt x="14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1" name="Google Shape;2251;p58"/>
            <p:cNvSpPr/>
            <p:nvPr/>
          </p:nvSpPr>
          <p:spPr>
            <a:xfrm>
              <a:off x="5263638" y="1917856"/>
              <a:ext cx="997684" cy="5384"/>
            </a:xfrm>
            <a:custGeom>
              <a:avLst/>
              <a:gdLst/>
              <a:ahLst/>
              <a:cxnLst/>
              <a:rect l="l" t="t" r="r" b="b"/>
              <a:pathLst>
                <a:path w="31129" h="168" extrusionOk="0">
                  <a:moveTo>
                    <a:pt x="15556" y="0"/>
                  </a:moveTo>
                  <a:cubicBezTo>
                    <a:pt x="6968" y="0"/>
                    <a:pt x="1" y="50"/>
                    <a:pt x="1" y="84"/>
                  </a:cubicBezTo>
                  <a:cubicBezTo>
                    <a:pt x="1" y="134"/>
                    <a:pt x="6968" y="167"/>
                    <a:pt x="15556" y="167"/>
                  </a:cubicBezTo>
                  <a:cubicBezTo>
                    <a:pt x="24161" y="167"/>
                    <a:pt x="31129" y="134"/>
                    <a:pt x="31129" y="84"/>
                  </a:cubicBezTo>
                  <a:cubicBezTo>
                    <a:pt x="31129" y="50"/>
                    <a:pt x="24161" y="0"/>
                    <a:pt x="155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2" name="Google Shape;2252;p58"/>
            <p:cNvSpPr/>
            <p:nvPr/>
          </p:nvSpPr>
          <p:spPr>
            <a:xfrm>
              <a:off x="5315046" y="1875005"/>
              <a:ext cx="27339" cy="23877"/>
            </a:xfrm>
            <a:custGeom>
              <a:avLst/>
              <a:gdLst/>
              <a:ahLst/>
              <a:cxnLst/>
              <a:rect l="l" t="t" r="r" b="b"/>
              <a:pathLst>
                <a:path w="853" h="745" extrusionOk="0">
                  <a:moveTo>
                    <a:pt x="485" y="0"/>
                  </a:moveTo>
                  <a:cubicBezTo>
                    <a:pt x="168" y="0"/>
                    <a:pt x="1" y="401"/>
                    <a:pt x="235" y="635"/>
                  </a:cubicBezTo>
                  <a:cubicBezTo>
                    <a:pt x="310" y="711"/>
                    <a:pt x="401" y="744"/>
                    <a:pt x="489" y="744"/>
                  </a:cubicBezTo>
                  <a:cubicBezTo>
                    <a:pt x="676" y="744"/>
                    <a:pt x="853" y="595"/>
                    <a:pt x="853" y="368"/>
                  </a:cubicBezTo>
                  <a:cubicBezTo>
                    <a:pt x="853" y="168"/>
                    <a:pt x="686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3" name="Google Shape;2253;p58"/>
            <p:cNvSpPr/>
            <p:nvPr/>
          </p:nvSpPr>
          <p:spPr>
            <a:xfrm>
              <a:off x="5365909" y="1875005"/>
              <a:ext cx="27371" cy="23877"/>
            </a:xfrm>
            <a:custGeom>
              <a:avLst/>
              <a:gdLst/>
              <a:ahLst/>
              <a:cxnLst/>
              <a:rect l="l" t="t" r="r" b="b"/>
              <a:pathLst>
                <a:path w="854" h="745" extrusionOk="0">
                  <a:moveTo>
                    <a:pt x="485" y="0"/>
                  </a:moveTo>
                  <a:cubicBezTo>
                    <a:pt x="151" y="0"/>
                    <a:pt x="1" y="401"/>
                    <a:pt x="218" y="635"/>
                  </a:cubicBezTo>
                  <a:cubicBezTo>
                    <a:pt x="293" y="711"/>
                    <a:pt x="386" y="744"/>
                    <a:pt x="477" y="744"/>
                  </a:cubicBezTo>
                  <a:cubicBezTo>
                    <a:pt x="669" y="744"/>
                    <a:pt x="853" y="595"/>
                    <a:pt x="853" y="368"/>
                  </a:cubicBezTo>
                  <a:cubicBezTo>
                    <a:pt x="853" y="168"/>
                    <a:pt x="686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4" name="Google Shape;2254;p58"/>
            <p:cNvSpPr/>
            <p:nvPr/>
          </p:nvSpPr>
          <p:spPr>
            <a:xfrm>
              <a:off x="5416260" y="1875005"/>
              <a:ext cx="27883" cy="23877"/>
            </a:xfrm>
            <a:custGeom>
              <a:avLst/>
              <a:gdLst/>
              <a:ahLst/>
              <a:cxnLst/>
              <a:rect l="l" t="t" r="r" b="b"/>
              <a:pathLst>
                <a:path w="870" h="745" extrusionOk="0">
                  <a:moveTo>
                    <a:pt x="502" y="0"/>
                  </a:moveTo>
                  <a:cubicBezTo>
                    <a:pt x="168" y="0"/>
                    <a:pt x="1" y="401"/>
                    <a:pt x="234" y="635"/>
                  </a:cubicBezTo>
                  <a:cubicBezTo>
                    <a:pt x="310" y="711"/>
                    <a:pt x="402" y="744"/>
                    <a:pt x="493" y="744"/>
                  </a:cubicBezTo>
                  <a:cubicBezTo>
                    <a:pt x="685" y="744"/>
                    <a:pt x="869" y="595"/>
                    <a:pt x="869" y="368"/>
                  </a:cubicBezTo>
                  <a:cubicBezTo>
                    <a:pt x="869" y="168"/>
                    <a:pt x="702" y="0"/>
                    <a:pt x="5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5" name="Google Shape;2255;p58"/>
            <p:cNvSpPr/>
            <p:nvPr/>
          </p:nvSpPr>
          <p:spPr>
            <a:xfrm>
              <a:off x="6565990" y="1808052"/>
              <a:ext cx="1218862" cy="802244"/>
            </a:xfrm>
            <a:custGeom>
              <a:avLst/>
              <a:gdLst/>
              <a:ahLst/>
              <a:cxnLst/>
              <a:rect l="l" t="t" r="r" b="b"/>
              <a:pathLst>
                <a:path w="38030" h="25031" extrusionOk="0">
                  <a:moveTo>
                    <a:pt x="2607" y="1"/>
                  </a:moveTo>
                  <a:lnTo>
                    <a:pt x="1" y="25030"/>
                  </a:lnTo>
                  <a:lnTo>
                    <a:pt x="35139" y="25030"/>
                  </a:lnTo>
                  <a:lnTo>
                    <a:pt x="3803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6" name="Google Shape;2256;p58"/>
            <p:cNvSpPr/>
            <p:nvPr/>
          </p:nvSpPr>
          <p:spPr>
            <a:xfrm>
              <a:off x="6508684" y="1808052"/>
              <a:ext cx="1218861" cy="802244"/>
            </a:xfrm>
            <a:custGeom>
              <a:avLst/>
              <a:gdLst/>
              <a:ahLst/>
              <a:cxnLst/>
              <a:rect l="l" t="t" r="r" b="b"/>
              <a:pathLst>
                <a:path w="38030" h="25031" extrusionOk="0">
                  <a:moveTo>
                    <a:pt x="2608" y="1"/>
                  </a:moveTo>
                  <a:lnTo>
                    <a:pt x="1" y="25030"/>
                  </a:lnTo>
                  <a:lnTo>
                    <a:pt x="35139" y="25030"/>
                  </a:lnTo>
                  <a:lnTo>
                    <a:pt x="3803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7" name="Google Shape;2257;p58"/>
            <p:cNvSpPr/>
            <p:nvPr/>
          </p:nvSpPr>
          <p:spPr>
            <a:xfrm>
              <a:off x="6548330" y="1829494"/>
              <a:ext cx="1131012" cy="744393"/>
            </a:xfrm>
            <a:custGeom>
              <a:avLst/>
              <a:gdLst/>
              <a:ahLst/>
              <a:cxnLst/>
              <a:rect l="l" t="t" r="r" b="b"/>
              <a:pathLst>
                <a:path w="35289" h="23226" extrusionOk="0">
                  <a:moveTo>
                    <a:pt x="2406" y="0"/>
                  </a:moveTo>
                  <a:lnTo>
                    <a:pt x="0" y="23225"/>
                  </a:lnTo>
                  <a:lnTo>
                    <a:pt x="32599" y="23225"/>
                  </a:lnTo>
                  <a:lnTo>
                    <a:pt x="35289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8" name="Google Shape;2258;p58"/>
            <p:cNvSpPr/>
            <p:nvPr/>
          </p:nvSpPr>
          <p:spPr>
            <a:xfrm>
              <a:off x="6660794" y="1938720"/>
              <a:ext cx="54100" cy="499660"/>
            </a:xfrm>
            <a:custGeom>
              <a:avLst/>
              <a:gdLst/>
              <a:ahLst/>
              <a:cxnLst/>
              <a:rect l="l" t="t" r="r" b="b"/>
              <a:pathLst>
                <a:path w="1688" h="15590" extrusionOk="0">
                  <a:moveTo>
                    <a:pt x="1654" y="1"/>
                  </a:moveTo>
                  <a:lnTo>
                    <a:pt x="1654" y="1"/>
                  </a:lnTo>
                  <a:cubicBezTo>
                    <a:pt x="1604" y="1"/>
                    <a:pt x="1220" y="3493"/>
                    <a:pt x="769" y="7787"/>
                  </a:cubicBezTo>
                  <a:cubicBezTo>
                    <a:pt x="318" y="12098"/>
                    <a:pt x="0" y="15590"/>
                    <a:pt x="50" y="15590"/>
                  </a:cubicBezTo>
                  <a:cubicBezTo>
                    <a:pt x="50" y="15590"/>
                    <a:pt x="51" y="15590"/>
                    <a:pt x="51" y="15590"/>
                  </a:cubicBezTo>
                  <a:cubicBezTo>
                    <a:pt x="86" y="15590"/>
                    <a:pt x="486" y="12104"/>
                    <a:pt x="919" y="7804"/>
                  </a:cubicBezTo>
                  <a:cubicBezTo>
                    <a:pt x="1370" y="3510"/>
                    <a:pt x="1688" y="17"/>
                    <a:pt x="16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9" name="Google Shape;2259;p58"/>
            <p:cNvSpPr/>
            <p:nvPr/>
          </p:nvSpPr>
          <p:spPr>
            <a:xfrm>
              <a:off x="6747553" y="1961219"/>
              <a:ext cx="104964" cy="5384"/>
            </a:xfrm>
            <a:custGeom>
              <a:avLst/>
              <a:gdLst/>
              <a:ahLst/>
              <a:cxnLst/>
              <a:rect l="l" t="t" r="r" b="b"/>
              <a:pathLst>
                <a:path w="3275" h="168" extrusionOk="0">
                  <a:moveTo>
                    <a:pt x="1637" y="1"/>
                  </a:moveTo>
                  <a:cubicBezTo>
                    <a:pt x="735" y="1"/>
                    <a:pt x="0" y="34"/>
                    <a:pt x="0" y="84"/>
                  </a:cubicBezTo>
                  <a:cubicBezTo>
                    <a:pt x="0" y="117"/>
                    <a:pt x="735" y="168"/>
                    <a:pt x="1637" y="168"/>
                  </a:cubicBezTo>
                  <a:cubicBezTo>
                    <a:pt x="2540" y="168"/>
                    <a:pt x="3275" y="117"/>
                    <a:pt x="3275" y="84"/>
                  </a:cubicBezTo>
                  <a:cubicBezTo>
                    <a:pt x="3275" y="34"/>
                    <a:pt x="2540" y="1"/>
                    <a:pt x="16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0" name="Google Shape;2260;p58"/>
            <p:cNvSpPr/>
            <p:nvPr/>
          </p:nvSpPr>
          <p:spPr>
            <a:xfrm>
              <a:off x="6880881" y="1961219"/>
              <a:ext cx="417740" cy="5384"/>
            </a:xfrm>
            <a:custGeom>
              <a:avLst/>
              <a:gdLst/>
              <a:ahLst/>
              <a:cxnLst/>
              <a:rect l="l" t="t" r="r" b="b"/>
              <a:pathLst>
                <a:path w="13034" h="168" extrusionOk="0">
                  <a:moveTo>
                    <a:pt x="6517" y="1"/>
                  </a:moveTo>
                  <a:cubicBezTo>
                    <a:pt x="2924" y="1"/>
                    <a:pt x="0" y="34"/>
                    <a:pt x="0" y="84"/>
                  </a:cubicBezTo>
                  <a:cubicBezTo>
                    <a:pt x="0" y="117"/>
                    <a:pt x="2924" y="168"/>
                    <a:pt x="6517" y="168"/>
                  </a:cubicBezTo>
                  <a:cubicBezTo>
                    <a:pt x="10126" y="168"/>
                    <a:pt x="13033" y="117"/>
                    <a:pt x="13033" y="84"/>
                  </a:cubicBezTo>
                  <a:cubicBezTo>
                    <a:pt x="13033" y="34"/>
                    <a:pt x="10126" y="1"/>
                    <a:pt x="6517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1" name="Google Shape;2261;p58"/>
            <p:cNvSpPr/>
            <p:nvPr/>
          </p:nvSpPr>
          <p:spPr>
            <a:xfrm>
              <a:off x="6735214" y="2225760"/>
              <a:ext cx="104996" cy="5384"/>
            </a:xfrm>
            <a:custGeom>
              <a:avLst/>
              <a:gdLst/>
              <a:ahLst/>
              <a:cxnLst/>
              <a:rect l="l" t="t" r="r" b="b"/>
              <a:pathLst>
                <a:path w="3276" h="168" extrusionOk="0">
                  <a:moveTo>
                    <a:pt x="1638" y="1"/>
                  </a:moveTo>
                  <a:cubicBezTo>
                    <a:pt x="736" y="1"/>
                    <a:pt x="1" y="34"/>
                    <a:pt x="1" y="84"/>
                  </a:cubicBezTo>
                  <a:cubicBezTo>
                    <a:pt x="1" y="117"/>
                    <a:pt x="736" y="168"/>
                    <a:pt x="1638" y="168"/>
                  </a:cubicBezTo>
                  <a:cubicBezTo>
                    <a:pt x="2540" y="168"/>
                    <a:pt x="3276" y="117"/>
                    <a:pt x="3276" y="84"/>
                  </a:cubicBezTo>
                  <a:cubicBezTo>
                    <a:pt x="3276" y="34"/>
                    <a:pt x="2540" y="1"/>
                    <a:pt x="16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Google Shape;2262;p58"/>
            <p:cNvSpPr/>
            <p:nvPr/>
          </p:nvSpPr>
          <p:spPr>
            <a:xfrm>
              <a:off x="6868574" y="2225760"/>
              <a:ext cx="417708" cy="5384"/>
            </a:xfrm>
            <a:custGeom>
              <a:avLst/>
              <a:gdLst/>
              <a:ahLst/>
              <a:cxnLst/>
              <a:rect l="l" t="t" r="r" b="b"/>
              <a:pathLst>
                <a:path w="13033" h="168" extrusionOk="0">
                  <a:moveTo>
                    <a:pt x="6516" y="1"/>
                  </a:moveTo>
                  <a:cubicBezTo>
                    <a:pt x="2907" y="1"/>
                    <a:pt x="0" y="34"/>
                    <a:pt x="0" y="84"/>
                  </a:cubicBezTo>
                  <a:cubicBezTo>
                    <a:pt x="0" y="117"/>
                    <a:pt x="2924" y="168"/>
                    <a:pt x="6516" y="168"/>
                  </a:cubicBezTo>
                  <a:cubicBezTo>
                    <a:pt x="10109" y="168"/>
                    <a:pt x="13033" y="117"/>
                    <a:pt x="13033" y="84"/>
                  </a:cubicBezTo>
                  <a:cubicBezTo>
                    <a:pt x="13033" y="34"/>
                    <a:pt x="10126" y="1"/>
                    <a:pt x="6516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3" name="Google Shape;2263;p58"/>
            <p:cNvSpPr/>
            <p:nvPr/>
          </p:nvSpPr>
          <p:spPr>
            <a:xfrm>
              <a:off x="6726111" y="2347870"/>
              <a:ext cx="417740" cy="4840"/>
            </a:xfrm>
            <a:custGeom>
              <a:avLst/>
              <a:gdLst/>
              <a:ahLst/>
              <a:cxnLst/>
              <a:rect l="l" t="t" r="r" b="b"/>
              <a:pathLst>
                <a:path w="13034" h="151" extrusionOk="0">
                  <a:moveTo>
                    <a:pt x="6517" y="0"/>
                  </a:moveTo>
                  <a:cubicBezTo>
                    <a:pt x="2925" y="0"/>
                    <a:pt x="1" y="33"/>
                    <a:pt x="1" y="84"/>
                  </a:cubicBezTo>
                  <a:cubicBezTo>
                    <a:pt x="1" y="117"/>
                    <a:pt x="2925" y="150"/>
                    <a:pt x="6517" y="150"/>
                  </a:cubicBezTo>
                  <a:cubicBezTo>
                    <a:pt x="10126" y="150"/>
                    <a:pt x="13033" y="117"/>
                    <a:pt x="13033" y="84"/>
                  </a:cubicBezTo>
                  <a:cubicBezTo>
                    <a:pt x="13033" y="33"/>
                    <a:pt x="10126" y="0"/>
                    <a:pt x="6517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4" name="Google Shape;2264;p58"/>
            <p:cNvSpPr/>
            <p:nvPr/>
          </p:nvSpPr>
          <p:spPr>
            <a:xfrm>
              <a:off x="6751271" y="2036184"/>
              <a:ext cx="147302" cy="4872"/>
            </a:xfrm>
            <a:custGeom>
              <a:avLst/>
              <a:gdLst/>
              <a:ahLst/>
              <a:cxnLst/>
              <a:rect l="l" t="t" r="r" b="b"/>
              <a:pathLst>
                <a:path w="4596" h="152" extrusionOk="0">
                  <a:moveTo>
                    <a:pt x="2290" y="1"/>
                  </a:moveTo>
                  <a:cubicBezTo>
                    <a:pt x="1020" y="1"/>
                    <a:pt x="1" y="34"/>
                    <a:pt x="1" y="68"/>
                  </a:cubicBezTo>
                  <a:cubicBezTo>
                    <a:pt x="1" y="118"/>
                    <a:pt x="1020" y="151"/>
                    <a:pt x="2290" y="151"/>
                  </a:cubicBezTo>
                  <a:cubicBezTo>
                    <a:pt x="3560" y="151"/>
                    <a:pt x="4596" y="118"/>
                    <a:pt x="4596" y="68"/>
                  </a:cubicBezTo>
                  <a:cubicBezTo>
                    <a:pt x="4596" y="34"/>
                    <a:pt x="3560" y="1"/>
                    <a:pt x="2290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5" name="Google Shape;2265;p58"/>
            <p:cNvSpPr/>
            <p:nvPr/>
          </p:nvSpPr>
          <p:spPr>
            <a:xfrm>
              <a:off x="6747553" y="2145443"/>
              <a:ext cx="147270" cy="4840"/>
            </a:xfrm>
            <a:custGeom>
              <a:avLst/>
              <a:gdLst/>
              <a:ahLst/>
              <a:cxnLst/>
              <a:rect l="l" t="t" r="r" b="b"/>
              <a:pathLst>
                <a:path w="4595" h="151" extrusionOk="0">
                  <a:moveTo>
                    <a:pt x="2289" y="0"/>
                  </a:moveTo>
                  <a:cubicBezTo>
                    <a:pt x="1019" y="0"/>
                    <a:pt x="0" y="34"/>
                    <a:pt x="0" y="84"/>
                  </a:cubicBezTo>
                  <a:cubicBezTo>
                    <a:pt x="0" y="117"/>
                    <a:pt x="1019" y="151"/>
                    <a:pt x="2289" y="151"/>
                  </a:cubicBezTo>
                  <a:cubicBezTo>
                    <a:pt x="3559" y="151"/>
                    <a:pt x="4595" y="117"/>
                    <a:pt x="4595" y="84"/>
                  </a:cubicBezTo>
                  <a:cubicBezTo>
                    <a:pt x="4595" y="34"/>
                    <a:pt x="3559" y="0"/>
                    <a:pt x="22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6" name="Google Shape;2266;p58"/>
            <p:cNvSpPr/>
            <p:nvPr/>
          </p:nvSpPr>
          <p:spPr>
            <a:xfrm>
              <a:off x="6872324" y="2301815"/>
              <a:ext cx="147270" cy="5384"/>
            </a:xfrm>
            <a:custGeom>
              <a:avLst/>
              <a:gdLst/>
              <a:ahLst/>
              <a:cxnLst/>
              <a:rect l="l" t="t" r="r" b="b"/>
              <a:pathLst>
                <a:path w="4595" h="168" extrusionOk="0">
                  <a:moveTo>
                    <a:pt x="2289" y="0"/>
                  </a:moveTo>
                  <a:cubicBezTo>
                    <a:pt x="1019" y="0"/>
                    <a:pt x="0" y="34"/>
                    <a:pt x="0" y="84"/>
                  </a:cubicBezTo>
                  <a:cubicBezTo>
                    <a:pt x="0" y="134"/>
                    <a:pt x="1019" y="167"/>
                    <a:pt x="2289" y="167"/>
                  </a:cubicBezTo>
                  <a:cubicBezTo>
                    <a:pt x="3559" y="167"/>
                    <a:pt x="4595" y="134"/>
                    <a:pt x="4595" y="84"/>
                  </a:cubicBezTo>
                  <a:cubicBezTo>
                    <a:pt x="4595" y="34"/>
                    <a:pt x="3559" y="0"/>
                    <a:pt x="22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7" name="Google Shape;2267;p58"/>
            <p:cNvSpPr/>
            <p:nvPr/>
          </p:nvSpPr>
          <p:spPr>
            <a:xfrm>
              <a:off x="7058662" y="2036184"/>
              <a:ext cx="377036" cy="4872"/>
            </a:xfrm>
            <a:custGeom>
              <a:avLst/>
              <a:gdLst/>
              <a:ahLst/>
              <a:cxnLst/>
              <a:rect l="l" t="t" r="r" b="b"/>
              <a:pathLst>
                <a:path w="11764" h="152" extrusionOk="0">
                  <a:moveTo>
                    <a:pt x="5882" y="1"/>
                  </a:moveTo>
                  <a:cubicBezTo>
                    <a:pt x="2624" y="1"/>
                    <a:pt x="1" y="34"/>
                    <a:pt x="1" y="68"/>
                  </a:cubicBezTo>
                  <a:cubicBezTo>
                    <a:pt x="1" y="118"/>
                    <a:pt x="2624" y="151"/>
                    <a:pt x="5882" y="151"/>
                  </a:cubicBezTo>
                  <a:cubicBezTo>
                    <a:pt x="9124" y="151"/>
                    <a:pt x="11764" y="118"/>
                    <a:pt x="11764" y="68"/>
                  </a:cubicBezTo>
                  <a:cubicBezTo>
                    <a:pt x="11764" y="34"/>
                    <a:pt x="9124" y="1"/>
                    <a:pt x="5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8" name="Google Shape;2268;p58"/>
            <p:cNvSpPr/>
            <p:nvPr/>
          </p:nvSpPr>
          <p:spPr>
            <a:xfrm>
              <a:off x="6941936" y="2151853"/>
              <a:ext cx="377036" cy="4872"/>
            </a:xfrm>
            <a:custGeom>
              <a:avLst/>
              <a:gdLst/>
              <a:ahLst/>
              <a:cxnLst/>
              <a:rect l="l" t="t" r="r" b="b"/>
              <a:pathLst>
                <a:path w="11764" h="152" extrusionOk="0">
                  <a:moveTo>
                    <a:pt x="5882" y="1"/>
                  </a:moveTo>
                  <a:cubicBezTo>
                    <a:pt x="2640" y="1"/>
                    <a:pt x="0" y="34"/>
                    <a:pt x="0" y="84"/>
                  </a:cubicBezTo>
                  <a:cubicBezTo>
                    <a:pt x="0" y="118"/>
                    <a:pt x="2640" y="151"/>
                    <a:pt x="5882" y="151"/>
                  </a:cubicBezTo>
                  <a:cubicBezTo>
                    <a:pt x="9140" y="151"/>
                    <a:pt x="11763" y="118"/>
                    <a:pt x="11763" y="84"/>
                  </a:cubicBezTo>
                  <a:cubicBezTo>
                    <a:pt x="11763" y="34"/>
                    <a:pt x="9140" y="1"/>
                    <a:pt x="5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9" name="Google Shape;2269;p58"/>
            <p:cNvSpPr/>
            <p:nvPr/>
          </p:nvSpPr>
          <p:spPr>
            <a:xfrm>
              <a:off x="7072059" y="2301815"/>
              <a:ext cx="377036" cy="5384"/>
            </a:xfrm>
            <a:custGeom>
              <a:avLst/>
              <a:gdLst/>
              <a:ahLst/>
              <a:cxnLst/>
              <a:rect l="l" t="t" r="r" b="b"/>
              <a:pathLst>
                <a:path w="11764" h="168" extrusionOk="0">
                  <a:moveTo>
                    <a:pt x="5882" y="0"/>
                  </a:moveTo>
                  <a:cubicBezTo>
                    <a:pt x="2624" y="0"/>
                    <a:pt x="0" y="34"/>
                    <a:pt x="0" y="84"/>
                  </a:cubicBezTo>
                  <a:cubicBezTo>
                    <a:pt x="0" y="134"/>
                    <a:pt x="2624" y="167"/>
                    <a:pt x="5882" y="167"/>
                  </a:cubicBezTo>
                  <a:cubicBezTo>
                    <a:pt x="9123" y="167"/>
                    <a:pt x="11763" y="134"/>
                    <a:pt x="11763" y="84"/>
                  </a:cubicBezTo>
                  <a:cubicBezTo>
                    <a:pt x="11763" y="34"/>
                    <a:pt x="9123" y="0"/>
                    <a:pt x="5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0" name="Google Shape;2270;p58"/>
            <p:cNvSpPr/>
            <p:nvPr/>
          </p:nvSpPr>
          <p:spPr>
            <a:xfrm>
              <a:off x="6727714" y="2436200"/>
              <a:ext cx="377036" cy="4872"/>
            </a:xfrm>
            <a:custGeom>
              <a:avLst/>
              <a:gdLst/>
              <a:ahLst/>
              <a:cxnLst/>
              <a:rect l="l" t="t" r="r" b="b"/>
              <a:pathLst>
                <a:path w="11764" h="152" extrusionOk="0">
                  <a:moveTo>
                    <a:pt x="5882" y="1"/>
                  </a:moveTo>
                  <a:cubicBezTo>
                    <a:pt x="2624" y="1"/>
                    <a:pt x="1" y="34"/>
                    <a:pt x="1" y="68"/>
                  </a:cubicBezTo>
                  <a:cubicBezTo>
                    <a:pt x="1" y="118"/>
                    <a:pt x="2624" y="151"/>
                    <a:pt x="5882" y="151"/>
                  </a:cubicBezTo>
                  <a:cubicBezTo>
                    <a:pt x="9124" y="151"/>
                    <a:pt x="11764" y="118"/>
                    <a:pt x="11764" y="68"/>
                  </a:cubicBezTo>
                  <a:cubicBezTo>
                    <a:pt x="11764" y="34"/>
                    <a:pt x="9124" y="1"/>
                    <a:pt x="5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1" name="Google Shape;2271;p58"/>
            <p:cNvSpPr/>
            <p:nvPr/>
          </p:nvSpPr>
          <p:spPr>
            <a:xfrm>
              <a:off x="7144364" y="2436200"/>
              <a:ext cx="377004" cy="4872"/>
            </a:xfrm>
            <a:custGeom>
              <a:avLst/>
              <a:gdLst/>
              <a:ahLst/>
              <a:cxnLst/>
              <a:rect l="l" t="t" r="r" b="b"/>
              <a:pathLst>
                <a:path w="11763" h="152" extrusionOk="0">
                  <a:moveTo>
                    <a:pt x="5881" y="1"/>
                  </a:moveTo>
                  <a:cubicBezTo>
                    <a:pt x="2640" y="1"/>
                    <a:pt x="0" y="34"/>
                    <a:pt x="0" y="68"/>
                  </a:cubicBezTo>
                  <a:cubicBezTo>
                    <a:pt x="0" y="118"/>
                    <a:pt x="2640" y="151"/>
                    <a:pt x="5881" y="151"/>
                  </a:cubicBezTo>
                  <a:cubicBezTo>
                    <a:pt x="9140" y="151"/>
                    <a:pt x="11763" y="118"/>
                    <a:pt x="11763" y="68"/>
                  </a:cubicBezTo>
                  <a:cubicBezTo>
                    <a:pt x="11763" y="34"/>
                    <a:pt x="9140" y="1"/>
                    <a:pt x="58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Google Shape;2272;p58"/>
            <p:cNvSpPr/>
            <p:nvPr/>
          </p:nvSpPr>
          <p:spPr>
            <a:xfrm>
              <a:off x="6727714" y="2479596"/>
              <a:ext cx="377036" cy="5384"/>
            </a:xfrm>
            <a:custGeom>
              <a:avLst/>
              <a:gdLst/>
              <a:ahLst/>
              <a:cxnLst/>
              <a:rect l="l" t="t" r="r" b="b"/>
              <a:pathLst>
                <a:path w="11764" h="168" extrusionOk="0">
                  <a:moveTo>
                    <a:pt x="5882" y="0"/>
                  </a:moveTo>
                  <a:cubicBezTo>
                    <a:pt x="2624" y="0"/>
                    <a:pt x="1" y="34"/>
                    <a:pt x="1" y="84"/>
                  </a:cubicBezTo>
                  <a:cubicBezTo>
                    <a:pt x="1" y="117"/>
                    <a:pt x="2624" y="167"/>
                    <a:pt x="5882" y="167"/>
                  </a:cubicBezTo>
                  <a:cubicBezTo>
                    <a:pt x="9124" y="167"/>
                    <a:pt x="11764" y="117"/>
                    <a:pt x="11764" y="84"/>
                  </a:cubicBezTo>
                  <a:cubicBezTo>
                    <a:pt x="11764" y="34"/>
                    <a:pt x="9124" y="0"/>
                    <a:pt x="5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3" name="Google Shape;2273;p58"/>
            <p:cNvSpPr/>
            <p:nvPr/>
          </p:nvSpPr>
          <p:spPr>
            <a:xfrm>
              <a:off x="6745918" y="2067241"/>
              <a:ext cx="377036" cy="5384"/>
            </a:xfrm>
            <a:custGeom>
              <a:avLst/>
              <a:gdLst/>
              <a:ahLst/>
              <a:cxnLst/>
              <a:rect l="l" t="t" r="r" b="b"/>
              <a:pathLst>
                <a:path w="11764" h="168" extrusionOk="0">
                  <a:moveTo>
                    <a:pt x="5882" y="1"/>
                  </a:moveTo>
                  <a:cubicBezTo>
                    <a:pt x="2641" y="1"/>
                    <a:pt x="1" y="34"/>
                    <a:pt x="1" y="84"/>
                  </a:cubicBezTo>
                  <a:cubicBezTo>
                    <a:pt x="1" y="134"/>
                    <a:pt x="2641" y="168"/>
                    <a:pt x="5882" y="168"/>
                  </a:cubicBezTo>
                  <a:cubicBezTo>
                    <a:pt x="9124" y="168"/>
                    <a:pt x="11764" y="134"/>
                    <a:pt x="11764" y="84"/>
                  </a:cubicBezTo>
                  <a:cubicBezTo>
                    <a:pt x="11764" y="34"/>
                    <a:pt x="9140" y="1"/>
                    <a:pt x="5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Google Shape;2274;p58"/>
            <p:cNvSpPr/>
            <p:nvPr/>
          </p:nvSpPr>
          <p:spPr>
            <a:xfrm>
              <a:off x="6925334" y="2036184"/>
              <a:ext cx="96951" cy="5384"/>
            </a:xfrm>
            <a:custGeom>
              <a:avLst/>
              <a:gdLst/>
              <a:ahLst/>
              <a:cxnLst/>
              <a:rect l="l" t="t" r="r" b="b"/>
              <a:pathLst>
                <a:path w="3025" h="168" extrusionOk="0">
                  <a:moveTo>
                    <a:pt x="1521" y="1"/>
                  </a:moveTo>
                  <a:cubicBezTo>
                    <a:pt x="685" y="1"/>
                    <a:pt x="0" y="51"/>
                    <a:pt x="0" y="84"/>
                  </a:cubicBezTo>
                  <a:cubicBezTo>
                    <a:pt x="0" y="134"/>
                    <a:pt x="685" y="168"/>
                    <a:pt x="1521" y="168"/>
                  </a:cubicBezTo>
                  <a:cubicBezTo>
                    <a:pt x="2356" y="168"/>
                    <a:pt x="3025" y="134"/>
                    <a:pt x="3025" y="84"/>
                  </a:cubicBezTo>
                  <a:cubicBezTo>
                    <a:pt x="3025" y="51"/>
                    <a:pt x="2356" y="1"/>
                    <a:pt x="15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5" name="Google Shape;2275;p58"/>
            <p:cNvSpPr/>
            <p:nvPr/>
          </p:nvSpPr>
          <p:spPr>
            <a:xfrm>
              <a:off x="6730406" y="2261624"/>
              <a:ext cx="97496" cy="5416"/>
            </a:xfrm>
            <a:custGeom>
              <a:avLst/>
              <a:gdLst/>
              <a:ahLst/>
              <a:cxnLst/>
              <a:rect l="l" t="t" r="r" b="b"/>
              <a:pathLst>
                <a:path w="3042" h="169" extrusionOk="0">
                  <a:moveTo>
                    <a:pt x="1521" y="1"/>
                  </a:moveTo>
                  <a:cubicBezTo>
                    <a:pt x="685" y="1"/>
                    <a:pt x="0" y="34"/>
                    <a:pt x="0" y="85"/>
                  </a:cubicBezTo>
                  <a:cubicBezTo>
                    <a:pt x="0" y="135"/>
                    <a:pt x="685" y="168"/>
                    <a:pt x="1521" y="168"/>
                  </a:cubicBezTo>
                  <a:cubicBezTo>
                    <a:pt x="2356" y="168"/>
                    <a:pt x="3041" y="135"/>
                    <a:pt x="3041" y="85"/>
                  </a:cubicBezTo>
                  <a:cubicBezTo>
                    <a:pt x="3041" y="34"/>
                    <a:pt x="2356" y="1"/>
                    <a:pt x="15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6" name="Google Shape;2276;p58"/>
            <p:cNvSpPr/>
            <p:nvPr/>
          </p:nvSpPr>
          <p:spPr>
            <a:xfrm>
              <a:off x="6728259" y="2301815"/>
              <a:ext cx="96951" cy="5384"/>
            </a:xfrm>
            <a:custGeom>
              <a:avLst/>
              <a:gdLst/>
              <a:ahLst/>
              <a:cxnLst/>
              <a:rect l="l" t="t" r="r" b="b"/>
              <a:pathLst>
                <a:path w="3025" h="168" extrusionOk="0">
                  <a:moveTo>
                    <a:pt x="1521" y="0"/>
                  </a:moveTo>
                  <a:cubicBezTo>
                    <a:pt x="686" y="0"/>
                    <a:pt x="1" y="34"/>
                    <a:pt x="1" y="84"/>
                  </a:cubicBezTo>
                  <a:cubicBezTo>
                    <a:pt x="1" y="134"/>
                    <a:pt x="686" y="167"/>
                    <a:pt x="1521" y="167"/>
                  </a:cubicBezTo>
                  <a:cubicBezTo>
                    <a:pt x="2356" y="167"/>
                    <a:pt x="3025" y="134"/>
                    <a:pt x="3025" y="84"/>
                  </a:cubicBezTo>
                  <a:cubicBezTo>
                    <a:pt x="3025" y="34"/>
                    <a:pt x="2356" y="0"/>
                    <a:pt x="15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7" name="Google Shape;2277;p58"/>
            <p:cNvSpPr/>
            <p:nvPr/>
          </p:nvSpPr>
          <p:spPr>
            <a:xfrm>
              <a:off x="6616885" y="1895356"/>
              <a:ext cx="1050150" cy="4840"/>
            </a:xfrm>
            <a:custGeom>
              <a:avLst/>
              <a:gdLst/>
              <a:ahLst/>
              <a:cxnLst/>
              <a:rect l="l" t="t" r="r" b="b"/>
              <a:pathLst>
                <a:path w="32766" h="151" extrusionOk="0">
                  <a:moveTo>
                    <a:pt x="16391" y="0"/>
                  </a:moveTo>
                  <a:cubicBezTo>
                    <a:pt x="7335" y="0"/>
                    <a:pt x="0" y="34"/>
                    <a:pt x="0" y="84"/>
                  </a:cubicBezTo>
                  <a:cubicBezTo>
                    <a:pt x="0" y="117"/>
                    <a:pt x="7335" y="151"/>
                    <a:pt x="16391" y="151"/>
                  </a:cubicBezTo>
                  <a:cubicBezTo>
                    <a:pt x="25431" y="151"/>
                    <a:pt x="32766" y="117"/>
                    <a:pt x="32766" y="84"/>
                  </a:cubicBezTo>
                  <a:cubicBezTo>
                    <a:pt x="32766" y="34"/>
                    <a:pt x="25431" y="0"/>
                    <a:pt x="163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Google Shape;2278;p58"/>
            <p:cNvSpPr/>
            <p:nvPr/>
          </p:nvSpPr>
          <p:spPr>
            <a:xfrm>
              <a:off x="6671498" y="1849845"/>
              <a:ext cx="28941" cy="25159"/>
            </a:xfrm>
            <a:custGeom>
              <a:avLst/>
              <a:gdLst/>
              <a:ahLst/>
              <a:cxnLst/>
              <a:rect l="l" t="t" r="r" b="b"/>
              <a:pathLst>
                <a:path w="903" h="785" extrusionOk="0">
                  <a:moveTo>
                    <a:pt x="518" y="0"/>
                  </a:moveTo>
                  <a:cubicBezTo>
                    <a:pt x="167" y="0"/>
                    <a:pt x="0" y="418"/>
                    <a:pt x="234" y="668"/>
                  </a:cubicBezTo>
                  <a:cubicBezTo>
                    <a:pt x="315" y="749"/>
                    <a:pt x="412" y="784"/>
                    <a:pt x="507" y="784"/>
                  </a:cubicBezTo>
                  <a:cubicBezTo>
                    <a:pt x="709" y="784"/>
                    <a:pt x="903" y="623"/>
                    <a:pt x="903" y="384"/>
                  </a:cubicBezTo>
                  <a:cubicBezTo>
                    <a:pt x="903" y="184"/>
                    <a:pt x="736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Google Shape;2279;p58"/>
            <p:cNvSpPr/>
            <p:nvPr/>
          </p:nvSpPr>
          <p:spPr>
            <a:xfrm>
              <a:off x="6724509" y="1849845"/>
              <a:ext cx="29486" cy="25159"/>
            </a:xfrm>
            <a:custGeom>
              <a:avLst/>
              <a:gdLst/>
              <a:ahLst/>
              <a:cxnLst/>
              <a:rect l="l" t="t" r="r" b="b"/>
              <a:pathLst>
                <a:path w="920" h="785" extrusionOk="0">
                  <a:moveTo>
                    <a:pt x="519" y="0"/>
                  </a:moveTo>
                  <a:cubicBezTo>
                    <a:pt x="184" y="0"/>
                    <a:pt x="1" y="418"/>
                    <a:pt x="251" y="668"/>
                  </a:cubicBezTo>
                  <a:cubicBezTo>
                    <a:pt x="331" y="749"/>
                    <a:pt x="429" y="784"/>
                    <a:pt x="524" y="784"/>
                  </a:cubicBezTo>
                  <a:cubicBezTo>
                    <a:pt x="726" y="784"/>
                    <a:pt x="920" y="623"/>
                    <a:pt x="920" y="384"/>
                  </a:cubicBezTo>
                  <a:cubicBezTo>
                    <a:pt x="920" y="184"/>
                    <a:pt x="736" y="0"/>
                    <a:pt x="5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Google Shape;2280;p58"/>
            <p:cNvSpPr/>
            <p:nvPr/>
          </p:nvSpPr>
          <p:spPr>
            <a:xfrm>
              <a:off x="6778064" y="1849845"/>
              <a:ext cx="28941" cy="25159"/>
            </a:xfrm>
            <a:custGeom>
              <a:avLst/>
              <a:gdLst/>
              <a:ahLst/>
              <a:cxnLst/>
              <a:rect l="l" t="t" r="r" b="b"/>
              <a:pathLst>
                <a:path w="903" h="785" extrusionOk="0">
                  <a:moveTo>
                    <a:pt x="518" y="0"/>
                  </a:moveTo>
                  <a:cubicBezTo>
                    <a:pt x="184" y="0"/>
                    <a:pt x="0" y="418"/>
                    <a:pt x="251" y="668"/>
                  </a:cubicBezTo>
                  <a:cubicBezTo>
                    <a:pt x="326" y="749"/>
                    <a:pt x="420" y="784"/>
                    <a:pt x="512" y="784"/>
                  </a:cubicBezTo>
                  <a:cubicBezTo>
                    <a:pt x="709" y="784"/>
                    <a:pt x="903" y="623"/>
                    <a:pt x="903" y="384"/>
                  </a:cubicBezTo>
                  <a:cubicBezTo>
                    <a:pt x="903" y="184"/>
                    <a:pt x="736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1" name="Google Shape;2281;p58"/>
            <p:cNvSpPr/>
            <p:nvPr/>
          </p:nvSpPr>
          <p:spPr>
            <a:xfrm>
              <a:off x="5974250" y="894499"/>
              <a:ext cx="1164248" cy="766348"/>
            </a:xfrm>
            <a:custGeom>
              <a:avLst/>
              <a:gdLst/>
              <a:ahLst/>
              <a:cxnLst/>
              <a:rect l="l" t="t" r="r" b="b"/>
              <a:pathLst>
                <a:path w="36326" h="23911" extrusionOk="0">
                  <a:moveTo>
                    <a:pt x="2490" y="0"/>
                  </a:moveTo>
                  <a:lnTo>
                    <a:pt x="1" y="23910"/>
                  </a:lnTo>
                  <a:lnTo>
                    <a:pt x="33552" y="23910"/>
                  </a:lnTo>
                  <a:lnTo>
                    <a:pt x="3632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2" name="Google Shape;2282;p58"/>
            <p:cNvSpPr/>
            <p:nvPr/>
          </p:nvSpPr>
          <p:spPr>
            <a:xfrm>
              <a:off x="5919637" y="894499"/>
              <a:ext cx="1164216" cy="766348"/>
            </a:xfrm>
            <a:custGeom>
              <a:avLst/>
              <a:gdLst/>
              <a:ahLst/>
              <a:cxnLst/>
              <a:rect l="l" t="t" r="r" b="b"/>
              <a:pathLst>
                <a:path w="36325" h="23911" extrusionOk="0">
                  <a:moveTo>
                    <a:pt x="2490" y="0"/>
                  </a:moveTo>
                  <a:lnTo>
                    <a:pt x="1" y="23910"/>
                  </a:lnTo>
                  <a:lnTo>
                    <a:pt x="33551" y="23910"/>
                  </a:lnTo>
                  <a:lnTo>
                    <a:pt x="3632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Google Shape;2283;p58"/>
            <p:cNvSpPr/>
            <p:nvPr/>
          </p:nvSpPr>
          <p:spPr>
            <a:xfrm>
              <a:off x="5957136" y="915364"/>
              <a:ext cx="1080149" cy="710645"/>
            </a:xfrm>
            <a:custGeom>
              <a:avLst/>
              <a:gdLst/>
              <a:ahLst/>
              <a:cxnLst/>
              <a:rect l="l" t="t" r="r" b="b"/>
              <a:pathLst>
                <a:path w="33702" h="22173" extrusionOk="0">
                  <a:moveTo>
                    <a:pt x="2306" y="1"/>
                  </a:moveTo>
                  <a:lnTo>
                    <a:pt x="0" y="22173"/>
                  </a:lnTo>
                  <a:lnTo>
                    <a:pt x="31145" y="22173"/>
                  </a:lnTo>
                  <a:lnTo>
                    <a:pt x="3370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4" name="Google Shape;2284;p58"/>
            <p:cNvSpPr/>
            <p:nvPr/>
          </p:nvSpPr>
          <p:spPr>
            <a:xfrm>
              <a:off x="6065849" y="1029430"/>
              <a:ext cx="51953" cy="477192"/>
            </a:xfrm>
            <a:custGeom>
              <a:avLst/>
              <a:gdLst/>
              <a:ahLst/>
              <a:cxnLst/>
              <a:rect l="l" t="t" r="r" b="b"/>
              <a:pathLst>
                <a:path w="1621" h="14889" extrusionOk="0">
                  <a:moveTo>
                    <a:pt x="1571" y="1"/>
                  </a:moveTo>
                  <a:cubicBezTo>
                    <a:pt x="1537" y="1"/>
                    <a:pt x="1153" y="3326"/>
                    <a:pt x="735" y="7436"/>
                  </a:cubicBezTo>
                  <a:cubicBezTo>
                    <a:pt x="301" y="11546"/>
                    <a:pt x="0" y="14888"/>
                    <a:pt x="33" y="14888"/>
                  </a:cubicBezTo>
                  <a:cubicBezTo>
                    <a:pt x="34" y="14888"/>
                    <a:pt x="34" y="14888"/>
                    <a:pt x="34" y="14888"/>
                  </a:cubicBezTo>
                  <a:cubicBezTo>
                    <a:pt x="85" y="14888"/>
                    <a:pt x="469" y="11553"/>
                    <a:pt x="886" y="7453"/>
                  </a:cubicBezTo>
                  <a:cubicBezTo>
                    <a:pt x="1303" y="3342"/>
                    <a:pt x="1621" y="17"/>
                    <a:pt x="15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5" name="Google Shape;2285;p58"/>
            <p:cNvSpPr/>
            <p:nvPr/>
          </p:nvSpPr>
          <p:spPr>
            <a:xfrm>
              <a:off x="6148314" y="1050871"/>
              <a:ext cx="100701" cy="4840"/>
            </a:xfrm>
            <a:custGeom>
              <a:avLst/>
              <a:gdLst/>
              <a:ahLst/>
              <a:cxnLst/>
              <a:rect l="l" t="t" r="r" b="b"/>
              <a:pathLst>
                <a:path w="3142" h="151" extrusionOk="0">
                  <a:moveTo>
                    <a:pt x="1571" y="0"/>
                  </a:moveTo>
                  <a:cubicBezTo>
                    <a:pt x="702" y="0"/>
                    <a:pt x="0" y="33"/>
                    <a:pt x="0" y="84"/>
                  </a:cubicBezTo>
                  <a:cubicBezTo>
                    <a:pt x="0" y="117"/>
                    <a:pt x="702" y="150"/>
                    <a:pt x="1571" y="150"/>
                  </a:cubicBezTo>
                  <a:cubicBezTo>
                    <a:pt x="2440" y="150"/>
                    <a:pt x="3141" y="117"/>
                    <a:pt x="3141" y="84"/>
                  </a:cubicBezTo>
                  <a:cubicBezTo>
                    <a:pt x="3141" y="33"/>
                    <a:pt x="2440" y="0"/>
                    <a:pt x="15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6" name="Google Shape;2286;p58"/>
            <p:cNvSpPr/>
            <p:nvPr/>
          </p:nvSpPr>
          <p:spPr>
            <a:xfrm>
              <a:off x="6275745" y="1050871"/>
              <a:ext cx="398990" cy="4840"/>
            </a:xfrm>
            <a:custGeom>
              <a:avLst/>
              <a:gdLst/>
              <a:ahLst/>
              <a:cxnLst/>
              <a:rect l="l" t="t" r="r" b="b"/>
              <a:pathLst>
                <a:path w="12449" h="151" extrusionOk="0">
                  <a:moveTo>
                    <a:pt x="6233" y="0"/>
                  </a:moveTo>
                  <a:cubicBezTo>
                    <a:pt x="2791" y="0"/>
                    <a:pt x="1" y="33"/>
                    <a:pt x="1" y="84"/>
                  </a:cubicBezTo>
                  <a:cubicBezTo>
                    <a:pt x="1" y="117"/>
                    <a:pt x="2791" y="150"/>
                    <a:pt x="6233" y="150"/>
                  </a:cubicBezTo>
                  <a:cubicBezTo>
                    <a:pt x="9675" y="150"/>
                    <a:pt x="12449" y="117"/>
                    <a:pt x="12449" y="84"/>
                  </a:cubicBezTo>
                  <a:cubicBezTo>
                    <a:pt x="12449" y="33"/>
                    <a:pt x="9675" y="0"/>
                    <a:pt x="6233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Google Shape;2287;p58"/>
            <p:cNvSpPr/>
            <p:nvPr/>
          </p:nvSpPr>
          <p:spPr>
            <a:xfrm>
              <a:off x="6136520" y="1303617"/>
              <a:ext cx="100701" cy="4840"/>
            </a:xfrm>
            <a:custGeom>
              <a:avLst/>
              <a:gdLst/>
              <a:ahLst/>
              <a:cxnLst/>
              <a:rect l="l" t="t" r="r" b="b"/>
              <a:pathLst>
                <a:path w="3142" h="151" extrusionOk="0">
                  <a:moveTo>
                    <a:pt x="1571" y="0"/>
                  </a:moveTo>
                  <a:cubicBezTo>
                    <a:pt x="702" y="0"/>
                    <a:pt x="1" y="34"/>
                    <a:pt x="1" y="67"/>
                  </a:cubicBezTo>
                  <a:cubicBezTo>
                    <a:pt x="1" y="117"/>
                    <a:pt x="702" y="151"/>
                    <a:pt x="1571" y="151"/>
                  </a:cubicBezTo>
                  <a:cubicBezTo>
                    <a:pt x="2440" y="151"/>
                    <a:pt x="3142" y="117"/>
                    <a:pt x="3142" y="67"/>
                  </a:cubicBezTo>
                  <a:cubicBezTo>
                    <a:pt x="3142" y="34"/>
                    <a:pt x="2440" y="0"/>
                    <a:pt x="15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8" name="Google Shape;2288;p58"/>
            <p:cNvSpPr/>
            <p:nvPr/>
          </p:nvSpPr>
          <p:spPr>
            <a:xfrm>
              <a:off x="6263982" y="1303617"/>
              <a:ext cx="398990" cy="4840"/>
            </a:xfrm>
            <a:custGeom>
              <a:avLst/>
              <a:gdLst/>
              <a:ahLst/>
              <a:cxnLst/>
              <a:rect l="l" t="t" r="r" b="b"/>
              <a:pathLst>
                <a:path w="12449" h="151" extrusionOk="0">
                  <a:moveTo>
                    <a:pt x="6232" y="0"/>
                  </a:moveTo>
                  <a:cubicBezTo>
                    <a:pt x="2791" y="0"/>
                    <a:pt x="0" y="34"/>
                    <a:pt x="0" y="67"/>
                  </a:cubicBezTo>
                  <a:cubicBezTo>
                    <a:pt x="0" y="117"/>
                    <a:pt x="2791" y="151"/>
                    <a:pt x="6232" y="151"/>
                  </a:cubicBezTo>
                  <a:cubicBezTo>
                    <a:pt x="9674" y="151"/>
                    <a:pt x="12448" y="117"/>
                    <a:pt x="12448" y="67"/>
                  </a:cubicBezTo>
                  <a:cubicBezTo>
                    <a:pt x="12448" y="34"/>
                    <a:pt x="9674" y="0"/>
                    <a:pt x="6232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Google Shape;2289;p58"/>
            <p:cNvSpPr/>
            <p:nvPr/>
          </p:nvSpPr>
          <p:spPr>
            <a:xfrm>
              <a:off x="6127962" y="1419831"/>
              <a:ext cx="399503" cy="5384"/>
            </a:xfrm>
            <a:custGeom>
              <a:avLst/>
              <a:gdLst/>
              <a:ahLst/>
              <a:cxnLst/>
              <a:rect l="l" t="t" r="r" b="b"/>
              <a:pathLst>
                <a:path w="12465" h="168" extrusionOk="0">
                  <a:moveTo>
                    <a:pt x="6232" y="0"/>
                  </a:moveTo>
                  <a:cubicBezTo>
                    <a:pt x="2791" y="0"/>
                    <a:pt x="0" y="34"/>
                    <a:pt x="0" y="84"/>
                  </a:cubicBezTo>
                  <a:cubicBezTo>
                    <a:pt x="0" y="117"/>
                    <a:pt x="2791" y="167"/>
                    <a:pt x="6232" y="167"/>
                  </a:cubicBezTo>
                  <a:cubicBezTo>
                    <a:pt x="9674" y="167"/>
                    <a:pt x="12465" y="117"/>
                    <a:pt x="12465" y="84"/>
                  </a:cubicBezTo>
                  <a:cubicBezTo>
                    <a:pt x="12465" y="34"/>
                    <a:pt x="9674" y="0"/>
                    <a:pt x="6232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Google Shape;2290;p58"/>
            <p:cNvSpPr/>
            <p:nvPr/>
          </p:nvSpPr>
          <p:spPr>
            <a:xfrm>
              <a:off x="6152064" y="1122086"/>
              <a:ext cx="140860" cy="5384"/>
            </a:xfrm>
            <a:custGeom>
              <a:avLst/>
              <a:gdLst/>
              <a:ahLst/>
              <a:cxnLst/>
              <a:rect l="l" t="t" r="r" b="b"/>
              <a:pathLst>
                <a:path w="4395" h="168" extrusionOk="0">
                  <a:moveTo>
                    <a:pt x="2189" y="0"/>
                  </a:moveTo>
                  <a:cubicBezTo>
                    <a:pt x="986" y="0"/>
                    <a:pt x="0" y="34"/>
                    <a:pt x="0" y="84"/>
                  </a:cubicBezTo>
                  <a:cubicBezTo>
                    <a:pt x="0" y="134"/>
                    <a:pt x="986" y="167"/>
                    <a:pt x="2189" y="167"/>
                  </a:cubicBezTo>
                  <a:cubicBezTo>
                    <a:pt x="3409" y="167"/>
                    <a:pt x="4394" y="134"/>
                    <a:pt x="4394" y="84"/>
                  </a:cubicBezTo>
                  <a:cubicBezTo>
                    <a:pt x="4394" y="34"/>
                    <a:pt x="3409" y="0"/>
                    <a:pt x="21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Google Shape;2291;p58"/>
            <p:cNvSpPr/>
            <p:nvPr/>
          </p:nvSpPr>
          <p:spPr>
            <a:xfrm>
              <a:off x="6148314" y="1226505"/>
              <a:ext cx="140860" cy="5384"/>
            </a:xfrm>
            <a:custGeom>
              <a:avLst/>
              <a:gdLst/>
              <a:ahLst/>
              <a:cxnLst/>
              <a:rect l="l" t="t" r="r" b="b"/>
              <a:pathLst>
                <a:path w="4395" h="168" extrusionOk="0">
                  <a:moveTo>
                    <a:pt x="2206" y="0"/>
                  </a:moveTo>
                  <a:cubicBezTo>
                    <a:pt x="986" y="0"/>
                    <a:pt x="0" y="51"/>
                    <a:pt x="0" y="84"/>
                  </a:cubicBezTo>
                  <a:cubicBezTo>
                    <a:pt x="0" y="134"/>
                    <a:pt x="986" y="168"/>
                    <a:pt x="2206" y="168"/>
                  </a:cubicBezTo>
                  <a:cubicBezTo>
                    <a:pt x="3409" y="168"/>
                    <a:pt x="4394" y="134"/>
                    <a:pt x="4394" y="84"/>
                  </a:cubicBezTo>
                  <a:cubicBezTo>
                    <a:pt x="4394" y="51"/>
                    <a:pt x="3409" y="0"/>
                    <a:pt x="2206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Google Shape;2292;p58"/>
            <p:cNvSpPr/>
            <p:nvPr/>
          </p:nvSpPr>
          <p:spPr>
            <a:xfrm>
              <a:off x="6267732" y="1375922"/>
              <a:ext cx="140860" cy="5384"/>
            </a:xfrm>
            <a:custGeom>
              <a:avLst/>
              <a:gdLst/>
              <a:ahLst/>
              <a:cxnLst/>
              <a:rect l="l" t="t" r="r" b="b"/>
              <a:pathLst>
                <a:path w="4395" h="168" extrusionOk="0">
                  <a:moveTo>
                    <a:pt x="2189" y="0"/>
                  </a:moveTo>
                  <a:cubicBezTo>
                    <a:pt x="986" y="0"/>
                    <a:pt x="0" y="50"/>
                    <a:pt x="0" y="84"/>
                  </a:cubicBezTo>
                  <a:cubicBezTo>
                    <a:pt x="0" y="134"/>
                    <a:pt x="986" y="167"/>
                    <a:pt x="2189" y="167"/>
                  </a:cubicBezTo>
                  <a:cubicBezTo>
                    <a:pt x="3409" y="167"/>
                    <a:pt x="4394" y="134"/>
                    <a:pt x="4394" y="84"/>
                  </a:cubicBezTo>
                  <a:cubicBezTo>
                    <a:pt x="4394" y="50"/>
                    <a:pt x="3409" y="0"/>
                    <a:pt x="21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Google Shape;2293;p58"/>
            <p:cNvSpPr/>
            <p:nvPr/>
          </p:nvSpPr>
          <p:spPr>
            <a:xfrm>
              <a:off x="6445514" y="1122086"/>
              <a:ext cx="359889" cy="5384"/>
            </a:xfrm>
            <a:custGeom>
              <a:avLst/>
              <a:gdLst/>
              <a:ahLst/>
              <a:cxnLst/>
              <a:rect l="l" t="t" r="r" b="b"/>
              <a:pathLst>
                <a:path w="11229" h="168" extrusionOk="0">
                  <a:moveTo>
                    <a:pt x="5614" y="0"/>
                  </a:moveTo>
                  <a:cubicBezTo>
                    <a:pt x="2523" y="0"/>
                    <a:pt x="0" y="34"/>
                    <a:pt x="0" y="84"/>
                  </a:cubicBezTo>
                  <a:cubicBezTo>
                    <a:pt x="0" y="134"/>
                    <a:pt x="2523" y="167"/>
                    <a:pt x="5614" y="167"/>
                  </a:cubicBezTo>
                  <a:cubicBezTo>
                    <a:pt x="8722" y="167"/>
                    <a:pt x="11229" y="134"/>
                    <a:pt x="11229" y="84"/>
                  </a:cubicBezTo>
                  <a:cubicBezTo>
                    <a:pt x="11229" y="34"/>
                    <a:pt x="8722" y="0"/>
                    <a:pt x="56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Google Shape;2294;p58"/>
            <p:cNvSpPr/>
            <p:nvPr/>
          </p:nvSpPr>
          <p:spPr>
            <a:xfrm>
              <a:off x="6334653" y="1232915"/>
              <a:ext cx="359889" cy="4872"/>
            </a:xfrm>
            <a:custGeom>
              <a:avLst/>
              <a:gdLst/>
              <a:ahLst/>
              <a:cxnLst/>
              <a:rect l="l" t="t" r="r" b="b"/>
              <a:pathLst>
                <a:path w="11229" h="152" extrusionOk="0">
                  <a:moveTo>
                    <a:pt x="5615" y="1"/>
                  </a:moveTo>
                  <a:cubicBezTo>
                    <a:pt x="2507" y="1"/>
                    <a:pt x="1" y="34"/>
                    <a:pt x="1" y="84"/>
                  </a:cubicBezTo>
                  <a:cubicBezTo>
                    <a:pt x="1" y="118"/>
                    <a:pt x="2507" y="151"/>
                    <a:pt x="5615" y="151"/>
                  </a:cubicBezTo>
                  <a:cubicBezTo>
                    <a:pt x="8706" y="151"/>
                    <a:pt x="11229" y="118"/>
                    <a:pt x="11229" y="84"/>
                  </a:cubicBezTo>
                  <a:cubicBezTo>
                    <a:pt x="11229" y="34"/>
                    <a:pt x="8706" y="1"/>
                    <a:pt x="5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Google Shape;2295;p58"/>
            <p:cNvSpPr/>
            <p:nvPr/>
          </p:nvSpPr>
          <p:spPr>
            <a:xfrm>
              <a:off x="6458366" y="1375922"/>
              <a:ext cx="359889" cy="5384"/>
            </a:xfrm>
            <a:custGeom>
              <a:avLst/>
              <a:gdLst/>
              <a:ahLst/>
              <a:cxnLst/>
              <a:rect l="l" t="t" r="r" b="b"/>
              <a:pathLst>
                <a:path w="11229" h="168" extrusionOk="0">
                  <a:moveTo>
                    <a:pt x="5614" y="0"/>
                  </a:moveTo>
                  <a:cubicBezTo>
                    <a:pt x="2507" y="0"/>
                    <a:pt x="0" y="50"/>
                    <a:pt x="0" y="84"/>
                  </a:cubicBezTo>
                  <a:cubicBezTo>
                    <a:pt x="0" y="134"/>
                    <a:pt x="2507" y="167"/>
                    <a:pt x="5614" y="167"/>
                  </a:cubicBezTo>
                  <a:cubicBezTo>
                    <a:pt x="8722" y="167"/>
                    <a:pt x="11229" y="134"/>
                    <a:pt x="11229" y="84"/>
                  </a:cubicBezTo>
                  <a:cubicBezTo>
                    <a:pt x="11229" y="50"/>
                    <a:pt x="8722" y="0"/>
                    <a:pt x="56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Google Shape;2296;p58"/>
            <p:cNvSpPr/>
            <p:nvPr/>
          </p:nvSpPr>
          <p:spPr>
            <a:xfrm>
              <a:off x="6129565" y="1504443"/>
              <a:ext cx="359889" cy="4840"/>
            </a:xfrm>
            <a:custGeom>
              <a:avLst/>
              <a:gdLst/>
              <a:ahLst/>
              <a:cxnLst/>
              <a:rect l="l" t="t" r="r" b="b"/>
              <a:pathLst>
                <a:path w="11229" h="151" extrusionOk="0">
                  <a:moveTo>
                    <a:pt x="5614" y="0"/>
                  </a:moveTo>
                  <a:cubicBezTo>
                    <a:pt x="2523" y="0"/>
                    <a:pt x="0" y="34"/>
                    <a:pt x="0" y="67"/>
                  </a:cubicBezTo>
                  <a:cubicBezTo>
                    <a:pt x="0" y="117"/>
                    <a:pt x="2523" y="151"/>
                    <a:pt x="5614" y="151"/>
                  </a:cubicBezTo>
                  <a:cubicBezTo>
                    <a:pt x="8722" y="151"/>
                    <a:pt x="11228" y="117"/>
                    <a:pt x="11228" y="67"/>
                  </a:cubicBezTo>
                  <a:cubicBezTo>
                    <a:pt x="11228" y="34"/>
                    <a:pt x="8722" y="0"/>
                    <a:pt x="56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Google Shape;2297;p58"/>
            <p:cNvSpPr/>
            <p:nvPr/>
          </p:nvSpPr>
          <p:spPr>
            <a:xfrm>
              <a:off x="6527978" y="1504443"/>
              <a:ext cx="359889" cy="4840"/>
            </a:xfrm>
            <a:custGeom>
              <a:avLst/>
              <a:gdLst/>
              <a:ahLst/>
              <a:cxnLst/>
              <a:rect l="l" t="t" r="r" b="b"/>
              <a:pathLst>
                <a:path w="11229" h="151" extrusionOk="0">
                  <a:moveTo>
                    <a:pt x="5615" y="0"/>
                  </a:moveTo>
                  <a:cubicBezTo>
                    <a:pt x="2507" y="0"/>
                    <a:pt x="1" y="34"/>
                    <a:pt x="1" y="67"/>
                  </a:cubicBezTo>
                  <a:cubicBezTo>
                    <a:pt x="1" y="117"/>
                    <a:pt x="2507" y="151"/>
                    <a:pt x="5615" y="151"/>
                  </a:cubicBezTo>
                  <a:cubicBezTo>
                    <a:pt x="8706" y="151"/>
                    <a:pt x="11229" y="117"/>
                    <a:pt x="11229" y="67"/>
                  </a:cubicBezTo>
                  <a:cubicBezTo>
                    <a:pt x="11229" y="34"/>
                    <a:pt x="8706" y="0"/>
                    <a:pt x="5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Google Shape;2298;p58"/>
            <p:cNvSpPr/>
            <p:nvPr/>
          </p:nvSpPr>
          <p:spPr>
            <a:xfrm>
              <a:off x="6129565" y="1545659"/>
              <a:ext cx="359889" cy="5384"/>
            </a:xfrm>
            <a:custGeom>
              <a:avLst/>
              <a:gdLst/>
              <a:ahLst/>
              <a:cxnLst/>
              <a:rect l="l" t="t" r="r" b="b"/>
              <a:pathLst>
                <a:path w="11229" h="168" extrusionOk="0">
                  <a:moveTo>
                    <a:pt x="5614" y="1"/>
                  </a:moveTo>
                  <a:cubicBezTo>
                    <a:pt x="2507" y="1"/>
                    <a:pt x="0" y="51"/>
                    <a:pt x="0" y="84"/>
                  </a:cubicBezTo>
                  <a:cubicBezTo>
                    <a:pt x="0" y="134"/>
                    <a:pt x="2523" y="168"/>
                    <a:pt x="5614" y="168"/>
                  </a:cubicBezTo>
                  <a:cubicBezTo>
                    <a:pt x="8722" y="168"/>
                    <a:pt x="11228" y="134"/>
                    <a:pt x="11228" y="84"/>
                  </a:cubicBezTo>
                  <a:cubicBezTo>
                    <a:pt x="11228" y="51"/>
                    <a:pt x="8722" y="1"/>
                    <a:pt x="56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Google Shape;2299;p58"/>
            <p:cNvSpPr/>
            <p:nvPr/>
          </p:nvSpPr>
          <p:spPr>
            <a:xfrm>
              <a:off x="6147224" y="1152053"/>
              <a:ext cx="359889" cy="5416"/>
            </a:xfrm>
            <a:custGeom>
              <a:avLst/>
              <a:gdLst/>
              <a:ahLst/>
              <a:cxnLst/>
              <a:rect l="l" t="t" r="r" b="b"/>
              <a:pathLst>
                <a:path w="11229" h="169" extrusionOk="0">
                  <a:moveTo>
                    <a:pt x="5615" y="1"/>
                  </a:moveTo>
                  <a:cubicBezTo>
                    <a:pt x="2507" y="1"/>
                    <a:pt x="1" y="34"/>
                    <a:pt x="1" y="84"/>
                  </a:cubicBezTo>
                  <a:cubicBezTo>
                    <a:pt x="1" y="135"/>
                    <a:pt x="2507" y="168"/>
                    <a:pt x="5615" y="168"/>
                  </a:cubicBezTo>
                  <a:cubicBezTo>
                    <a:pt x="8706" y="168"/>
                    <a:pt x="11229" y="135"/>
                    <a:pt x="11229" y="84"/>
                  </a:cubicBezTo>
                  <a:cubicBezTo>
                    <a:pt x="11229" y="34"/>
                    <a:pt x="8723" y="1"/>
                    <a:pt x="5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0" name="Google Shape;2300;p58"/>
            <p:cNvSpPr/>
            <p:nvPr/>
          </p:nvSpPr>
          <p:spPr>
            <a:xfrm>
              <a:off x="6318596" y="1122599"/>
              <a:ext cx="92689" cy="4872"/>
            </a:xfrm>
            <a:custGeom>
              <a:avLst/>
              <a:gdLst/>
              <a:ahLst/>
              <a:cxnLst/>
              <a:rect l="l" t="t" r="r" b="b"/>
              <a:pathLst>
                <a:path w="2892" h="152" extrusionOk="0">
                  <a:moveTo>
                    <a:pt x="1437" y="1"/>
                  </a:moveTo>
                  <a:cubicBezTo>
                    <a:pt x="635" y="1"/>
                    <a:pt x="0" y="34"/>
                    <a:pt x="0" y="85"/>
                  </a:cubicBezTo>
                  <a:cubicBezTo>
                    <a:pt x="0" y="118"/>
                    <a:pt x="635" y="151"/>
                    <a:pt x="1437" y="151"/>
                  </a:cubicBezTo>
                  <a:cubicBezTo>
                    <a:pt x="2239" y="151"/>
                    <a:pt x="2891" y="118"/>
                    <a:pt x="2891" y="85"/>
                  </a:cubicBezTo>
                  <a:cubicBezTo>
                    <a:pt x="2891" y="34"/>
                    <a:pt x="2239" y="1"/>
                    <a:pt x="14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Google Shape;2301;p58"/>
            <p:cNvSpPr/>
            <p:nvPr/>
          </p:nvSpPr>
          <p:spPr>
            <a:xfrm>
              <a:off x="6132225" y="1337879"/>
              <a:ext cx="93233" cy="4872"/>
            </a:xfrm>
            <a:custGeom>
              <a:avLst/>
              <a:gdLst/>
              <a:ahLst/>
              <a:cxnLst/>
              <a:rect l="l" t="t" r="r" b="b"/>
              <a:pathLst>
                <a:path w="2909" h="152" extrusionOk="0">
                  <a:moveTo>
                    <a:pt x="1455" y="1"/>
                  </a:moveTo>
                  <a:cubicBezTo>
                    <a:pt x="653" y="1"/>
                    <a:pt x="1" y="34"/>
                    <a:pt x="1" y="84"/>
                  </a:cubicBezTo>
                  <a:cubicBezTo>
                    <a:pt x="1" y="118"/>
                    <a:pt x="653" y="151"/>
                    <a:pt x="1455" y="151"/>
                  </a:cubicBezTo>
                  <a:cubicBezTo>
                    <a:pt x="2257" y="151"/>
                    <a:pt x="2908" y="118"/>
                    <a:pt x="2908" y="84"/>
                  </a:cubicBezTo>
                  <a:cubicBezTo>
                    <a:pt x="2908" y="34"/>
                    <a:pt x="2257" y="1"/>
                    <a:pt x="145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2" name="Google Shape;2302;p58"/>
            <p:cNvSpPr/>
            <p:nvPr/>
          </p:nvSpPr>
          <p:spPr>
            <a:xfrm>
              <a:off x="6130110" y="1375922"/>
              <a:ext cx="92657" cy="5384"/>
            </a:xfrm>
            <a:custGeom>
              <a:avLst/>
              <a:gdLst/>
              <a:ahLst/>
              <a:cxnLst/>
              <a:rect l="l" t="t" r="r" b="b"/>
              <a:pathLst>
                <a:path w="2891" h="168" extrusionOk="0">
                  <a:moveTo>
                    <a:pt x="1454" y="0"/>
                  </a:moveTo>
                  <a:cubicBezTo>
                    <a:pt x="652" y="0"/>
                    <a:pt x="0" y="50"/>
                    <a:pt x="0" y="84"/>
                  </a:cubicBezTo>
                  <a:cubicBezTo>
                    <a:pt x="0" y="134"/>
                    <a:pt x="652" y="167"/>
                    <a:pt x="1454" y="167"/>
                  </a:cubicBezTo>
                  <a:cubicBezTo>
                    <a:pt x="2256" y="167"/>
                    <a:pt x="2891" y="134"/>
                    <a:pt x="2891" y="84"/>
                  </a:cubicBezTo>
                  <a:cubicBezTo>
                    <a:pt x="2891" y="50"/>
                    <a:pt x="2256" y="0"/>
                    <a:pt x="14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3" name="Google Shape;2303;p58"/>
            <p:cNvSpPr/>
            <p:nvPr/>
          </p:nvSpPr>
          <p:spPr>
            <a:xfrm>
              <a:off x="6024056" y="987668"/>
              <a:ext cx="1002524" cy="5384"/>
            </a:xfrm>
            <a:custGeom>
              <a:avLst/>
              <a:gdLst/>
              <a:ahLst/>
              <a:cxnLst/>
              <a:rect l="l" t="t" r="r" b="b"/>
              <a:pathLst>
                <a:path w="31280" h="168" extrusionOk="0">
                  <a:moveTo>
                    <a:pt x="15640" y="0"/>
                  </a:moveTo>
                  <a:cubicBezTo>
                    <a:pt x="7002" y="0"/>
                    <a:pt x="1" y="51"/>
                    <a:pt x="1" y="84"/>
                  </a:cubicBezTo>
                  <a:cubicBezTo>
                    <a:pt x="1" y="134"/>
                    <a:pt x="7002" y="168"/>
                    <a:pt x="15640" y="168"/>
                  </a:cubicBezTo>
                  <a:cubicBezTo>
                    <a:pt x="24278" y="168"/>
                    <a:pt x="31279" y="134"/>
                    <a:pt x="31279" y="84"/>
                  </a:cubicBezTo>
                  <a:cubicBezTo>
                    <a:pt x="31279" y="51"/>
                    <a:pt x="24278" y="0"/>
                    <a:pt x="156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Google Shape;2304;p58"/>
            <p:cNvSpPr/>
            <p:nvPr/>
          </p:nvSpPr>
          <p:spPr>
            <a:xfrm>
              <a:off x="6076009" y="944818"/>
              <a:ext cx="27883" cy="23877"/>
            </a:xfrm>
            <a:custGeom>
              <a:avLst/>
              <a:gdLst/>
              <a:ahLst/>
              <a:cxnLst/>
              <a:rect l="l" t="t" r="r" b="b"/>
              <a:pathLst>
                <a:path w="870" h="745" extrusionOk="0">
                  <a:moveTo>
                    <a:pt x="485" y="1"/>
                  </a:moveTo>
                  <a:cubicBezTo>
                    <a:pt x="168" y="1"/>
                    <a:pt x="0" y="402"/>
                    <a:pt x="234" y="636"/>
                  </a:cubicBezTo>
                  <a:cubicBezTo>
                    <a:pt x="310" y="711"/>
                    <a:pt x="401" y="745"/>
                    <a:pt x="490" y="745"/>
                  </a:cubicBezTo>
                  <a:cubicBezTo>
                    <a:pt x="678" y="745"/>
                    <a:pt x="858" y="595"/>
                    <a:pt x="869" y="368"/>
                  </a:cubicBezTo>
                  <a:cubicBezTo>
                    <a:pt x="853" y="168"/>
                    <a:pt x="702" y="1"/>
                    <a:pt x="4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Google Shape;2305;p58"/>
            <p:cNvSpPr/>
            <p:nvPr/>
          </p:nvSpPr>
          <p:spPr>
            <a:xfrm>
              <a:off x="6126873" y="944818"/>
              <a:ext cx="27883" cy="23877"/>
            </a:xfrm>
            <a:custGeom>
              <a:avLst/>
              <a:gdLst/>
              <a:ahLst/>
              <a:cxnLst/>
              <a:rect l="l" t="t" r="r" b="b"/>
              <a:pathLst>
                <a:path w="870" h="745" extrusionOk="0">
                  <a:moveTo>
                    <a:pt x="502" y="1"/>
                  </a:moveTo>
                  <a:cubicBezTo>
                    <a:pt x="168" y="1"/>
                    <a:pt x="1" y="402"/>
                    <a:pt x="235" y="636"/>
                  </a:cubicBezTo>
                  <a:cubicBezTo>
                    <a:pt x="310" y="711"/>
                    <a:pt x="403" y="745"/>
                    <a:pt x="494" y="745"/>
                  </a:cubicBezTo>
                  <a:cubicBezTo>
                    <a:pt x="685" y="745"/>
                    <a:pt x="870" y="595"/>
                    <a:pt x="870" y="368"/>
                  </a:cubicBezTo>
                  <a:cubicBezTo>
                    <a:pt x="870" y="168"/>
                    <a:pt x="703" y="1"/>
                    <a:pt x="5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6" name="Google Shape;2306;p58"/>
            <p:cNvSpPr/>
            <p:nvPr/>
          </p:nvSpPr>
          <p:spPr>
            <a:xfrm>
              <a:off x="6177768" y="944818"/>
              <a:ext cx="27851" cy="23877"/>
            </a:xfrm>
            <a:custGeom>
              <a:avLst/>
              <a:gdLst/>
              <a:ahLst/>
              <a:cxnLst/>
              <a:rect l="l" t="t" r="r" b="b"/>
              <a:pathLst>
                <a:path w="869" h="745" extrusionOk="0">
                  <a:moveTo>
                    <a:pt x="501" y="1"/>
                  </a:moveTo>
                  <a:cubicBezTo>
                    <a:pt x="167" y="1"/>
                    <a:pt x="0" y="402"/>
                    <a:pt x="234" y="636"/>
                  </a:cubicBezTo>
                  <a:cubicBezTo>
                    <a:pt x="309" y="711"/>
                    <a:pt x="402" y="745"/>
                    <a:pt x="493" y="745"/>
                  </a:cubicBezTo>
                  <a:cubicBezTo>
                    <a:pt x="685" y="745"/>
                    <a:pt x="869" y="595"/>
                    <a:pt x="869" y="368"/>
                  </a:cubicBezTo>
                  <a:cubicBezTo>
                    <a:pt x="869" y="168"/>
                    <a:pt x="702" y="1"/>
                    <a:pt x="5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Google Shape;2307;p58"/>
            <p:cNvSpPr/>
            <p:nvPr/>
          </p:nvSpPr>
          <p:spPr>
            <a:xfrm>
              <a:off x="5144220" y="4554160"/>
              <a:ext cx="84099" cy="114611"/>
            </a:xfrm>
            <a:custGeom>
              <a:avLst/>
              <a:gdLst/>
              <a:ahLst/>
              <a:cxnLst/>
              <a:rect l="l" t="t" r="r" b="b"/>
              <a:pathLst>
                <a:path w="2624" h="3576" extrusionOk="0">
                  <a:moveTo>
                    <a:pt x="1" y="0"/>
                  </a:moveTo>
                  <a:lnTo>
                    <a:pt x="1" y="3576"/>
                  </a:lnTo>
                  <a:lnTo>
                    <a:pt x="2624" y="3576"/>
                  </a:lnTo>
                  <a:lnTo>
                    <a:pt x="262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Google Shape;2308;p58"/>
            <p:cNvSpPr/>
            <p:nvPr/>
          </p:nvSpPr>
          <p:spPr>
            <a:xfrm>
              <a:off x="5677051" y="3184856"/>
              <a:ext cx="743336" cy="35896"/>
            </a:xfrm>
            <a:custGeom>
              <a:avLst/>
              <a:gdLst/>
              <a:ahLst/>
              <a:cxnLst/>
              <a:rect l="l" t="t" r="r" b="b"/>
              <a:pathLst>
                <a:path w="23193" h="1120" extrusionOk="0">
                  <a:moveTo>
                    <a:pt x="1" y="0"/>
                  </a:moveTo>
                  <a:lnTo>
                    <a:pt x="1" y="1120"/>
                  </a:lnTo>
                  <a:lnTo>
                    <a:pt x="23192" y="1120"/>
                  </a:lnTo>
                  <a:lnTo>
                    <a:pt x="231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9" name="Google Shape;2309;p58"/>
            <p:cNvSpPr/>
            <p:nvPr/>
          </p:nvSpPr>
          <p:spPr>
            <a:xfrm>
              <a:off x="5968385" y="2698081"/>
              <a:ext cx="706895" cy="522671"/>
            </a:xfrm>
            <a:custGeom>
              <a:avLst/>
              <a:gdLst/>
              <a:ahLst/>
              <a:cxnLst/>
              <a:rect l="l" t="t" r="r" b="b"/>
              <a:pathLst>
                <a:path w="22056" h="16308" extrusionOk="0">
                  <a:moveTo>
                    <a:pt x="3943" y="0"/>
                  </a:moveTo>
                  <a:lnTo>
                    <a:pt x="0" y="16308"/>
                  </a:lnTo>
                  <a:lnTo>
                    <a:pt x="17694" y="16308"/>
                  </a:lnTo>
                  <a:lnTo>
                    <a:pt x="2205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Google Shape;2310;p58"/>
            <p:cNvSpPr/>
            <p:nvPr/>
          </p:nvSpPr>
          <p:spPr>
            <a:xfrm>
              <a:off x="6003192" y="2722727"/>
              <a:ext cx="639430" cy="458411"/>
            </a:xfrm>
            <a:custGeom>
              <a:avLst/>
              <a:gdLst/>
              <a:ahLst/>
              <a:cxnLst/>
              <a:rect l="l" t="t" r="r" b="b"/>
              <a:pathLst>
                <a:path w="19951" h="14303" extrusionOk="0">
                  <a:moveTo>
                    <a:pt x="3693" y="0"/>
                  </a:moveTo>
                  <a:lnTo>
                    <a:pt x="0" y="14303"/>
                  </a:lnTo>
                  <a:lnTo>
                    <a:pt x="16174" y="14303"/>
                  </a:lnTo>
                  <a:lnTo>
                    <a:pt x="1995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1" name="Google Shape;2311;p58"/>
            <p:cNvSpPr/>
            <p:nvPr/>
          </p:nvSpPr>
          <p:spPr>
            <a:xfrm>
              <a:off x="6102258" y="2811057"/>
              <a:ext cx="380241" cy="130187"/>
            </a:xfrm>
            <a:custGeom>
              <a:avLst/>
              <a:gdLst/>
              <a:ahLst/>
              <a:cxnLst/>
              <a:rect l="l" t="t" r="r" b="b"/>
              <a:pathLst>
                <a:path w="11864" h="4062" extrusionOk="0">
                  <a:moveTo>
                    <a:pt x="1003" y="1"/>
                  </a:moveTo>
                  <a:lnTo>
                    <a:pt x="0" y="4061"/>
                  </a:lnTo>
                  <a:lnTo>
                    <a:pt x="10727" y="4061"/>
                  </a:lnTo>
                  <a:lnTo>
                    <a:pt x="1186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2" name="Google Shape;2312;p58"/>
            <p:cNvSpPr/>
            <p:nvPr/>
          </p:nvSpPr>
          <p:spPr>
            <a:xfrm>
              <a:off x="6140814" y="2791795"/>
              <a:ext cx="269380" cy="4840"/>
            </a:xfrm>
            <a:custGeom>
              <a:avLst/>
              <a:gdLst/>
              <a:ahLst/>
              <a:cxnLst/>
              <a:rect l="l" t="t" r="r" b="b"/>
              <a:pathLst>
                <a:path w="8405" h="151" extrusionOk="0">
                  <a:moveTo>
                    <a:pt x="4194" y="0"/>
                  </a:moveTo>
                  <a:cubicBezTo>
                    <a:pt x="1872" y="0"/>
                    <a:pt x="0" y="34"/>
                    <a:pt x="0" y="67"/>
                  </a:cubicBezTo>
                  <a:cubicBezTo>
                    <a:pt x="0" y="117"/>
                    <a:pt x="1872" y="151"/>
                    <a:pt x="4194" y="151"/>
                  </a:cubicBezTo>
                  <a:cubicBezTo>
                    <a:pt x="6517" y="151"/>
                    <a:pt x="8405" y="117"/>
                    <a:pt x="8405" y="67"/>
                  </a:cubicBezTo>
                  <a:cubicBezTo>
                    <a:pt x="8405" y="34"/>
                    <a:pt x="6517" y="0"/>
                    <a:pt x="419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3" name="Google Shape;2313;p58"/>
            <p:cNvSpPr/>
            <p:nvPr/>
          </p:nvSpPr>
          <p:spPr>
            <a:xfrm>
              <a:off x="6144564" y="2833556"/>
              <a:ext cx="108714" cy="5384"/>
            </a:xfrm>
            <a:custGeom>
              <a:avLst/>
              <a:gdLst/>
              <a:ahLst/>
              <a:cxnLst/>
              <a:rect l="l" t="t" r="r" b="b"/>
              <a:pathLst>
                <a:path w="3392" h="168" extrusionOk="0">
                  <a:moveTo>
                    <a:pt x="1704" y="1"/>
                  </a:moveTo>
                  <a:cubicBezTo>
                    <a:pt x="769" y="1"/>
                    <a:pt x="0" y="34"/>
                    <a:pt x="0" y="84"/>
                  </a:cubicBezTo>
                  <a:cubicBezTo>
                    <a:pt x="0" y="118"/>
                    <a:pt x="769" y="168"/>
                    <a:pt x="1704" y="168"/>
                  </a:cubicBezTo>
                  <a:cubicBezTo>
                    <a:pt x="2640" y="168"/>
                    <a:pt x="3392" y="118"/>
                    <a:pt x="3392" y="84"/>
                  </a:cubicBezTo>
                  <a:cubicBezTo>
                    <a:pt x="3392" y="34"/>
                    <a:pt x="2640" y="1"/>
                    <a:pt x="17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4" name="Google Shape;2314;p58"/>
            <p:cNvSpPr/>
            <p:nvPr/>
          </p:nvSpPr>
          <p:spPr>
            <a:xfrm>
              <a:off x="6269848" y="2831409"/>
              <a:ext cx="70734" cy="5384"/>
            </a:xfrm>
            <a:custGeom>
              <a:avLst/>
              <a:gdLst/>
              <a:ahLst/>
              <a:cxnLst/>
              <a:rect l="l" t="t" r="r" b="b"/>
              <a:pathLst>
                <a:path w="2207" h="168" extrusionOk="0">
                  <a:moveTo>
                    <a:pt x="1104" y="1"/>
                  </a:moveTo>
                  <a:cubicBezTo>
                    <a:pt x="486" y="1"/>
                    <a:pt x="1" y="34"/>
                    <a:pt x="1" y="84"/>
                  </a:cubicBezTo>
                  <a:cubicBezTo>
                    <a:pt x="1" y="135"/>
                    <a:pt x="486" y="168"/>
                    <a:pt x="1104" y="168"/>
                  </a:cubicBezTo>
                  <a:cubicBezTo>
                    <a:pt x="1705" y="168"/>
                    <a:pt x="2207" y="135"/>
                    <a:pt x="2207" y="84"/>
                  </a:cubicBezTo>
                  <a:cubicBezTo>
                    <a:pt x="2207" y="34"/>
                    <a:pt x="1705" y="1"/>
                    <a:pt x="11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5" name="Google Shape;2315;p58"/>
            <p:cNvSpPr/>
            <p:nvPr/>
          </p:nvSpPr>
          <p:spPr>
            <a:xfrm>
              <a:off x="6141872" y="2857113"/>
              <a:ext cx="296719" cy="5384"/>
            </a:xfrm>
            <a:custGeom>
              <a:avLst/>
              <a:gdLst/>
              <a:ahLst/>
              <a:cxnLst/>
              <a:rect l="l" t="t" r="r" b="b"/>
              <a:pathLst>
                <a:path w="9258" h="168" extrusionOk="0">
                  <a:moveTo>
                    <a:pt x="4629" y="1"/>
                  </a:moveTo>
                  <a:cubicBezTo>
                    <a:pt x="2072" y="1"/>
                    <a:pt x="1" y="34"/>
                    <a:pt x="1" y="84"/>
                  </a:cubicBezTo>
                  <a:cubicBezTo>
                    <a:pt x="1" y="118"/>
                    <a:pt x="2072" y="168"/>
                    <a:pt x="4629" y="168"/>
                  </a:cubicBezTo>
                  <a:cubicBezTo>
                    <a:pt x="7185" y="168"/>
                    <a:pt x="9257" y="118"/>
                    <a:pt x="9257" y="84"/>
                  </a:cubicBezTo>
                  <a:cubicBezTo>
                    <a:pt x="9257" y="34"/>
                    <a:pt x="7185" y="1"/>
                    <a:pt x="462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6" name="Google Shape;2316;p58"/>
            <p:cNvSpPr/>
            <p:nvPr/>
          </p:nvSpPr>
          <p:spPr>
            <a:xfrm>
              <a:off x="6135462" y="2878554"/>
              <a:ext cx="96406" cy="5384"/>
            </a:xfrm>
            <a:custGeom>
              <a:avLst/>
              <a:gdLst/>
              <a:ahLst/>
              <a:cxnLst/>
              <a:rect l="l" t="t" r="r" b="b"/>
              <a:pathLst>
                <a:path w="3008" h="168" extrusionOk="0">
                  <a:moveTo>
                    <a:pt x="1504" y="0"/>
                  </a:moveTo>
                  <a:cubicBezTo>
                    <a:pt x="668" y="0"/>
                    <a:pt x="0" y="34"/>
                    <a:pt x="0" y="84"/>
                  </a:cubicBezTo>
                  <a:cubicBezTo>
                    <a:pt x="0" y="134"/>
                    <a:pt x="668" y="167"/>
                    <a:pt x="1504" y="167"/>
                  </a:cubicBezTo>
                  <a:cubicBezTo>
                    <a:pt x="2339" y="167"/>
                    <a:pt x="3008" y="134"/>
                    <a:pt x="3008" y="84"/>
                  </a:cubicBezTo>
                  <a:cubicBezTo>
                    <a:pt x="3008" y="34"/>
                    <a:pt x="2339" y="0"/>
                    <a:pt x="1504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7" name="Google Shape;2317;p58"/>
            <p:cNvSpPr/>
            <p:nvPr/>
          </p:nvSpPr>
          <p:spPr>
            <a:xfrm>
              <a:off x="6136520" y="2909611"/>
              <a:ext cx="275822" cy="4840"/>
            </a:xfrm>
            <a:custGeom>
              <a:avLst/>
              <a:gdLst/>
              <a:ahLst/>
              <a:cxnLst/>
              <a:rect l="l" t="t" r="r" b="b"/>
              <a:pathLst>
                <a:path w="8606" h="151" extrusionOk="0">
                  <a:moveTo>
                    <a:pt x="4295" y="0"/>
                  </a:moveTo>
                  <a:cubicBezTo>
                    <a:pt x="1922" y="0"/>
                    <a:pt x="1" y="34"/>
                    <a:pt x="1" y="67"/>
                  </a:cubicBezTo>
                  <a:cubicBezTo>
                    <a:pt x="1" y="117"/>
                    <a:pt x="1922" y="151"/>
                    <a:pt x="4295" y="151"/>
                  </a:cubicBezTo>
                  <a:cubicBezTo>
                    <a:pt x="6667" y="151"/>
                    <a:pt x="8605" y="117"/>
                    <a:pt x="8605" y="67"/>
                  </a:cubicBezTo>
                  <a:cubicBezTo>
                    <a:pt x="8605" y="34"/>
                    <a:pt x="6667" y="0"/>
                    <a:pt x="42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8" name="Google Shape;2318;p58"/>
            <p:cNvSpPr/>
            <p:nvPr/>
          </p:nvSpPr>
          <p:spPr>
            <a:xfrm>
              <a:off x="6102771" y="2976018"/>
              <a:ext cx="106598" cy="4840"/>
            </a:xfrm>
            <a:custGeom>
              <a:avLst/>
              <a:gdLst/>
              <a:ahLst/>
              <a:cxnLst/>
              <a:rect l="l" t="t" r="r" b="b"/>
              <a:pathLst>
                <a:path w="3326" h="151" extrusionOk="0">
                  <a:moveTo>
                    <a:pt x="1655" y="0"/>
                  </a:moveTo>
                  <a:cubicBezTo>
                    <a:pt x="736" y="0"/>
                    <a:pt x="1" y="34"/>
                    <a:pt x="1" y="84"/>
                  </a:cubicBezTo>
                  <a:cubicBezTo>
                    <a:pt x="1" y="117"/>
                    <a:pt x="736" y="151"/>
                    <a:pt x="1655" y="151"/>
                  </a:cubicBezTo>
                  <a:cubicBezTo>
                    <a:pt x="2574" y="151"/>
                    <a:pt x="3326" y="117"/>
                    <a:pt x="3326" y="84"/>
                  </a:cubicBezTo>
                  <a:cubicBezTo>
                    <a:pt x="3326" y="34"/>
                    <a:pt x="2574" y="0"/>
                    <a:pt x="165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9" name="Google Shape;2319;p58"/>
            <p:cNvSpPr/>
            <p:nvPr/>
          </p:nvSpPr>
          <p:spPr>
            <a:xfrm>
              <a:off x="6227542" y="2976018"/>
              <a:ext cx="72882" cy="5384"/>
            </a:xfrm>
            <a:custGeom>
              <a:avLst/>
              <a:gdLst/>
              <a:ahLst/>
              <a:cxnLst/>
              <a:rect l="l" t="t" r="r" b="b"/>
              <a:pathLst>
                <a:path w="2274" h="168" extrusionOk="0">
                  <a:moveTo>
                    <a:pt x="1137" y="0"/>
                  </a:moveTo>
                  <a:cubicBezTo>
                    <a:pt x="519" y="0"/>
                    <a:pt x="1" y="34"/>
                    <a:pt x="1" y="67"/>
                  </a:cubicBezTo>
                  <a:cubicBezTo>
                    <a:pt x="1" y="117"/>
                    <a:pt x="519" y="151"/>
                    <a:pt x="1137" y="167"/>
                  </a:cubicBezTo>
                  <a:cubicBezTo>
                    <a:pt x="1772" y="167"/>
                    <a:pt x="2273" y="134"/>
                    <a:pt x="2273" y="84"/>
                  </a:cubicBezTo>
                  <a:cubicBezTo>
                    <a:pt x="2273" y="50"/>
                    <a:pt x="1772" y="17"/>
                    <a:pt x="11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0" name="Google Shape;2320;p58"/>
            <p:cNvSpPr/>
            <p:nvPr/>
          </p:nvSpPr>
          <p:spPr>
            <a:xfrm>
              <a:off x="6320743" y="2973871"/>
              <a:ext cx="31089" cy="5384"/>
            </a:xfrm>
            <a:custGeom>
              <a:avLst/>
              <a:gdLst/>
              <a:ahLst/>
              <a:cxnLst/>
              <a:rect l="l" t="t" r="r" b="b"/>
              <a:pathLst>
                <a:path w="970" h="168" extrusionOk="0">
                  <a:moveTo>
                    <a:pt x="485" y="0"/>
                  </a:moveTo>
                  <a:cubicBezTo>
                    <a:pt x="217" y="0"/>
                    <a:pt x="0" y="34"/>
                    <a:pt x="0" y="84"/>
                  </a:cubicBezTo>
                  <a:cubicBezTo>
                    <a:pt x="0" y="134"/>
                    <a:pt x="217" y="167"/>
                    <a:pt x="485" y="167"/>
                  </a:cubicBezTo>
                  <a:cubicBezTo>
                    <a:pt x="752" y="167"/>
                    <a:pt x="969" y="134"/>
                    <a:pt x="969" y="84"/>
                  </a:cubicBezTo>
                  <a:cubicBezTo>
                    <a:pt x="969" y="34"/>
                    <a:pt x="752" y="0"/>
                    <a:pt x="4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1" name="Google Shape;2321;p58"/>
            <p:cNvSpPr/>
            <p:nvPr/>
          </p:nvSpPr>
          <p:spPr>
            <a:xfrm>
              <a:off x="6104918" y="3002780"/>
              <a:ext cx="33781" cy="4840"/>
            </a:xfrm>
            <a:custGeom>
              <a:avLst/>
              <a:gdLst/>
              <a:ahLst/>
              <a:cxnLst/>
              <a:rect l="l" t="t" r="r" b="b"/>
              <a:pathLst>
                <a:path w="1054" h="151" extrusionOk="0">
                  <a:moveTo>
                    <a:pt x="519" y="1"/>
                  </a:moveTo>
                  <a:cubicBezTo>
                    <a:pt x="235" y="1"/>
                    <a:pt x="1" y="34"/>
                    <a:pt x="1" y="84"/>
                  </a:cubicBezTo>
                  <a:cubicBezTo>
                    <a:pt x="1" y="118"/>
                    <a:pt x="235" y="151"/>
                    <a:pt x="519" y="151"/>
                  </a:cubicBezTo>
                  <a:cubicBezTo>
                    <a:pt x="819" y="151"/>
                    <a:pt x="1053" y="118"/>
                    <a:pt x="1053" y="84"/>
                  </a:cubicBezTo>
                  <a:cubicBezTo>
                    <a:pt x="1053" y="34"/>
                    <a:pt x="819" y="1"/>
                    <a:pt x="51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2" name="Google Shape;2322;p58"/>
            <p:cNvSpPr/>
            <p:nvPr/>
          </p:nvSpPr>
          <p:spPr>
            <a:xfrm>
              <a:off x="6159019" y="3002780"/>
              <a:ext cx="80894" cy="4840"/>
            </a:xfrm>
            <a:custGeom>
              <a:avLst/>
              <a:gdLst/>
              <a:ahLst/>
              <a:cxnLst/>
              <a:rect l="l" t="t" r="r" b="b"/>
              <a:pathLst>
                <a:path w="2524" h="151" extrusionOk="0">
                  <a:moveTo>
                    <a:pt x="1270" y="1"/>
                  </a:moveTo>
                  <a:cubicBezTo>
                    <a:pt x="568" y="1"/>
                    <a:pt x="0" y="34"/>
                    <a:pt x="0" y="84"/>
                  </a:cubicBezTo>
                  <a:cubicBezTo>
                    <a:pt x="0" y="118"/>
                    <a:pt x="568" y="151"/>
                    <a:pt x="1270" y="151"/>
                  </a:cubicBezTo>
                  <a:cubicBezTo>
                    <a:pt x="1955" y="151"/>
                    <a:pt x="2523" y="118"/>
                    <a:pt x="2523" y="84"/>
                  </a:cubicBezTo>
                  <a:cubicBezTo>
                    <a:pt x="2523" y="34"/>
                    <a:pt x="1955" y="1"/>
                    <a:pt x="12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3" name="Google Shape;2323;p58"/>
            <p:cNvSpPr/>
            <p:nvPr/>
          </p:nvSpPr>
          <p:spPr>
            <a:xfrm>
              <a:off x="6265585" y="2999575"/>
              <a:ext cx="216370" cy="4840"/>
            </a:xfrm>
            <a:custGeom>
              <a:avLst/>
              <a:gdLst/>
              <a:ahLst/>
              <a:cxnLst/>
              <a:rect l="l" t="t" r="r" b="b"/>
              <a:pathLst>
                <a:path w="6751" h="151" extrusionOk="0">
                  <a:moveTo>
                    <a:pt x="3375" y="0"/>
                  </a:moveTo>
                  <a:cubicBezTo>
                    <a:pt x="1504" y="0"/>
                    <a:pt x="0" y="34"/>
                    <a:pt x="0" y="84"/>
                  </a:cubicBezTo>
                  <a:cubicBezTo>
                    <a:pt x="0" y="117"/>
                    <a:pt x="1504" y="151"/>
                    <a:pt x="3375" y="151"/>
                  </a:cubicBezTo>
                  <a:cubicBezTo>
                    <a:pt x="5230" y="151"/>
                    <a:pt x="6751" y="117"/>
                    <a:pt x="6751" y="84"/>
                  </a:cubicBezTo>
                  <a:cubicBezTo>
                    <a:pt x="6751" y="34"/>
                    <a:pt x="5230" y="0"/>
                    <a:pt x="337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4" name="Google Shape;2324;p58"/>
            <p:cNvSpPr/>
            <p:nvPr/>
          </p:nvSpPr>
          <p:spPr>
            <a:xfrm>
              <a:off x="6098508" y="3030087"/>
              <a:ext cx="34838" cy="5384"/>
            </a:xfrm>
            <a:custGeom>
              <a:avLst/>
              <a:gdLst/>
              <a:ahLst/>
              <a:cxnLst/>
              <a:rect l="l" t="t" r="r" b="b"/>
              <a:pathLst>
                <a:path w="1087" h="168" extrusionOk="0">
                  <a:moveTo>
                    <a:pt x="552" y="1"/>
                  </a:moveTo>
                  <a:cubicBezTo>
                    <a:pt x="251" y="1"/>
                    <a:pt x="0" y="34"/>
                    <a:pt x="0" y="84"/>
                  </a:cubicBezTo>
                  <a:cubicBezTo>
                    <a:pt x="0" y="134"/>
                    <a:pt x="251" y="168"/>
                    <a:pt x="552" y="168"/>
                  </a:cubicBezTo>
                  <a:cubicBezTo>
                    <a:pt x="852" y="168"/>
                    <a:pt x="1086" y="134"/>
                    <a:pt x="1086" y="84"/>
                  </a:cubicBezTo>
                  <a:cubicBezTo>
                    <a:pt x="1086" y="34"/>
                    <a:pt x="852" y="1"/>
                    <a:pt x="5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5" name="Google Shape;2325;p58"/>
            <p:cNvSpPr/>
            <p:nvPr/>
          </p:nvSpPr>
          <p:spPr>
            <a:xfrm>
              <a:off x="6144564" y="3029029"/>
              <a:ext cx="42338" cy="5384"/>
            </a:xfrm>
            <a:custGeom>
              <a:avLst/>
              <a:gdLst/>
              <a:ahLst/>
              <a:cxnLst/>
              <a:rect l="l" t="t" r="r" b="b"/>
              <a:pathLst>
                <a:path w="1321" h="168" extrusionOk="0">
                  <a:moveTo>
                    <a:pt x="669" y="0"/>
                  </a:moveTo>
                  <a:cubicBezTo>
                    <a:pt x="301" y="0"/>
                    <a:pt x="0" y="50"/>
                    <a:pt x="0" y="84"/>
                  </a:cubicBezTo>
                  <a:cubicBezTo>
                    <a:pt x="0" y="134"/>
                    <a:pt x="301" y="167"/>
                    <a:pt x="669" y="167"/>
                  </a:cubicBezTo>
                  <a:cubicBezTo>
                    <a:pt x="1019" y="167"/>
                    <a:pt x="1320" y="134"/>
                    <a:pt x="1320" y="84"/>
                  </a:cubicBezTo>
                  <a:cubicBezTo>
                    <a:pt x="1320" y="50"/>
                    <a:pt x="1019" y="0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6" name="Google Shape;2326;p58"/>
            <p:cNvSpPr/>
            <p:nvPr/>
          </p:nvSpPr>
          <p:spPr>
            <a:xfrm>
              <a:off x="6209337" y="3027427"/>
              <a:ext cx="136052" cy="4840"/>
            </a:xfrm>
            <a:custGeom>
              <a:avLst/>
              <a:gdLst/>
              <a:ahLst/>
              <a:cxnLst/>
              <a:rect l="l" t="t" r="r" b="b"/>
              <a:pathLst>
                <a:path w="4245" h="151" extrusionOk="0">
                  <a:moveTo>
                    <a:pt x="2123" y="0"/>
                  </a:moveTo>
                  <a:cubicBezTo>
                    <a:pt x="953" y="0"/>
                    <a:pt x="1" y="34"/>
                    <a:pt x="1" y="67"/>
                  </a:cubicBezTo>
                  <a:cubicBezTo>
                    <a:pt x="1" y="117"/>
                    <a:pt x="953" y="151"/>
                    <a:pt x="2123" y="151"/>
                  </a:cubicBezTo>
                  <a:cubicBezTo>
                    <a:pt x="3292" y="151"/>
                    <a:pt x="4245" y="117"/>
                    <a:pt x="4245" y="67"/>
                  </a:cubicBezTo>
                  <a:cubicBezTo>
                    <a:pt x="4245" y="34"/>
                    <a:pt x="3292" y="0"/>
                    <a:pt x="21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7" name="Google Shape;2327;p58"/>
            <p:cNvSpPr/>
            <p:nvPr/>
          </p:nvSpPr>
          <p:spPr>
            <a:xfrm>
              <a:off x="6096361" y="3075598"/>
              <a:ext cx="164961" cy="4872"/>
            </a:xfrm>
            <a:custGeom>
              <a:avLst/>
              <a:gdLst/>
              <a:ahLst/>
              <a:cxnLst/>
              <a:rect l="l" t="t" r="r" b="b"/>
              <a:pathLst>
                <a:path w="5147" h="152" extrusionOk="0">
                  <a:moveTo>
                    <a:pt x="2574" y="1"/>
                  </a:moveTo>
                  <a:cubicBezTo>
                    <a:pt x="1153" y="1"/>
                    <a:pt x="0" y="34"/>
                    <a:pt x="0" y="68"/>
                  </a:cubicBezTo>
                  <a:cubicBezTo>
                    <a:pt x="0" y="118"/>
                    <a:pt x="1153" y="151"/>
                    <a:pt x="2574" y="151"/>
                  </a:cubicBezTo>
                  <a:cubicBezTo>
                    <a:pt x="3994" y="151"/>
                    <a:pt x="5147" y="118"/>
                    <a:pt x="5147" y="68"/>
                  </a:cubicBezTo>
                  <a:cubicBezTo>
                    <a:pt x="5147" y="34"/>
                    <a:pt x="4010" y="1"/>
                    <a:pt x="25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8" name="Google Shape;2328;p58"/>
            <p:cNvSpPr/>
            <p:nvPr/>
          </p:nvSpPr>
          <p:spPr>
            <a:xfrm>
              <a:off x="6283245" y="3073482"/>
              <a:ext cx="74484" cy="4840"/>
            </a:xfrm>
            <a:custGeom>
              <a:avLst/>
              <a:gdLst/>
              <a:ahLst/>
              <a:cxnLst/>
              <a:rect l="l" t="t" r="r" b="b"/>
              <a:pathLst>
                <a:path w="2324" h="151" extrusionOk="0">
                  <a:moveTo>
                    <a:pt x="1154" y="0"/>
                  </a:moveTo>
                  <a:cubicBezTo>
                    <a:pt x="519" y="0"/>
                    <a:pt x="1" y="34"/>
                    <a:pt x="1" y="67"/>
                  </a:cubicBezTo>
                  <a:cubicBezTo>
                    <a:pt x="1" y="117"/>
                    <a:pt x="519" y="150"/>
                    <a:pt x="1154" y="150"/>
                  </a:cubicBezTo>
                  <a:cubicBezTo>
                    <a:pt x="1805" y="150"/>
                    <a:pt x="2323" y="117"/>
                    <a:pt x="2323" y="67"/>
                  </a:cubicBezTo>
                  <a:cubicBezTo>
                    <a:pt x="2323" y="34"/>
                    <a:pt x="1805" y="0"/>
                    <a:pt x="1154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9" name="Google Shape;2329;p58"/>
            <p:cNvSpPr/>
            <p:nvPr/>
          </p:nvSpPr>
          <p:spPr>
            <a:xfrm>
              <a:off x="6376959" y="3073482"/>
              <a:ext cx="123745" cy="4840"/>
            </a:xfrm>
            <a:custGeom>
              <a:avLst/>
              <a:gdLst/>
              <a:ahLst/>
              <a:cxnLst/>
              <a:rect l="l" t="t" r="r" b="b"/>
              <a:pathLst>
                <a:path w="3861" h="151" extrusionOk="0">
                  <a:moveTo>
                    <a:pt x="1922" y="0"/>
                  </a:moveTo>
                  <a:cubicBezTo>
                    <a:pt x="853" y="0"/>
                    <a:pt x="1" y="34"/>
                    <a:pt x="1" y="67"/>
                  </a:cubicBezTo>
                  <a:cubicBezTo>
                    <a:pt x="1" y="117"/>
                    <a:pt x="853" y="150"/>
                    <a:pt x="1922" y="150"/>
                  </a:cubicBezTo>
                  <a:cubicBezTo>
                    <a:pt x="2992" y="150"/>
                    <a:pt x="3860" y="117"/>
                    <a:pt x="3860" y="67"/>
                  </a:cubicBezTo>
                  <a:cubicBezTo>
                    <a:pt x="3860" y="34"/>
                    <a:pt x="2992" y="0"/>
                    <a:pt x="19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0" name="Google Shape;2330;p58"/>
            <p:cNvSpPr/>
            <p:nvPr/>
          </p:nvSpPr>
          <p:spPr>
            <a:xfrm>
              <a:off x="6441764" y="2789648"/>
              <a:ext cx="25736" cy="4840"/>
            </a:xfrm>
            <a:custGeom>
              <a:avLst/>
              <a:gdLst/>
              <a:ahLst/>
              <a:cxnLst/>
              <a:rect l="l" t="t" r="r" b="b"/>
              <a:pathLst>
                <a:path w="803" h="151" extrusionOk="0">
                  <a:moveTo>
                    <a:pt x="401" y="1"/>
                  </a:moveTo>
                  <a:cubicBezTo>
                    <a:pt x="184" y="1"/>
                    <a:pt x="0" y="34"/>
                    <a:pt x="0" y="84"/>
                  </a:cubicBezTo>
                  <a:cubicBezTo>
                    <a:pt x="0" y="118"/>
                    <a:pt x="184" y="151"/>
                    <a:pt x="401" y="151"/>
                  </a:cubicBezTo>
                  <a:cubicBezTo>
                    <a:pt x="619" y="151"/>
                    <a:pt x="802" y="118"/>
                    <a:pt x="802" y="84"/>
                  </a:cubicBezTo>
                  <a:cubicBezTo>
                    <a:pt x="802" y="34"/>
                    <a:pt x="619" y="1"/>
                    <a:pt x="4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1" name="Google Shape;2331;p58"/>
            <p:cNvSpPr/>
            <p:nvPr/>
          </p:nvSpPr>
          <p:spPr>
            <a:xfrm>
              <a:off x="6149917" y="2771988"/>
              <a:ext cx="56248" cy="5384"/>
            </a:xfrm>
            <a:custGeom>
              <a:avLst/>
              <a:gdLst/>
              <a:ahLst/>
              <a:cxnLst/>
              <a:rect l="l" t="t" r="r" b="b"/>
              <a:pathLst>
                <a:path w="1755" h="168" extrusionOk="0">
                  <a:moveTo>
                    <a:pt x="886" y="0"/>
                  </a:moveTo>
                  <a:cubicBezTo>
                    <a:pt x="385" y="0"/>
                    <a:pt x="0" y="50"/>
                    <a:pt x="0" y="84"/>
                  </a:cubicBezTo>
                  <a:cubicBezTo>
                    <a:pt x="0" y="134"/>
                    <a:pt x="385" y="167"/>
                    <a:pt x="886" y="167"/>
                  </a:cubicBezTo>
                  <a:cubicBezTo>
                    <a:pt x="1370" y="167"/>
                    <a:pt x="1755" y="134"/>
                    <a:pt x="1755" y="84"/>
                  </a:cubicBezTo>
                  <a:cubicBezTo>
                    <a:pt x="1755" y="50"/>
                    <a:pt x="1370" y="0"/>
                    <a:pt x="886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2" name="Google Shape;2332;p58"/>
            <p:cNvSpPr/>
            <p:nvPr/>
          </p:nvSpPr>
          <p:spPr>
            <a:xfrm>
              <a:off x="6112418" y="2722727"/>
              <a:ext cx="530203" cy="32691"/>
            </a:xfrm>
            <a:custGeom>
              <a:avLst/>
              <a:gdLst/>
              <a:ahLst/>
              <a:cxnLst/>
              <a:rect l="l" t="t" r="r" b="b"/>
              <a:pathLst>
                <a:path w="16543" h="1020" extrusionOk="0">
                  <a:moveTo>
                    <a:pt x="285" y="0"/>
                  </a:moveTo>
                  <a:lnTo>
                    <a:pt x="1" y="1019"/>
                  </a:lnTo>
                  <a:lnTo>
                    <a:pt x="16275" y="1019"/>
                  </a:lnTo>
                  <a:lnTo>
                    <a:pt x="1654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3" name="Google Shape;2333;p58"/>
            <p:cNvSpPr/>
            <p:nvPr/>
          </p:nvSpPr>
          <p:spPr>
            <a:xfrm>
              <a:off x="6135462" y="2733432"/>
              <a:ext cx="13397" cy="11442"/>
            </a:xfrm>
            <a:custGeom>
              <a:avLst/>
              <a:gdLst/>
              <a:ahLst/>
              <a:cxnLst/>
              <a:rect l="l" t="t" r="r" b="b"/>
              <a:pathLst>
                <a:path w="418" h="357" extrusionOk="0">
                  <a:moveTo>
                    <a:pt x="251" y="0"/>
                  </a:moveTo>
                  <a:cubicBezTo>
                    <a:pt x="84" y="0"/>
                    <a:pt x="0" y="184"/>
                    <a:pt x="117" y="301"/>
                  </a:cubicBezTo>
                  <a:cubicBezTo>
                    <a:pt x="155" y="339"/>
                    <a:pt x="201" y="356"/>
                    <a:pt x="245" y="356"/>
                  </a:cubicBezTo>
                  <a:cubicBezTo>
                    <a:pt x="335" y="356"/>
                    <a:pt x="418" y="285"/>
                    <a:pt x="418" y="184"/>
                  </a:cubicBezTo>
                  <a:cubicBezTo>
                    <a:pt x="418" y="84"/>
                    <a:pt x="334" y="0"/>
                    <a:pt x="25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4" name="Google Shape;2334;p58"/>
            <p:cNvSpPr/>
            <p:nvPr/>
          </p:nvSpPr>
          <p:spPr>
            <a:xfrm>
              <a:off x="6155269" y="2733432"/>
              <a:ext cx="13429" cy="11442"/>
            </a:xfrm>
            <a:custGeom>
              <a:avLst/>
              <a:gdLst/>
              <a:ahLst/>
              <a:cxnLst/>
              <a:rect l="l" t="t" r="r" b="b"/>
              <a:pathLst>
                <a:path w="419" h="357" extrusionOk="0">
                  <a:moveTo>
                    <a:pt x="234" y="0"/>
                  </a:moveTo>
                  <a:cubicBezTo>
                    <a:pt x="84" y="0"/>
                    <a:pt x="0" y="184"/>
                    <a:pt x="117" y="301"/>
                  </a:cubicBezTo>
                  <a:cubicBezTo>
                    <a:pt x="150" y="339"/>
                    <a:pt x="194" y="356"/>
                    <a:pt x="237" y="356"/>
                  </a:cubicBezTo>
                  <a:cubicBezTo>
                    <a:pt x="327" y="356"/>
                    <a:pt x="418" y="285"/>
                    <a:pt x="418" y="184"/>
                  </a:cubicBezTo>
                  <a:cubicBezTo>
                    <a:pt x="418" y="84"/>
                    <a:pt x="335" y="0"/>
                    <a:pt x="2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5" name="Google Shape;2335;p58"/>
            <p:cNvSpPr/>
            <p:nvPr/>
          </p:nvSpPr>
          <p:spPr>
            <a:xfrm>
              <a:off x="6175076" y="2733432"/>
              <a:ext cx="12884" cy="11442"/>
            </a:xfrm>
            <a:custGeom>
              <a:avLst/>
              <a:gdLst/>
              <a:ahLst/>
              <a:cxnLst/>
              <a:rect l="l" t="t" r="r" b="b"/>
              <a:pathLst>
                <a:path w="402" h="357" extrusionOk="0">
                  <a:moveTo>
                    <a:pt x="234" y="0"/>
                  </a:moveTo>
                  <a:cubicBezTo>
                    <a:pt x="67" y="0"/>
                    <a:pt x="1" y="184"/>
                    <a:pt x="101" y="301"/>
                  </a:cubicBezTo>
                  <a:cubicBezTo>
                    <a:pt x="139" y="339"/>
                    <a:pt x="185" y="356"/>
                    <a:pt x="228" y="356"/>
                  </a:cubicBezTo>
                  <a:cubicBezTo>
                    <a:pt x="318" y="356"/>
                    <a:pt x="402" y="285"/>
                    <a:pt x="402" y="184"/>
                  </a:cubicBezTo>
                  <a:cubicBezTo>
                    <a:pt x="402" y="84"/>
                    <a:pt x="335" y="0"/>
                    <a:pt x="2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6" name="Google Shape;2336;p58"/>
            <p:cNvSpPr/>
            <p:nvPr/>
          </p:nvSpPr>
          <p:spPr>
            <a:xfrm>
              <a:off x="6033158" y="3269468"/>
              <a:ext cx="1236008" cy="720837"/>
            </a:xfrm>
            <a:custGeom>
              <a:avLst/>
              <a:gdLst/>
              <a:ahLst/>
              <a:cxnLst/>
              <a:rect l="l" t="t" r="r" b="b"/>
              <a:pathLst>
                <a:path w="38565" h="22491" extrusionOk="0">
                  <a:moveTo>
                    <a:pt x="1" y="0"/>
                  </a:moveTo>
                  <a:lnTo>
                    <a:pt x="1" y="22490"/>
                  </a:lnTo>
                  <a:lnTo>
                    <a:pt x="38564" y="22490"/>
                  </a:lnTo>
                  <a:lnTo>
                    <a:pt x="3856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7" name="Google Shape;2337;p58"/>
            <p:cNvSpPr/>
            <p:nvPr/>
          </p:nvSpPr>
          <p:spPr>
            <a:xfrm>
              <a:off x="6033158" y="3269468"/>
              <a:ext cx="562862" cy="720837"/>
            </a:xfrm>
            <a:custGeom>
              <a:avLst/>
              <a:gdLst/>
              <a:ahLst/>
              <a:cxnLst/>
              <a:rect l="l" t="t" r="r" b="b"/>
              <a:pathLst>
                <a:path w="17562" h="22491" extrusionOk="0">
                  <a:moveTo>
                    <a:pt x="1" y="0"/>
                  </a:moveTo>
                  <a:lnTo>
                    <a:pt x="1" y="22490"/>
                  </a:lnTo>
                  <a:lnTo>
                    <a:pt x="17561" y="22490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8" name="Google Shape;2338;p58"/>
            <p:cNvSpPr/>
            <p:nvPr/>
          </p:nvSpPr>
          <p:spPr>
            <a:xfrm>
              <a:off x="6083509" y="3311229"/>
              <a:ext cx="457353" cy="205665"/>
            </a:xfrm>
            <a:custGeom>
              <a:avLst/>
              <a:gdLst/>
              <a:ahLst/>
              <a:cxnLst/>
              <a:rect l="l" t="t" r="r" b="b"/>
              <a:pathLst>
                <a:path w="14270" h="6417" extrusionOk="0">
                  <a:moveTo>
                    <a:pt x="152" y="83"/>
                  </a:moveTo>
                  <a:cubicBezTo>
                    <a:pt x="152" y="83"/>
                    <a:pt x="152" y="83"/>
                    <a:pt x="151" y="84"/>
                  </a:cubicBezTo>
                  <a:lnTo>
                    <a:pt x="151" y="84"/>
                  </a:lnTo>
                  <a:lnTo>
                    <a:pt x="151" y="84"/>
                  </a:lnTo>
                  <a:cubicBezTo>
                    <a:pt x="152" y="83"/>
                    <a:pt x="152" y="83"/>
                    <a:pt x="152" y="83"/>
                  </a:cubicBezTo>
                  <a:close/>
                  <a:moveTo>
                    <a:pt x="84" y="1"/>
                  </a:moveTo>
                  <a:cubicBezTo>
                    <a:pt x="58" y="27"/>
                    <a:pt x="9" y="76"/>
                    <a:pt x="0" y="84"/>
                  </a:cubicBezTo>
                  <a:lnTo>
                    <a:pt x="0" y="84"/>
                  </a:lnTo>
                  <a:lnTo>
                    <a:pt x="0" y="903"/>
                  </a:lnTo>
                  <a:lnTo>
                    <a:pt x="0" y="1722"/>
                  </a:lnTo>
                  <a:lnTo>
                    <a:pt x="0" y="3309"/>
                  </a:lnTo>
                  <a:cubicBezTo>
                    <a:pt x="0" y="4345"/>
                    <a:pt x="0" y="5364"/>
                    <a:pt x="0" y="6333"/>
                  </a:cubicBezTo>
                  <a:lnTo>
                    <a:pt x="0" y="6417"/>
                  </a:lnTo>
                  <a:lnTo>
                    <a:pt x="84" y="6417"/>
                  </a:lnTo>
                  <a:lnTo>
                    <a:pt x="10243" y="6383"/>
                  </a:lnTo>
                  <a:cubicBezTo>
                    <a:pt x="11496" y="6367"/>
                    <a:pt x="12482" y="6367"/>
                    <a:pt x="13167" y="6350"/>
                  </a:cubicBezTo>
                  <a:lnTo>
                    <a:pt x="14136" y="6350"/>
                  </a:lnTo>
                  <a:cubicBezTo>
                    <a:pt x="14169" y="6350"/>
                    <a:pt x="14186" y="6333"/>
                    <a:pt x="14203" y="6333"/>
                  </a:cubicBezTo>
                  <a:lnTo>
                    <a:pt x="13935" y="6333"/>
                  </a:lnTo>
                  <a:lnTo>
                    <a:pt x="13133" y="6317"/>
                  </a:lnTo>
                  <a:cubicBezTo>
                    <a:pt x="12448" y="6317"/>
                    <a:pt x="11446" y="6300"/>
                    <a:pt x="10193" y="6300"/>
                  </a:cubicBezTo>
                  <a:lnTo>
                    <a:pt x="151" y="6267"/>
                  </a:lnTo>
                  <a:lnTo>
                    <a:pt x="151" y="6267"/>
                  </a:lnTo>
                  <a:cubicBezTo>
                    <a:pt x="151" y="5317"/>
                    <a:pt x="151" y="4321"/>
                    <a:pt x="151" y="3309"/>
                  </a:cubicBezTo>
                  <a:lnTo>
                    <a:pt x="151" y="1722"/>
                  </a:lnTo>
                  <a:lnTo>
                    <a:pt x="151" y="903"/>
                  </a:lnTo>
                  <a:lnTo>
                    <a:pt x="151" y="168"/>
                  </a:lnTo>
                  <a:lnTo>
                    <a:pt x="151" y="168"/>
                  </a:lnTo>
                  <a:lnTo>
                    <a:pt x="14153" y="151"/>
                  </a:lnTo>
                  <a:lnTo>
                    <a:pt x="14153" y="151"/>
                  </a:lnTo>
                  <a:cubicBezTo>
                    <a:pt x="14169" y="2042"/>
                    <a:pt x="14169" y="3572"/>
                    <a:pt x="14186" y="4646"/>
                  </a:cubicBezTo>
                  <a:cubicBezTo>
                    <a:pt x="14186" y="5180"/>
                    <a:pt x="14186" y="5598"/>
                    <a:pt x="14186" y="5899"/>
                  </a:cubicBezTo>
                  <a:cubicBezTo>
                    <a:pt x="14203" y="6032"/>
                    <a:pt x="14203" y="6133"/>
                    <a:pt x="14203" y="6216"/>
                  </a:cubicBezTo>
                  <a:cubicBezTo>
                    <a:pt x="14203" y="6266"/>
                    <a:pt x="14203" y="6300"/>
                    <a:pt x="14203" y="6333"/>
                  </a:cubicBezTo>
                  <a:cubicBezTo>
                    <a:pt x="14219" y="6300"/>
                    <a:pt x="14219" y="6266"/>
                    <a:pt x="14219" y="6233"/>
                  </a:cubicBezTo>
                  <a:cubicBezTo>
                    <a:pt x="14219" y="6149"/>
                    <a:pt x="14219" y="6049"/>
                    <a:pt x="14219" y="5916"/>
                  </a:cubicBezTo>
                  <a:cubicBezTo>
                    <a:pt x="14219" y="5615"/>
                    <a:pt x="14219" y="5214"/>
                    <a:pt x="14236" y="4679"/>
                  </a:cubicBezTo>
                  <a:cubicBezTo>
                    <a:pt x="14236" y="3576"/>
                    <a:pt x="14253" y="2022"/>
                    <a:pt x="14270" y="84"/>
                  </a:cubicBezTo>
                  <a:lnTo>
                    <a:pt x="14270" y="34"/>
                  </a:lnTo>
                  <a:lnTo>
                    <a:pt x="14203" y="34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9" name="Google Shape;2339;p58"/>
            <p:cNvSpPr/>
            <p:nvPr/>
          </p:nvSpPr>
          <p:spPr>
            <a:xfrm>
              <a:off x="6285937" y="3392636"/>
              <a:ext cx="46601" cy="43107"/>
            </a:xfrm>
            <a:custGeom>
              <a:avLst/>
              <a:gdLst/>
              <a:ahLst/>
              <a:cxnLst/>
              <a:rect l="l" t="t" r="r" b="b"/>
              <a:pathLst>
                <a:path w="1454" h="1345" extrusionOk="0">
                  <a:moveTo>
                    <a:pt x="808" y="1"/>
                  </a:moveTo>
                  <a:cubicBezTo>
                    <a:pt x="737" y="1"/>
                    <a:pt x="667" y="12"/>
                    <a:pt x="602" y="34"/>
                  </a:cubicBezTo>
                  <a:cubicBezTo>
                    <a:pt x="0" y="251"/>
                    <a:pt x="0" y="1103"/>
                    <a:pt x="602" y="1304"/>
                  </a:cubicBezTo>
                  <a:cubicBezTo>
                    <a:pt x="669" y="1331"/>
                    <a:pt x="741" y="1344"/>
                    <a:pt x="814" y="1344"/>
                  </a:cubicBezTo>
                  <a:cubicBezTo>
                    <a:pt x="960" y="1344"/>
                    <a:pt x="1109" y="1293"/>
                    <a:pt x="1220" y="1203"/>
                  </a:cubicBezTo>
                  <a:cubicBezTo>
                    <a:pt x="1337" y="1103"/>
                    <a:pt x="1420" y="969"/>
                    <a:pt x="1437" y="836"/>
                  </a:cubicBezTo>
                  <a:cubicBezTo>
                    <a:pt x="1454" y="736"/>
                    <a:pt x="1437" y="669"/>
                    <a:pt x="1420" y="669"/>
                  </a:cubicBezTo>
                  <a:cubicBezTo>
                    <a:pt x="1387" y="836"/>
                    <a:pt x="1287" y="1003"/>
                    <a:pt x="1153" y="1103"/>
                  </a:cubicBezTo>
                  <a:cubicBezTo>
                    <a:pt x="1056" y="1168"/>
                    <a:pt x="945" y="1205"/>
                    <a:pt x="833" y="1205"/>
                  </a:cubicBezTo>
                  <a:cubicBezTo>
                    <a:pt x="772" y="1205"/>
                    <a:pt x="711" y="1194"/>
                    <a:pt x="652" y="1170"/>
                  </a:cubicBezTo>
                  <a:cubicBezTo>
                    <a:pt x="184" y="1003"/>
                    <a:pt x="184" y="351"/>
                    <a:pt x="652" y="184"/>
                  </a:cubicBezTo>
                  <a:cubicBezTo>
                    <a:pt x="719" y="157"/>
                    <a:pt x="788" y="144"/>
                    <a:pt x="857" y="144"/>
                  </a:cubicBezTo>
                  <a:cubicBezTo>
                    <a:pt x="961" y="144"/>
                    <a:pt x="1063" y="174"/>
                    <a:pt x="1153" y="234"/>
                  </a:cubicBezTo>
                  <a:cubicBezTo>
                    <a:pt x="1287" y="351"/>
                    <a:pt x="1387" y="502"/>
                    <a:pt x="1420" y="669"/>
                  </a:cubicBezTo>
                  <a:cubicBezTo>
                    <a:pt x="1437" y="669"/>
                    <a:pt x="1454" y="619"/>
                    <a:pt x="1437" y="518"/>
                  </a:cubicBezTo>
                  <a:cubicBezTo>
                    <a:pt x="1420" y="368"/>
                    <a:pt x="1337" y="251"/>
                    <a:pt x="1220" y="151"/>
                  </a:cubicBezTo>
                  <a:cubicBezTo>
                    <a:pt x="1107" y="49"/>
                    <a:pt x="956" y="1"/>
                    <a:pt x="8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0" name="Google Shape;2340;p58"/>
            <p:cNvSpPr/>
            <p:nvPr/>
          </p:nvSpPr>
          <p:spPr>
            <a:xfrm>
              <a:off x="6083509" y="3531861"/>
              <a:ext cx="457353" cy="205665"/>
            </a:xfrm>
            <a:custGeom>
              <a:avLst/>
              <a:gdLst/>
              <a:ahLst/>
              <a:cxnLst/>
              <a:rect l="l" t="t" r="r" b="b"/>
              <a:pathLst>
                <a:path w="14270" h="6417" extrusionOk="0">
                  <a:moveTo>
                    <a:pt x="152" y="83"/>
                  </a:moveTo>
                  <a:cubicBezTo>
                    <a:pt x="152" y="83"/>
                    <a:pt x="152" y="83"/>
                    <a:pt x="151" y="84"/>
                  </a:cubicBezTo>
                  <a:lnTo>
                    <a:pt x="151" y="84"/>
                  </a:lnTo>
                  <a:lnTo>
                    <a:pt x="151" y="84"/>
                  </a:lnTo>
                  <a:cubicBezTo>
                    <a:pt x="152" y="83"/>
                    <a:pt x="152" y="83"/>
                    <a:pt x="152" y="83"/>
                  </a:cubicBezTo>
                  <a:close/>
                  <a:moveTo>
                    <a:pt x="84" y="1"/>
                  </a:moveTo>
                  <a:cubicBezTo>
                    <a:pt x="58" y="27"/>
                    <a:pt x="9" y="76"/>
                    <a:pt x="0" y="84"/>
                  </a:cubicBezTo>
                  <a:lnTo>
                    <a:pt x="0" y="84"/>
                  </a:lnTo>
                  <a:lnTo>
                    <a:pt x="0" y="903"/>
                  </a:lnTo>
                  <a:lnTo>
                    <a:pt x="0" y="1705"/>
                  </a:lnTo>
                  <a:lnTo>
                    <a:pt x="0" y="3309"/>
                  </a:lnTo>
                  <a:cubicBezTo>
                    <a:pt x="0" y="4345"/>
                    <a:pt x="0" y="5364"/>
                    <a:pt x="0" y="6333"/>
                  </a:cubicBezTo>
                  <a:lnTo>
                    <a:pt x="0" y="6417"/>
                  </a:lnTo>
                  <a:lnTo>
                    <a:pt x="84" y="6417"/>
                  </a:lnTo>
                  <a:lnTo>
                    <a:pt x="10243" y="6367"/>
                  </a:lnTo>
                  <a:cubicBezTo>
                    <a:pt x="11496" y="6367"/>
                    <a:pt x="12482" y="6350"/>
                    <a:pt x="13167" y="6350"/>
                  </a:cubicBezTo>
                  <a:lnTo>
                    <a:pt x="13952" y="6350"/>
                  </a:lnTo>
                  <a:cubicBezTo>
                    <a:pt x="14019" y="6333"/>
                    <a:pt x="14086" y="6333"/>
                    <a:pt x="14136" y="6333"/>
                  </a:cubicBezTo>
                  <a:cubicBezTo>
                    <a:pt x="14086" y="6333"/>
                    <a:pt x="14019" y="6333"/>
                    <a:pt x="13935" y="6316"/>
                  </a:cubicBezTo>
                  <a:lnTo>
                    <a:pt x="13133" y="6316"/>
                  </a:lnTo>
                  <a:lnTo>
                    <a:pt x="10193" y="6300"/>
                  </a:lnTo>
                  <a:lnTo>
                    <a:pt x="151" y="6267"/>
                  </a:lnTo>
                  <a:lnTo>
                    <a:pt x="151" y="6267"/>
                  </a:lnTo>
                  <a:cubicBezTo>
                    <a:pt x="151" y="5317"/>
                    <a:pt x="151" y="4321"/>
                    <a:pt x="151" y="3309"/>
                  </a:cubicBezTo>
                  <a:lnTo>
                    <a:pt x="151" y="1705"/>
                  </a:lnTo>
                  <a:lnTo>
                    <a:pt x="151" y="903"/>
                  </a:lnTo>
                  <a:lnTo>
                    <a:pt x="151" y="167"/>
                  </a:lnTo>
                  <a:lnTo>
                    <a:pt x="151" y="167"/>
                  </a:lnTo>
                  <a:cubicBezTo>
                    <a:pt x="5580" y="151"/>
                    <a:pt x="10530" y="151"/>
                    <a:pt x="14153" y="134"/>
                  </a:cubicBezTo>
                  <a:lnTo>
                    <a:pt x="14153" y="134"/>
                  </a:lnTo>
                  <a:cubicBezTo>
                    <a:pt x="14169" y="2033"/>
                    <a:pt x="14169" y="3569"/>
                    <a:pt x="14186" y="4646"/>
                  </a:cubicBezTo>
                  <a:cubicBezTo>
                    <a:pt x="14186" y="5180"/>
                    <a:pt x="14186" y="5598"/>
                    <a:pt x="14186" y="5882"/>
                  </a:cubicBezTo>
                  <a:cubicBezTo>
                    <a:pt x="14203" y="6032"/>
                    <a:pt x="14203" y="6133"/>
                    <a:pt x="14203" y="6216"/>
                  </a:cubicBezTo>
                  <a:cubicBezTo>
                    <a:pt x="14203" y="6250"/>
                    <a:pt x="14203" y="6300"/>
                    <a:pt x="14203" y="6333"/>
                  </a:cubicBezTo>
                  <a:cubicBezTo>
                    <a:pt x="14219" y="6300"/>
                    <a:pt x="14219" y="6266"/>
                    <a:pt x="14219" y="6233"/>
                  </a:cubicBezTo>
                  <a:cubicBezTo>
                    <a:pt x="14219" y="6149"/>
                    <a:pt x="14219" y="6049"/>
                    <a:pt x="14219" y="5915"/>
                  </a:cubicBezTo>
                  <a:cubicBezTo>
                    <a:pt x="14219" y="5615"/>
                    <a:pt x="14219" y="5197"/>
                    <a:pt x="14236" y="4679"/>
                  </a:cubicBezTo>
                  <a:cubicBezTo>
                    <a:pt x="14236" y="3576"/>
                    <a:pt x="14253" y="2006"/>
                    <a:pt x="14270" y="84"/>
                  </a:cubicBezTo>
                  <a:lnTo>
                    <a:pt x="14270" y="34"/>
                  </a:lnTo>
                  <a:lnTo>
                    <a:pt x="14203" y="34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1" name="Google Shape;2341;p58"/>
            <p:cNvSpPr/>
            <p:nvPr/>
          </p:nvSpPr>
          <p:spPr>
            <a:xfrm>
              <a:off x="6285937" y="3613268"/>
              <a:ext cx="46601" cy="42851"/>
            </a:xfrm>
            <a:custGeom>
              <a:avLst/>
              <a:gdLst/>
              <a:ahLst/>
              <a:cxnLst/>
              <a:rect l="l" t="t" r="r" b="b"/>
              <a:pathLst>
                <a:path w="1454" h="1337" extrusionOk="0">
                  <a:moveTo>
                    <a:pt x="808" y="1"/>
                  </a:moveTo>
                  <a:cubicBezTo>
                    <a:pt x="737" y="1"/>
                    <a:pt x="667" y="12"/>
                    <a:pt x="602" y="34"/>
                  </a:cubicBezTo>
                  <a:cubicBezTo>
                    <a:pt x="0" y="251"/>
                    <a:pt x="0" y="1086"/>
                    <a:pt x="602" y="1304"/>
                  </a:cubicBezTo>
                  <a:cubicBezTo>
                    <a:pt x="667" y="1325"/>
                    <a:pt x="737" y="1336"/>
                    <a:pt x="808" y="1336"/>
                  </a:cubicBezTo>
                  <a:cubicBezTo>
                    <a:pt x="956" y="1336"/>
                    <a:pt x="1107" y="1288"/>
                    <a:pt x="1220" y="1187"/>
                  </a:cubicBezTo>
                  <a:cubicBezTo>
                    <a:pt x="1337" y="1103"/>
                    <a:pt x="1420" y="969"/>
                    <a:pt x="1437" y="819"/>
                  </a:cubicBezTo>
                  <a:cubicBezTo>
                    <a:pt x="1454" y="719"/>
                    <a:pt x="1437" y="669"/>
                    <a:pt x="1420" y="669"/>
                  </a:cubicBezTo>
                  <a:cubicBezTo>
                    <a:pt x="1387" y="836"/>
                    <a:pt x="1287" y="986"/>
                    <a:pt x="1153" y="1103"/>
                  </a:cubicBezTo>
                  <a:cubicBezTo>
                    <a:pt x="1056" y="1168"/>
                    <a:pt x="945" y="1205"/>
                    <a:pt x="833" y="1205"/>
                  </a:cubicBezTo>
                  <a:cubicBezTo>
                    <a:pt x="772" y="1205"/>
                    <a:pt x="711" y="1194"/>
                    <a:pt x="652" y="1170"/>
                  </a:cubicBezTo>
                  <a:cubicBezTo>
                    <a:pt x="184" y="986"/>
                    <a:pt x="184" y="351"/>
                    <a:pt x="652" y="167"/>
                  </a:cubicBezTo>
                  <a:cubicBezTo>
                    <a:pt x="711" y="144"/>
                    <a:pt x="772" y="133"/>
                    <a:pt x="833" y="133"/>
                  </a:cubicBezTo>
                  <a:cubicBezTo>
                    <a:pt x="945" y="133"/>
                    <a:pt x="1056" y="169"/>
                    <a:pt x="1153" y="234"/>
                  </a:cubicBezTo>
                  <a:cubicBezTo>
                    <a:pt x="1287" y="351"/>
                    <a:pt x="1387" y="502"/>
                    <a:pt x="1420" y="669"/>
                  </a:cubicBezTo>
                  <a:cubicBezTo>
                    <a:pt x="1437" y="669"/>
                    <a:pt x="1454" y="619"/>
                    <a:pt x="1437" y="518"/>
                  </a:cubicBezTo>
                  <a:cubicBezTo>
                    <a:pt x="1420" y="368"/>
                    <a:pt x="1337" y="234"/>
                    <a:pt x="1220" y="151"/>
                  </a:cubicBezTo>
                  <a:cubicBezTo>
                    <a:pt x="1107" y="49"/>
                    <a:pt x="956" y="1"/>
                    <a:pt x="8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2" name="Google Shape;2342;p58"/>
            <p:cNvSpPr/>
            <p:nvPr/>
          </p:nvSpPr>
          <p:spPr>
            <a:xfrm>
              <a:off x="6083509" y="3752494"/>
              <a:ext cx="457353" cy="205120"/>
            </a:xfrm>
            <a:custGeom>
              <a:avLst/>
              <a:gdLst/>
              <a:ahLst/>
              <a:cxnLst/>
              <a:rect l="l" t="t" r="r" b="b"/>
              <a:pathLst>
                <a:path w="14270" h="6400" extrusionOk="0">
                  <a:moveTo>
                    <a:pt x="14157" y="6326"/>
                  </a:moveTo>
                  <a:cubicBezTo>
                    <a:pt x="14149" y="6326"/>
                    <a:pt x="14141" y="6327"/>
                    <a:pt x="14136" y="6333"/>
                  </a:cubicBezTo>
                  <a:lnTo>
                    <a:pt x="14203" y="6333"/>
                  </a:lnTo>
                  <a:cubicBezTo>
                    <a:pt x="14192" y="6333"/>
                    <a:pt x="14173" y="6326"/>
                    <a:pt x="14157" y="6326"/>
                  </a:cubicBezTo>
                  <a:close/>
                  <a:moveTo>
                    <a:pt x="84" y="1"/>
                  </a:moveTo>
                  <a:cubicBezTo>
                    <a:pt x="58" y="26"/>
                    <a:pt x="9" y="76"/>
                    <a:pt x="0" y="84"/>
                  </a:cubicBezTo>
                  <a:lnTo>
                    <a:pt x="0" y="84"/>
                  </a:lnTo>
                  <a:lnTo>
                    <a:pt x="0" y="903"/>
                  </a:lnTo>
                  <a:lnTo>
                    <a:pt x="0" y="1705"/>
                  </a:lnTo>
                  <a:lnTo>
                    <a:pt x="0" y="3292"/>
                  </a:lnTo>
                  <a:cubicBezTo>
                    <a:pt x="0" y="4345"/>
                    <a:pt x="0" y="5364"/>
                    <a:pt x="0" y="6333"/>
                  </a:cubicBezTo>
                  <a:lnTo>
                    <a:pt x="0" y="6400"/>
                  </a:lnTo>
                  <a:lnTo>
                    <a:pt x="84" y="6400"/>
                  </a:lnTo>
                  <a:lnTo>
                    <a:pt x="10243" y="6366"/>
                  </a:lnTo>
                  <a:lnTo>
                    <a:pt x="13167" y="6350"/>
                  </a:lnTo>
                  <a:lnTo>
                    <a:pt x="13952" y="6333"/>
                  </a:lnTo>
                  <a:lnTo>
                    <a:pt x="14136" y="6333"/>
                  </a:lnTo>
                  <a:lnTo>
                    <a:pt x="13935" y="6316"/>
                  </a:lnTo>
                  <a:lnTo>
                    <a:pt x="13133" y="6316"/>
                  </a:lnTo>
                  <a:lnTo>
                    <a:pt x="10193" y="6283"/>
                  </a:lnTo>
                  <a:lnTo>
                    <a:pt x="151" y="6250"/>
                  </a:lnTo>
                  <a:lnTo>
                    <a:pt x="151" y="6250"/>
                  </a:lnTo>
                  <a:cubicBezTo>
                    <a:pt x="151" y="5306"/>
                    <a:pt x="151" y="4315"/>
                    <a:pt x="151" y="3292"/>
                  </a:cubicBezTo>
                  <a:lnTo>
                    <a:pt x="151" y="1705"/>
                  </a:lnTo>
                  <a:lnTo>
                    <a:pt x="151" y="903"/>
                  </a:lnTo>
                  <a:lnTo>
                    <a:pt x="151" y="151"/>
                  </a:lnTo>
                  <a:lnTo>
                    <a:pt x="151" y="151"/>
                  </a:lnTo>
                  <a:lnTo>
                    <a:pt x="14153" y="134"/>
                  </a:lnTo>
                  <a:lnTo>
                    <a:pt x="14153" y="134"/>
                  </a:lnTo>
                  <a:cubicBezTo>
                    <a:pt x="14169" y="2016"/>
                    <a:pt x="14169" y="3552"/>
                    <a:pt x="14186" y="4629"/>
                  </a:cubicBezTo>
                  <a:cubicBezTo>
                    <a:pt x="14186" y="5163"/>
                    <a:pt x="14186" y="5581"/>
                    <a:pt x="14186" y="5882"/>
                  </a:cubicBezTo>
                  <a:cubicBezTo>
                    <a:pt x="14203" y="6016"/>
                    <a:pt x="14203" y="6133"/>
                    <a:pt x="14203" y="6216"/>
                  </a:cubicBezTo>
                  <a:cubicBezTo>
                    <a:pt x="14203" y="6249"/>
                    <a:pt x="14203" y="6283"/>
                    <a:pt x="14203" y="6333"/>
                  </a:cubicBezTo>
                  <a:cubicBezTo>
                    <a:pt x="14219" y="6300"/>
                    <a:pt x="14219" y="6266"/>
                    <a:pt x="14219" y="6233"/>
                  </a:cubicBezTo>
                  <a:cubicBezTo>
                    <a:pt x="14219" y="6149"/>
                    <a:pt x="14219" y="6032"/>
                    <a:pt x="14219" y="5915"/>
                  </a:cubicBezTo>
                  <a:cubicBezTo>
                    <a:pt x="14219" y="5615"/>
                    <a:pt x="14219" y="5197"/>
                    <a:pt x="14236" y="4662"/>
                  </a:cubicBezTo>
                  <a:cubicBezTo>
                    <a:pt x="14236" y="3576"/>
                    <a:pt x="14253" y="2006"/>
                    <a:pt x="14270" y="84"/>
                  </a:cubicBezTo>
                  <a:lnTo>
                    <a:pt x="14270" y="17"/>
                  </a:lnTo>
                  <a:lnTo>
                    <a:pt x="14203" y="17"/>
                  </a:lnTo>
                  <a:cubicBezTo>
                    <a:pt x="10560" y="17"/>
                    <a:pt x="5564" y="17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3" name="Google Shape;2343;p58"/>
            <p:cNvSpPr/>
            <p:nvPr/>
          </p:nvSpPr>
          <p:spPr>
            <a:xfrm>
              <a:off x="6285937" y="3833676"/>
              <a:ext cx="46601" cy="43075"/>
            </a:xfrm>
            <a:custGeom>
              <a:avLst/>
              <a:gdLst/>
              <a:ahLst/>
              <a:cxnLst/>
              <a:rect l="l" t="t" r="r" b="b"/>
              <a:pathLst>
                <a:path w="1454" h="1344" extrusionOk="0">
                  <a:moveTo>
                    <a:pt x="809" y="0"/>
                  </a:moveTo>
                  <a:cubicBezTo>
                    <a:pt x="738" y="0"/>
                    <a:pt x="667" y="13"/>
                    <a:pt x="602" y="41"/>
                  </a:cubicBezTo>
                  <a:cubicBezTo>
                    <a:pt x="0" y="241"/>
                    <a:pt x="0" y="1093"/>
                    <a:pt x="602" y="1310"/>
                  </a:cubicBezTo>
                  <a:cubicBezTo>
                    <a:pt x="667" y="1332"/>
                    <a:pt x="737" y="1343"/>
                    <a:pt x="808" y="1343"/>
                  </a:cubicBezTo>
                  <a:cubicBezTo>
                    <a:pt x="956" y="1343"/>
                    <a:pt x="1107" y="1295"/>
                    <a:pt x="1220" y="1194"/>
                  </a:cubicBezTo>
                  <a:cubicBezTo>
                    <a:pt x="1337" y="1093"/>
                    <a:pt x="1420" y="976"/>
                    <a:pt x="1437" y="826"/>
                  </a:cubicBezTo>
                  <a:cubicBezTo>
                    <a:pt x="1454" y="726"/>
                    <a:pt x="1437" y="676"/>
                    <a:pt x="1420" y="676"/>
                  </a:cubicBezTo>
                  <a:cubicBezTo>
                    <a:pt x="1387" y="843"/>
                    <a:pt x="1287" y="993"/>
                    <a:pt x="1153" y="1110"/>
                  </a:cubicBezTo>
                  <a:cubicBezTo>
                    <a:pt x="1063" y="1170"/>
                    <a:pt x="961" y="1200"/>
                    <a:pt x="857" y="1200"/>
                  </a:cubicBezTo>
                  <a:cubicBezTo>
                    <a:pt x="788" y="1200"/>
                    <a:pt x="719" y="1187"/>
                    <a:pt x="652" y="1160"/>
                  </a:cubicBezTo>
                  <a:cubicBezTo>
                    <a:pt x="184" y="993"/>
                    <a:pt x="184" y="341"/>
                    <a:pt x="652" y="174"/>
                  </a:cubicBezTo>
                  <a:cubicBezTo>
                    <a:pt x="711" y="151"/>
                    <a:pt x="772" y="140"/>
                    <a:pt x="833" y="140"/>
                  </a:cubicBezTo>
                  <a:cubicBezTo>
                    <a:pt x="945" y="140"/>
                    <a:pt x="1056" y="176"/>
                    <a:pt x="1153" y="241"/>
                  </a:cubicBezTo>
                  <a:cubicBezTo>
                    <a:pt x="1287" y="341"/>
                    <a:pt x="1387" y="508"/>
                    <a:pt x="1420" y="676"/>
                  </a:cubicBezTo>
                  <a:cubicBezTo>
                    <a:pt x="1437" y="676"/>
                    <a:pt x="1454" y="625"/>
                    <a:pt x="1437" y="525"/>
                  </a:cubicBezTo>
                  <a:cubicBezTo>
                    <a:pt x="1404" y="375"/>
                    <a:pt x="1337" y="241"/>
                    <a:pt x="1220" y="158"/>
                  </a:cubicBezTo>
                  <a:cubicBezTo>
                    <a:pt x="1107" y="56"/>
                    <a:pt x="957" y="0"/>
                    <a:pt x="8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4" name="Google Shape;2344;p58"/>
            <p:cNvSpPr/>
            <p:nvPr/>
          </p:nvSpPr>
          <p:spPr>
            <a:xfrm>
              <a:off x="4384346" y="3269468"/>
              <a:ext cx="825768" cy="1307736"/>
            </a:xfrm>
            <a:custGeom>
              <a:avLst/>
              <a:gdLst/>
              <a:ahLst/>
              <a:cxnLst/>
              <a:rect l="l" t="t" r="r" b="b"/>
              <a:pathLst>
                <a:path w="25765" h="40803" extrusionOk="0">
                  <a:moveTo>
                    <a:pt x="0" y="0"/>
                  </a:moveTo>
                  <a:lnTo>
                    <a:pt x="0" y="40786"/>
                  </a:lnTo>
                  <a:lnTo>
                    <a:pt x="25765" y="40803"/>
                  </a:lnTo>
                  <a:lnTo>
                    <a:pt x="257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5" name="Google Shape;2345;p58"/>
            <p:cNvSpPr/>
            <p:nvPr/>
          </p:nvSpPr>
          <p:spPr>
            <a:xfrm>
              <a:off x="4344155" y="3219118"/>
              <a:ext cx="2969977" cy="68587"/>
            </a:xfrm>
            <a:custGeom>
              <a:avLst/>
              <a:gdLst/>
              <a:ahLst/>
              <a:cxnLst/>
              <a:rect l="l" t="t" r="r" b="b"/>
              <a:pathLst>
                <a:path w="92667" h="2140" extrusionOk="0">
                  <a:moveTo>
                    <a:pt x="1" y="1"/>
                  </a:moveTo>
                  <a:lnTo>
                    <a:pt x="1" y="2140"/>
                  </a:lnTo>
                  <a:lnTo>
                    <a:pt x="92667" y="2140"/>
                  </a:lnTo>
                  <a:lnTo>
                    <a:pt x="9266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6" name="Google Shape;2346;p58"/>
            <p:cNvSpPr/>
            <p:nvPr/>
          </p:nvSpPr>
          <p:spPr>
            <a:xfrm>
              <a:off x="4384346" y="3287673"/>
              <a:ext cx="92112" cy="1386996"/>
            </a:xfrm>
            <a:custGeom>
              <a:avLst/>
              <a:gdLst/>
              <a:ahLst/>
              <a:cxnLst/>
              <a:rect l="l" t="t" r="r" b="b"/>
              <a:pathLst>
                <a:path w="2874" h="43276" extrusionOk="0">
                  <a:moveTo>
                    <a:pt x="0" y="1"/>
                  </a:moveTo>
                  <a:lnTo>
                    <a:pt x="0" y="43276"/>
                  </a:lnTo>
                  <a:lnTo>
                    <a:pt x="2874" y="43276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7" name="Google Shape;2347;p58"/>
            <p:cNvSpPr/>
            <p:nvPr/>
          </p:nvSpPr>
          <p:spPr>
            <a:xfrm>
              <a:off x="7177023" y="3287673"/>
              <a:ext cx="92144" cy="1387541"/>
            </a:xfrm>
            <a:custGeom>
              <a:avLst/>
              <a:gdLst/>
              <a:ahLst/>
              <a:cxnLst/>
              <a:rect l="l" t="t" r="r" b="b"/>
              <a:pathLst>
                <a:path w="2875" h="43293" extrusionOk="0">
                  <a:moveTo>
                    <a:pt x="0" y="1"/>
                  </a:moveTo>
                  <a:lnTo>
                    <a:pt x="0" y="43292"/>
                  </a:lnTo>
                  <a:lnTo>
                    <a:pt x="2874" y="43292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8" name="Google Shape;2348;p58"/>
            <p:cNvSpPr/>
            <p:nvPr/>
          </p:nvSpPr>
          <p:spPr>
            <a:xfrm>
              <a:off x="6595988" y="3287673"/>
              <a:ext cx="92144" cy="1387541"/>
            </a:xfrm>
            <a:custGeom>
              <a:avLst/>
              <a:gdLst/>
              <a:ahLst/>
              <a:cxnLst/>
              <a:rect l="l" t="t" r="r" b="b"/>
              <a:pathLst>
                <a:path w="2875" h="43293" extrusionOk="0">
                  <a:moveTo>
                    <a:pt x="0" y="1"/>
                  </a:moveTo>
                  <a:lnTo>
                    <a:pt x="0" y="43292"/>
                  </a:lnTo>
                  <a:lnTo>
                    <a:pt x="2874" y="43292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9" name="Google Shape;2349;p58"/>
            <p:cNvSpPr/>
            <p:nvPr/>
          </p:nvSpPr>
          <p:spPr>
            <a:xfrm>
              <a:off x="4366655" y="3216457"/>
              <a:ext cx="395241" cy="5384"/>
            </a:xfrm>
            <a:custGeom>
              <a:avLst/>
              <a:gdLst/>
              <a:ahLst/>
              <a:cxnLst/>
              <a:rect l="l" t="t" r="r" b="b"/>
              <a:pathLst>
                <a:path w="12332" h="168" extrusionOk="0">
                  <a:moveTo>
                    <a:pt x="6166" y="0"/>
                  </a:moveTo>
                  <a:cubicBezTo>
                    <a:pt x="2758" y="0"/>
                    <a:pt x="1" y="34"/>
                    <a:pt x="1" y="84"/>
                  </a:cubicBezTo>
                  <a:cubicBezTo>
                    <a:pt x="1" y="134"/>
                    <a:pt x="2758" y="167"/>
                    <a:pt x="6166" y="167"/>
                  </a:cubicBezTo>
                  <a:cubicBezTo>
                    <a:pt x="9575" y="167"/>
                    <a:pt x="12332" y="134"/>
                    <a:pt x="12332" y="84"/>
                  </a:cubicBezTo>
                  <a:cubicBezTo>
                    <a:pt x="12332" y="34"/>
                    <a:pt x="9575" y="0"/>
                    <a:pt x="616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0" name="Google Shape;2350;p58"/>
            <p:cNvSpPr/>
            <p:nvPr/>
          </p:nvSpPr>
          <p:spPr>
            <a:xfrm>
              <a:off x="5441964" y="4502207"/>
              <a:ext cx="344890" cy="158808"/>
            </a:xfrm>
            <a:custGeom>
              <a:avLst/>
              <a:gdLst/>
              <a:ahLst/>
              <a:cxnLst/>
              <a:rect l="l" t="t" r="r" b="b"/>
              <a:pathLst>
                <a:path w="10761" h="4955" extrusionOk="0">
                  <a:moveTo>
                    <a:pt x="151" y="0"/>
                  </a:moveTo>
                  <a:lnTo>
                    <a:pt x="1" y="4528"/>
                  </a:lnTo>
                  <a:lnTo>
                    <a:pt x="351" y="4562"/>
                  </a:lnTo>
                  <a:cubicBezTo>
                    <a:pt x="1584" y="4665"/>
                    <a:pt x="5727" y="4955"/>
                    <a:pt x="8065" y="4955"/>
                  </a:cubicBezTo>
                  <a:cubicBezTo>
                    <a:pt x="8770" y="4955"/>
                    <a:pt x="9310" y="4928"/>
                    <a:pt x="9558" y="4863"/>
                  </a:cubicBezTo>
                  <a:cubicBezTo>
                    <a:pt x="10761" y="4528"/>
                    <a:pt x="5865" y="3275"/>
                    <a:pt x="5865" y="3275"/>
                  </a:cubicBezTo>
                  <a:lnTo>
                    <a:pt x="5949" y="184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1" name="Google Shape;2351;p58"/>
            <p:cNvSpPr/>
            <p:nvPr/>
          </p:nvSpPr>
          <p:spPr>
            <a:xfrm>
              <a:off x="5441964" y="4629670"/>
              <a:ext cx="319731" cy="30576"/>
            </a:xfrm>
            <a:custGeom>
              <a:avLst/>
              <a:gdLst/>
              <a:ahLst/>
              <a:cxnLst/>
              <a:rect l="l" t="t" r="r" b="b"/>
              <a:pathLst>
                <a:path w="9976" h="954" extrusionOk="0">
                  <a:moveTo>
                    <a:pt x="8255" y="0"/>
                  </a:moveTo>
                  <a:cubicBezTo>
                    <a:pt x="7920" y="0"/>
                    <a:pt x="7720" y="735"/>
                    <a:pt x="7720" y="735"/>
                  </a:cubicBezTo>
                  <a:lnTo>
                    <a:pt x="1" y="418"/>
                  </a:lnTo>
                  <a:lnTo>
                    <a:pt x="1" y="551"/>
                  </a:lnTo>
                  <a:cubicBezTo>
                    <a:pt x="1946" y="786"/>
                    <a:pt x="5552" y="954"/>
                    <a:pt x="7791" y="954"/>
                  </a:cubicBezTo>
                  <a:cubicBezTo>
                    <a:pt x="8897" y="954"/>
                    <a:pt x="9670" y="913"/>
                    <a:pt x="9742" y="819"/>
                  </a:cubicBezTo>
                  <a:cubicBezTo>
                    <a:pt x="9976" y="551"/>
                    <a:pt x="8255" y="0"/>
                    <a:pt x="8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2" name="Google Shape;2352;p58"/>
            <p:cNvSpPr/>
            <p:nvPr/>
          </p:nvSpPr>
          <p:spPr>
            <a:xfrm>
              <a:off x="5439272" y="4643035"/>
              <a:ext cx="315468" cy="10737"/>
            </a:xfrm>
            <a:custGeom>
              <a:avLst/>
              <a:gdLst/>
              <a:ahLst/>
              <a:cxnLst/>
              <a:rect l="l" t="t" r="r" b="b"/>
              <a:pathLst>
                <a:path w="9843" h="335" extrusionOk="0">
                  <a:moveTo>
                    <a:pt x="1" y="1"/>
                  </a:moveTo>
                  <a:cubicBezTo>
                    <a:pt x="34" y="17"/>
                    <a:pt x="68" y="17"/>
                    <a:pt x="101" y="17"/>
                  </a:cubicBezTo>
                  <a:cubicBezTo>
                    <a:pt x="185" y="17"/>
                    <a:pt x="285" y="34"/>
                    <a:pt x="385" y="34"/>
                  </a:cubicBezTo>
                  <a:lnTo>
                    <a:pt x="1438" y="118"/>
                  </a:lnTo>
                  <a:cubicBezTo>
                    <a:pt x="2323" y="185"/>
                    <a:pt x="3560" y="251"/>
                    <a:pt x="4913" y="285"/>
                  </a:cubicBezTo>
                  <a:cubicBezTo>
                    <a:pt x="6267" y="335"/>
                    <a:pt x="7503" y="335"/>
                    <a:pt x="8389" y="335"/>
                  </a:cubicBezTo>
                  <a:lnTo>
                    <a:pt x="9441" y="318"/>
                  </a:lnTo>
                  <a:lnTo>
                    <a:pt x="9842" y="318"/>
                  </a:lnTo>
                  <a:cubicBezTo>
                    <a:pt x="9809" y="302"/>
                    <a:pt x="9775" y="302"/>
                    <a:pt x="9742" y="302"/>
                  </a:cubicBezTo>
                  <a:lnTo>
                    <a:pt x="9441" y="302"/>
                  </a:lnTo>
                  <a:lnTo>
                    <a:pt x="8389" y="285"/>
                  </a:lnTo>
                  <a:cubicBezTo>
                    <a:pt x="7503" y="285"/>
                    <a:pt x="6267" y="251"/>
                    <a:pt x="4913" y="218"/>
                  </a:cubicBezTo>
                  <a:cubicBezTo>
                    <a:pt x="3560" y="168"/>
                    <a:pt x="2323" y="118"/>
                    <a:pt x="1438" y="68"/>
                  </a:cubicBezTo>
                  <a:cubicBezTo>
                    <a:pt x="1020" y="51"/>
                    <a:pt x="669" y="34"/>
                    <a:pt x="385" y="17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3" name="Google Shape;2353;p58"/>
            <p:cNvSpPr/>
            <p:nvPr/>
          </p:nvSpPr>
          <p:spPr>
            <a:xfrm>
              <a:off x="5688845" y="4627523"/>
              <a:ext cx="19294" cy="28396"/>
            </a:xfrm>
            <a:custGeom>
              <a:avLst/>
              <a:gdLst/>
              <a:ahLst/>
              <a:cxnLst/>
              <a:rect l="l" t="t" r="r" b="b"/>
              <a:pathLst>
                <a:path w="602" h="886" extrusionOk="0">
                  <a:moveTo>
                    <a:pt x="602" y="0"/>
                  </a:moveTo>
                  <a:cubicBezTo>
                    <a:pt x="234" y="134"/>
                    <a:pt x="0" y="501"/>
                    <a:pt x="17" y="886"/>
                  </a:cubicBezTo>
                  <a:cubicBezTo>
                    <a:pt x="100" y="535"/>
                    <a:pt x="301" y="217"/>
                    <a:pt x="6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4" name="Google Shape;2354;p58"/>
            <p:cNvSpPr/>
            <p:nvPr/>
          </p:nvSpPr>
          <p:spPr>
            <a:xfrm>
              <a:off x="5634745" y="4611402"/>
              <a:ext cx="11282" cy="15128"/>
            </a:xfrm>
            <a:custGeom>
              <a:avLst/>
              <a:gdLst/>
              <a:ahLst/>
              <a:cxnLst/>
              <a:rect l="l" t="t" r="r" b="b"/>
              <a:pathLst>
                <a:path w="352" h="472" extrusionOk="0">
                  <a:moveTo>
                    <a:pt x="330" y="0"/>
                  </a:moveTo>
                  <a:cubicBezTo>
                    <a:pt x="306" y="0"/>
                    <a:pt x="228" y="95"/>
                    <a:pt x="151" y="219"/>
                  </a:cubicBezTo>
                  <a:cubicBezTo>
                    <a:pt x="67" y="336"/>
                    <a:pt x="1" y="453"/>
                    <a:pt x="17" y="470"/>
                  </a:cubicBezTo>
                  <a:cubicBezTo>
                    <a:pt x="19" y="471"/>
                    <a:pt x="20" y="472"/>
                    <a:pt x="22" y="472"/>
                  </a:cubicBezTo>
                  <a:cubicBezTo>
                    <a:pt x="46" y="472"/>
                    <a:pt x="125" y="376"/>
                    <a:pt x="218" y="253"/>
                  </a:cubicBezTo>
                  <a:cubicBezTo>
                    <a:pt x="301" y="119"/>
                    <a:pt x="351" y="2"/>
                    <a:pt x="335" y="2"/>
                  </a:cubicBezTo>
                  <a:cubicBezTo>
                    <a:pt x="334" y="1"/>
                    <a:pt x="332" y="0"/>
                    <a:pt x="3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5" name="Google Shape;2355;p58"/>
            <p:cNvSpPr/>
            <p:nvPr/>
          </p:nvSpPr>
          <p:spPr>
            <a:xfrm>
              <a:off x="5620290" y="4607620"/>
              <a:ext cx="12884" cy="10384"/>
            </a:xfrm>
            <a:custGeom>
              <a:avLst/>
              <a:gdLst/>
              <a:ahLst/>
              <a:cxnLst/>
              <a:rect l="l" t="t" r="r" b="b"/>
              <a:pathLst>
                <a:path w="402" h="324" extrusionOk="0">
                  <a:moveTo>
                    <a:pt x="377" y="0"/>
                  </a:moveTo>
                  <a:cubicBezTo>
                    <a:pt x="350" y="0"/>
                    <a:pt x="272" y="62"/>
                    <a:pt x="168" y="137"/>
                  </a:cubicBezTo>
                  <a:cubicBezTo>
                    <a:pt x="67" y="220"/>
                    <a:pt x="0" y="304"/>
                    <a:pt x="17" y="320"/>
                  </a:cubicBezTo>
                  <a:cubicBezTo>
                    <a:pt x="17" y="323"/>
                    <a:pt x="19" y="324"/>
                    <a:pt x="22" y="324"/>
                  </a:cubicBezTo>
                  <a:cubicBezTo>
                    <a:pt x="43" y="324"/>
                    <a:pt x="130" y="274"/>
                    <a:pt x="218" y="187"/>
                  </a:cubicBezTo>
                  <a:cubicBezTo>
                    <a:pt x="318" y="103"/>
                    <a:pt x="401" y="20"/>
                    <a:pt x="385" y="3"/>
                  </a:cubicBezTo>
                  <a:cubicBezTo>
                    <a:pt x="383" y="1"/>
                    <a:pt x="381" y="0"/>
                    <a:pt x="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6" name="Google Shape;2356;p58"/>
            <p:cNvSpPr/>
            <p:nvPr/>
          </p:nvSpPr>
          <p:spPr>
            <a:xfrm>
              <a:off x="5560132" y="4599319"/>
              <a:ext cx="102496" cy="85157"/>
            </a:xfrm>
            <a:custGeom>
              <a:avLst/>
              <a:gdLst/>
              <a:ahLst/>
              <a:cxnLst/>
              <a:rect l="l" t="t" r="r" b="b"/>
              <a:pathLst>
                <a:path w="3198" h="2657" extrusionOk="0">
                  <a:moveTo>
                    <a:pt x="1786" y="0"/>
                  </a:moveTo>
                  <a:cubicBezTo>
                    <a:pt x="1728" y="0"/>
                    <a:pt x="1669" y="9"/>
                    <a:pt x="1610" y="28"/>
                  </a:cubicBezTo>
                  <a:cubicBezTo>
                    <a:pt x="0" y="337"/>
                    <a:pt x="274" y="2657"/>
                    <a:pt x="1815" y="2657"/>
                  </a:cubicBezTo>
                  <a:cubicBezTo>
                    <a:pt x="1857" y="2657"/>
                    <a:pt x="1900" y="2655"/>
                    <a:pt x="1944" y="2651"/>
                  </a:cubicBezTo>
                  <a:cubicBezTo>
                    <a:pt x="2663" y="2601"/>
                    <a:pt x="3197" y="2016"/>
                    <a:pt x="3181" y="1315"/>
                  </a:cubicBezTo>
                  <a:cubicBezTo>
                    <a:pt x="3181" y="613"/>
                    <a:pt x="2613" y="28"/>
                    <a:pt x="1911" y="11"/>
                  </a:cubicBezTo>
                  <a:cubicBezTo>
                    <a:pt x="1869" y="4"/>
                    <a:pt x="1828" y="0"/>
                    <a:pt x="17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7" name="Google Shape;2357;p58"/>
            <p:cNvSpPr/>
            <p:nvPr/>
          </p:nvSpPr>
          <p:spPr>
            <a:xfrm>
              <a:off x="5608496" y="4587877"/>
              <a:ext cx="21986" cy="3429"/>
            </a:xfrm>
            <a:custGeom>
              <a:avLst/>
              <a:gdLst/>
              <a:ahLst/>
              <a:cxnLst/>
              <a:rect l="l" t="t" r="r" b="b"/>
              <a:pathLst>
                <a:path w="686" h="107" extrusionOk="0">
                  <a:moveTo>
                    <a:pt x="1" y="1"/>
                  </a:moveTo>
                  <a:lnTo>
                    <a:pt x="1" y="1"/>
                  </a:lnTo>
                  <a:cubicBezTo>
                    <a:pt x="134" y="73"/>
                    <a:pt x="281" y="107"/>
                    <a:pt x="424" y="107"/>
                  </a:cubicBezTo>
                  <a:cubicBezTo>
                    <a:pt x="514" y="107"/>
                    <a:pt x="602" y="93"/>
                    <a:pt x="686" y="68"/>
                  </a:cubicBezTo>
                  <a:cubicBezTo>
                    <a:pt x="469" y="51"/>
                    <a:pt x="235" y="18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8" name="Google Shape;2358;p58"/>
            <p:cNvSpPr/>
            <p:nvPr/>
          </p:nvSpPr>
          <p:spPr>
            <a:xfrm>
              <a:off x="5642245" y="4594447"/>
              <a:ext cx="35383" cy="19166"/>
            </a:xfrm>
            <a:custGeom>
              <a:avLst/>
              <a:gdLst/>
              <a:ahLst/>
              <a:cxnLst/>
              <a:rect l="l" t="t" r="r" b="b"/>
              <a:pathLst>
                <a:path w="1104" h="598" extrusionOk="0">
                  <a:moveTo>
                    <a:pt x="735" y="67"/>
                  </a:moveTo>
                  <a:cubicBezTo>
                    <a:pt x="829" y="67"/>
                    <a:pt x="922" y="90"/>
                    <a:pt x="1003" y="130"/>
                  </a:cubicBezTo>
                  <a:cubicBezTo>
                    <a:pt x="1053" y="180"/>
                    <a:pt x="1036" y="247"/>
                    <a:pt x="970" y="280"/>
                  </a:cubicBezTo>
                  <a:cubicBezTo>
                    <a:pt x="903" y="314"/>
                    <a:pt x="819" y="347"/>
                    <a:pt x="752" y="364"/>
                  </a:cubicBezTo>
                  <a:cubicBezTo>
                    <a:pt x="619" y="414"/>
                    <a:pt x="502" y="431"/>
                    <a:pt x="368" y="464"/>
                  </a:cubicBezTo>
                  <a:cubicBezTo>
                    <a:pt x="254" y="480"/>
                    <a:pt x="164" y="485"/>
                    <a:pt x="101" y="487"/>
                  </a:cubicBezTo>
                  <a:lnTo>
                    <a:pt x="101" y="487"/>
                  </a:lnTo>
                  <a:cubicBezTo>
                    <a:pt x="137" y="415"/>
                    <a:pt x="178" y="348"/>
                    <a:pt x="234" y="280"/>
                  </a:cubicBezTo>
                  <a:cubicBezTo>
                    <a:pt x="318" y="197"/>
                    <a:pt x="435" y="130"/>
                    <a:pt x="552" y="97"/>
                  </a:cubicBezTo>
                  <a:cubicBezTo>
                    <a:pt x="611" y="77"/>
                    <a:pt x="673" y="67"/>
                    <a:pt x="735" y="67"/>
                  </a:cubicBezTo>
                  <a:close/>
                  <a:moveTo>
                    <a:pt x="718" y="0"/>
                  </a:moveTo>
                  <a:cubicBezTo>
                    <a:pt x="522" y="0"/>
                    <a:pt x="330" y="86"/>
                    <a:pt x="201" y="247"/>
                  </a:cubicBezTo>
                  <a:cubicBezTo>
                    <a:pt x="137" y="327"/>
                    <a:pt x="88" y="408"/>
                    <a:pt x="69" y="488"/>
                  </a:cubicBezTo>
                  <a:lnTo>
                    <a:pt x="69" y="488"/>
                  </a:lnTo>
                  <a:cubicBezTo>
                    <a:pt x="24" y="489"/>
                    <a:pt x="1" y="491"/>
                    <a:pt x="1" y="498"/>
                  </a:cubicBezTo>
                  <a:cubicBezTo>
                    <a:pt x="21" y="500"/>
                    <a:pt x="42" y="503"/>
                    <a:pt x="63" y="506"/>
                  </a:cubicBezTo>
                  <a:lnTo>
                    <a:pt x="63" y="506"/>
                  </a:lnTo>
                  <a:cubicBezTo>
                    <a:pt x="51" y="537"/>
                    <a:pt x="51" y="567"/>
                    <a:pt x="51" y="598"/>
                  </a:cubicBezTo>
                  <a:cubicBezTo>
                    <a:pt x="64" y="567"/>
                    <a:pt x="77" y="538"/>
                    <a:pt x="90" y="510"/>
                  </a:cubicBezTo>
                  <a:lnTo>
                    <a:pt x="90" y="510"/>
                  </a:lnTo>
                  <a:cubicBezTo>
                    <a:pt x="147" y="516"/>
                    <a:pt x="205" y="521"/>
                    <a:pt x="262" y="521"/>
                  </a:cubicBezTo>
                  <a:cubicBezTo>
                    <a:pt x="298" y="521"/>
                    <a:pt x="334" y="519"/>
                    <a:pt x="368" y="514"/>
                  </a:cubicBezTo>
                  <a:cubicBezTo>
                    <a:pt x="502" y="498"/>
                    <a:pt x="635" y="464"/>
                    <a:pt x="769" y="431"/>
                  </a:cubicBezTo>
                  <a:cubicBezTo>
                    <a:pt x="853" y="414"/>
                    <a:pt x="919" y="381"/>
                    <a:pt x="1003" y="347"/>
                  </a:cubicBezTo>
                  <a:cubicBezTo>
                    <a:pt x="1053" y="314"/>
                    <a:pt x="1087" y="280"/>
                    <a:pt x="1103" y="230"/>
                  </a:cubicBezTo>
                  <a:cubicBezTo>
                    <a:pt x="1103" y="180"/>
                    <a:pt x="1087" y="113"/>
                    <a:pt x="1036" y="80"/>
                  </a:cubicBezTo>
                  <a:cubicBezTo>
                    <a:pt x="935" y="26"/>
                    <a:pt x="826" y="0"/>
                    <a:pt x="7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9" name="Google Shape;2359;p58"/>
            <p:cNvSpPr/>
            <p:nvPr/>
          </p:nvSpPr>
          <p:spPr>
            <a:xfrm>
              <a:off x="5629937" y="4587364"/>
              <a:ext cx="17692" cy="23589"/>
            </a:xfrm>
            <a:custGeom>
              <a:avLst/>
              <a:gdLst/>
              <a:ahLst/>
              <a:cxnLst/>
              <a:rect l="l" t="t" r="r" b="b"/>
              <a:pathLst>
                <a:path w="552" h="736" extrusionOk="0">
                  <a:moveTo>
                    <a:pt x="134" y="0"/>
                  </a:moveTo>
                  <a:cubicBezTo>
                    <a:pt x="50" y="17"/>
                    <a:pt x="0" y="100"/>
                    <a:pt x="17" y="184"/>
                  </a:cubicBezTo>
                  <a:cubicBezTo>
                    <a:pt x="17" y="234"/>
                    <a:pt x="34" y="301"/>
                    <a:pt x="67" y="351"/>
                  </a:cubicBezTo>
                  <a:cubicBezTo>
                    <a:pt x="117" y="435"/>
                    <a:pt x="167" y="501"/>
                    <a:pt x="234" y="568"/>
                  </a:cubicBezTo>
                  <a:cubicBezTo>
                    <a:pt x="301" y="635"/>
                    <a:pt x="368" y="702"/>
                    <a:pt x="451" y="735"/>
                  </a:cubicBezTo>
                  <a:cubicBezTo>
                    <a:pt x="451" y="719"/>
                    <a:pt x="368" y="668"/>
                    <a:pt x="284" y="535"/>
                  </a:cubicBezTo>
                  <a:cubicBezTo>
                    <a:pt x="217" y="468"/>
                    <a:pt x="167" y="401"/>
                    <a:pt x="134" y="318"/>
                  </a:cubicBezTo>
                  <a:cubicBezTo>
                    <a:pt x="84" y="234"/>
                    <a:pt x="50" y="84"/>
                    <a:pt x="151" y="84"/>
                  </a:cubicBezTo>
                  <a:cubicBezTo>
                    <a:pt x="157" y="82"/>
                    <a:pt x="163" y="82"/>
                    <a:pt x="170" y="82"/>
                  </a:cubicBezTo>
                  <a:cubicBezTo>
                    <a:pt x="249" y="82"/>
                    <a:pt x="338" y="172"/>
                    <a:pt x="385" y="234"/>
                  </a:cubicBezTo>
                  <a:cubicBezTo>
                    <a:pt x="435" y="318"/>
                    <a:pt x="468" y="401"/>
                    <a:pt x="485" y="485"/>
                  </a:cubicBezTo>
                  <a:cubicBezTo>
                    <a:pt x="485" y="568"/>
                    <a:pt x="485" y="652"/>
                    <a:pt x="485" y="735"/>
                  </a:cubicBezTo>
                  <a:cubicBezTo>
                    <a:pt x="535" y="668"/>
                    <a:pt x="552" y="568"/>
                    <a:pt x="535" y="485"/>
                  </a:cubicBezTo>
                  <a:cubicBezTo>
                    <a:pt x="518" y="384"/>
                    <a:pt x="485" y="284"/>
                    <a:pt x="435" y="201"/>
                  </a:cubicBezTo>
                  <a:cubicBezTo>
                    <a:pt x="385" y="100"/>
                    <a:pt x="268" y="17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0" name="Google Shape;2360;p58"/>
            <p:cNvSpPr/>
            <p:nvPr/>
          </p:nvSpPr>
          <p:spPr>
            <a:xfrm>
              <a:off x="5444656" y="4591242"/>
              <a:ext cx="64805" cy="55575"/>
            </a:xfrm>
            <a:custGeom>
              <a:avLst/>
              <a:gdLst/>
              <a:ahLst/>
              <a:cxnLst/>
              <a:rect l="l" t="t" r="r" b="b"/>
              <a:pathLst>
                <a:path w="2022" h="1734" extrusionOk="0">
                  <a:moveTo>
                    <a:pt x="276" y="0"/>
                  </a:moveTo>
                  <a:cubicBezTo>
                    <a:pt x="221" y="0"/>
                    <a:pt x="167" y="4"/>
                    <a:pt x="117" y="13"/>
                  </a:cubicBezTo>
                  <a:cubicBezTo>
                    <a:pt x="67" y="13"/>
                    <a:pt x="33" y="29"/>
                    <a:pt x="0" y="29"/>
                  </a:cubicBezTo>
                  <a:cubicBezTo>
                    <a:pt x="0" y="46"/>
                    <a:pt x="167" y="29"/>
                    <a:pt x="418" y="63"/>
                  </a:cubicBezTo>
                  <a:cubicBezTo>
                    <a:pt x="1120" y="163"/>
                    <a:pt x="1704" y="648"/>
                    <a:pt x="1905" y="1316"/>
                  </a:cubicBezTo>
                  <a:cubicBezTo>
                    <a:pt x="1988" y="1567"/>
                    <a:pt x="1988" y="1734"/>
                    <a:pt x="2005" y="1734"/>
                  </a:cubicBezTo>
                  <a:cubicBezTo>
                    <a:pt x="2005" y="1700"/>
                    <a:pt x="2022" y="1667"/>
                    <a:pt x="2005" y="1617"/>
                  </a:cubicBezTo>
                  <a:cubicBezTo>
                    <a:pt x="2005" y="1517"/>
                    <a:pt x="1988" y="1416"/>
                    <a:pt x="1955" y="1299"/>
                  </a:cubicBezTo>
                  <a:cubicBezTo>
                    <a:pt x="1771" y="598"/>
                    <a:pt x="1153" y="96"/>
                    <a:pt x="434" y="13"/>
                  </a:cubicBezTo>
                  <a:cubicBezTo>
                    <a:pt x="384" y="4"/>
                    <a:pt x="330" y="0"/>
                    <a:pt x="2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1" name="Google Shape;2361;p58"/>
            <p:cNvSpPr/>
            <p:nvPr/>
          </p:nvSpPr>
          <p:spPr>
            <a:xfrm>
              <a:off x="5462316" y="4515604"/>
              <a:ext cx="4327" cy="76600"/>
            </a:xfrm>
            <a:custGeom>
              <a:avLst/>
              <a:gdLst/>
              <a:ahLst/>
              <a:cxnLst/>
              <a:rect l="l" t="t" r="r" b="b"/>
              <a:pathLst>
                <a:path w="135" h="2390" extrusionOk="0">
                  <a:moveTo>
                    <a:pt x="117" y="0"/>
                  </a:moveTo>
                  <a:lnTo>
                    <a:pt x="117" y="0"/>
                  </a:lnTo>
                  <a:cubicBezTo>
                    <a:pt x="34" y="785"/>
                    <a:pt x="0" y="1587"/>
                    <a:pt x="17" y="2389"/>
                  </a:cubicBezTo>
                  <a:cubicBezTo>
                    <a:pt x="101" y="1587"/>
                    <a:pt x="134" y="802"/>
                    <a:pt x="1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2" name="Google Shape;2362;p58"/>
            <p:cNvSpPr/>
            <p:nvPr/>
          </p:nvSpPr>
          <p:spPr>
            <a:xfrm>
              <a:off x="5532986" y="4630568"/>
              <a:ext cx="54132" cy="3814"/>
            </a:xfrm>
            <a:custGeom>
              <a:avLst/>
              <a:gdLst/>
              <a:ahLst/>
              <a:cxnLst/>
              <a:rect l="l" t="t" r="r" b="b"/>
              <a:pathLst>
                <a:path w="1689" h="119" extrusionOk="0">
                  <a:moveTo>
                    <a:pt x="41" y="1"/>
                  </a:moveTo>
                  <a:cubicBezTo>
                    <a:pt x="15" y="1"/>
                    <a:pt x="1" y="2"/>
                    <a:pt x="1" y="5"/>
                  </a:cubicBezTo>
                  <a:cubicBezTo>
                    <a:pt x="344" y="78"/>
                    <a:pt x="700" y="119"/>
                    <a:pt x="1053" y="119"/>
                  </a:cubicBezTo>
                  <a:cubicBezTo>
                    <a:pt x="1267" y="119"/>
                    <a:pt x="1480" y="104"/>
                    <a:pt x="1689" y="72"/>
                  </a:cubicBezTo>
                  <a:cubicBezTo>
                    <a:pt x="1689" y="56"/>
                    <a:pt x="1321" y="56"/>
                    <a:pt x="853" y="39"/>
                  </a:cubicBezTo>
                  <a:cubicBezTo>
                    <a:pt x="475" y="25"/>
                    <a:pt x="151" y="1"/>
                    <a:pt x="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3" name="Google Shape;2363;p58"/>
            <p:cNvSpPr/>
            <p:nvPr/>
          </p:nvSpPr>
          <p:spPr>
            <a:xfrm>
              <a:off x="5496064" y="4629542"/>
              <a:ext cx="5897" cy="10865"/>
            </a:xfrm>
            <a:custGeom>
              <a:avLst/>
              <a:gdLst/>
              <a:ahLst/>
              <a:cxnLst/>
              <a:rect l="l" t="t" r="r" b="b"/>
              <a:pathLst>
                <a:path w="184" h="339" extrusionOk="0">
                  <a:moveTo>
                    <a:pt x="25" y="1"/>
                  </a:moveTo>
                  <a:cubicBezTo>
                    <a:pt x="22" y="1"/>
                    <a:pt x="19" y="2"/>
                    <a:pt x="17" y="4"/>
                  </a:cubicBezTo>
                  <a:cubicBezTo>
                    <a:pt x="0" y="4"/>
                    <a:pt x="50" y="71"/>
                    <a:pt x="84" y="171"/>
                  </a:cubicBezTo>
                  <a:cubicBezTo>
                    <a:pt x="117" y="255"/>
                    <a:pt x="134" y="338"/>
                    <a:pt x="150" y="338"/>
                  </a:cubicBezTo>
                  <a:cubicBezTo>
                    <a:pt x="184" y="322"/>
                    <a:pt x="184" y="238"/>
                    <a:pt x="150" y="138"/>
                  </a:cubicBezTo>
                  <a:cubicBezTo>
                    <a:pt x="107" y="50"/>
                    <a:pt x="50" y="1"/>
                    <a:pt x="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4" name="Google Shape;2364;p58"/>
            <p:cNvSpPr/>
            <p:nvPr/>
          </p:nvSpPr>
          <p:spPr>
            <a:xfrm>
              <a:off x="5483212" y="4611850"/>
              <a:ext cx="7500" cy="7275"/>
            </a:xfrm>
            <a:custGeom>
              <a:avLst/>
              <a:gdLst/>
              <a:ahLst/>
              <a:cxnLst/>
              <a:rect l="l" t="t" r="r" b="b"/>
              <a:pathLst>
                <a:path w="234" h="227" extrusionOk="0">
                  <a:moveTo>
                    <a:pt x="13" y="0"/>
                  </a:moveTo>
                  <a:cubicBezTo>
                    <a:pt x="7" y="0"/>
                    <a:pt x="3" y="2"/>
                    <a:pt x="0" y="5"/>
                  </a:cubicBezTo>
                  <a:cubicBezTo>
                    <a:pt x="0" y="21"/>
                    <a:pt x="33" y="72"/>
                    <a:pt x="84" y="138"/>
                  </a:cubicBezTo>
                  <a:cubicBezTo>
                    <a:pt x="139" y="194"/>
                    <a:pt x="183" y="226"/>
                    <a:pt x="206" y="226"/>
                  </a:cubicBezTo>
                  <a:cubicBezTo>
                    <a:pt x="211" y="226"/>
                    <a:pt x="214" y="225"/>
                    <a:pt x="217" y="222"/>
                  </a:cubicBezTo>
                  <a:cubicBezTo>
                    <a:pt x="234" y="222"/>
                    <a:pt x="201" y="155"/>
                    <a:pt x="134" y="88"/>
                  </a:cubicBezTo>
                  <a:cubicBezTo>
                    <a:pt x="92" y="33"/>
                    <a:pt x="39" y="0"/>
                    <a:pt x="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5" name="Google Shape;2365;p58"/>
            <p:cNvSpPr/>
            <p:nvPr/>
          </p:nvSpPr>
          <p:spPr>
            <a:xfrm>
              <a:off x="5463918" y="4602428"/>
              <a:ext cx="11282" cy="4872"/>
            </a:xfrm>
            <a:custGeom>
              <a:avLst/>
              <a:gdLst/>
              <a:ahLst/>
              <a:cxnLst/>
              <a:rect l="l" t="t" r="r" b="b"/>
              <a:pathLst>
                <a:path w="352" h="152" extrusionOk="0">
                  <a:moveTo>
                    <a:pt x="103" y="0"/>
                  </a:moveTo>
                  <a:cubicBezTo>
                    <a:pt x="40" y="0"/>
                    <a:pt x="1" y="20"/>
                    <a:pt x="1" y="31"/>
                  </a:cubicBezTo>
                  <a:cubicBezTo>
                    <a:pt x="1" y="48"/>
                    <a:pt x="84" y="48"/>
                    <a:pt x="168" y="81"/>
                  </a:cubicBezTo>
                  <a:cubicBezTo>
                    <a:pt x="240" y="110"/>
                    <a:pt x="299" y="152"/>
                    <a:pt x="325" y="152"/>
                  </a:cubicBezTo>
                  <a:cubicBezTo>
                    <a:pt x="329" y="152"/>
                    <a:pt x="332" y="151"/>
                    <a:pt x="335" y="148"/>
                  </a:cubicBezTo>
                  <a:cubicBezTo>
                    <a:pt x="351" y="148"/>
                    <a:pt x="301" y="65"/>
                    <a:pt x="201" y="15"/>
                  </a:cubicBezTo>
                  <a:cubicBezTo>
                    <a:pt x="165" y="4"/>
                    <a:pt x="132" y="0"/>
                    <a:pt x="1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6" name="Google Shape;2366;p58"/>
            <p:cNvSpPr/>
            <p:nvPr/>
          </p:nvSpPr>
          <p:spPr>
            <a:xfrm>
              <a:off x="5450009" y="4598902"/>
              <a:ext cx="5897" cy="3333"/>
            </a:xfrm>
            <a:custGeom>
              <a:avLst/>
              <a:gdLst/>
              <a:ahLst/>
              <a:cxnLst/>
              <a:rect l="l" t="t" r="r" b="b"/>
              <a:pathLst>
                <a:path w="184" h="104" extrusionOk="0">
                  <a:moveTo>
                    <a:pt x="19" y="1"/>
                  </a:moveTo>
                  <a:cubicBezTo>
                    <a:pt x="11" y="1"/>
                    <a:pt x="5" y="3"/>
                    <a:pt x="0" y="8"/>
                  </a:cubicBezTo>
                  <a:cubicBezTo>
                    <a:pt x="0" y="41"/>
                    <a:pt x="34" y="58"/>
                    <a:pt x="84" y="91"/>
                  </a:cubicBezTo>
                  <a:cubicBezTo>
                    <a:pt x="109" y="100"/>
                    <a:pt x="130" y="104"/>
                    <a:pt x="146" y="104"/>
                  </a:cubicBezTo>
                  <a:cubicBezTo>
                    <a:pt x="163" y="104"/>
                    <a:pt x="176" y="100"/>
                    <a:pt x="184" y="91"/>
                  </a:cubicBezTo>
                  <a:cubicBezTo>
                    <a:pt x="184" y="75"/>
                    <a:pt x="151" y="41"/>
                    <a:pt x="100" y="24"/>
                  </a:cubicBezTo>
                  <a:cubicBezTo>
                    <a:pt x="65" y="13"/>
                    <a:pt x="38" y="1"/>
                    <a:pt x="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7" name="Google Shape;2367;p58"/>
            <p:cNvSpPr/>
            <p:nvPr/>
          </p:nvSpPr>
          <p:spPr>
            <a:xfrm>
              <a:off x="5444111" y="4567525"/>
              <a:ext cx="186916" cy="22531"/>
            </a:xfrm>
            <a:custGeom>
              <a:avLst/>
              <a:gdLst/>
              <a:ahLst/>
              <a:cxnLst/>
              <a:rect l="l" t="t" r="r" b="b"/>
              <a:pathLst>
                <a:path w="5832" h="703" extrusionOk="0">
                  <a:moveTo>
                    <a:pt x="5832" y="1"/>
                  </a:moveTo>
                  <a:lnTo>
                    <a:pt x="0" y="252"/>
                  </a:lnTo>
                  <a:lnTo>
                    <a:pt x="34" y="619"/>
                  </a:lnTo>
                  <a:lnTo>
                    <a:pt x="5815" y="703"/>
                  </a:lnTo>
                  <a:lnTo>
                    <a:pt x="583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8" name="Google Shape;2368;p58"/>
            <p:cNvSpPr/>
            <p:nvPr/>
          </p:nvSpPr>
          <p:spPr>
            <a:xfrm>
              <a:off x="5735959" y="4522559"/>
              <a:ext cx="344890" cy="152526"/>
            </a:xfrm>
            <a:custGeom>
              <a:avLst/>
              <a:gdLst/>
              <a:ahLst/>
              <a:cxnLst/>
              <a:rect l="l" t="t" r="r" b="b"/>
              <a:pathLst>
                <a:path w="10761" h="4759" extrusionOk="0">
                  <a:moveTo>
                    <a:pt x="34" y="0"/>
                  </a:moveTo>
                  <a:lnTo>
                    <a:pt x="1" y="4528"/>
                  </a:lnTo>
                  <a:lnTo>
                    <a:pt x="351" y="4562"/>
                  </a:lnTo>
                  <a:cubicBezTo>
                    <a:pt x="1407" y="4617"/>
                    <a:pt x="4606" y="4759"/>
                    <a:pt x="6974" y="4759"/>
                  </a:cubicBezTo>
                  <a:cubicBezTo>
                    <a:pt x="8204" y="4759"/>
                    <a:pt x="9209" y="4720"/>
                    <a:pt x="9575" y="4612"/>
                  </a:cubicBezTo>
                  <a:cubicBezTo>
                    <a:pt x="10761" y="4244"/>
                    <a:pt x="5849" y="3125"/>
                    <a:pt x="5849" y="3125"/>
                  </a:cubicBezTo>
                  <a:lnTo>
                    <a:pt x="5832" y="1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9" name="Google Shape;2369;p58"/>
            <p:cNvSpPr/>
            <p:nvPr/>
          </p:nvSpPr>
          <p:spPr>
            <a:xfrm>
              <a:off x="5735959" y="4643035"/>
              <a:ext cx="319731" cy="31569"/>
            </a:xfrm>
            <a:custGeom>
              <a:avLst/>
              <a:gdLst/>
              <a:ahLst/>
              <a:cxnLst/>
              <a:rect l="l" t="t" r="r" b="b"/>
              <a:pathLst>
                <a:path w="9976" h="985" extrusionOk="0">
                  <a:moveTo>
                    <a:pt x="8255" y="1"/>
                  </a:moveTo>
                  <a:cubicBezTo>
                    <a:pt x="7904" y="17"/>
                    <a:pt x="7737" y="736"/>
                    <a:pt x="7737" y="736"/>
                  </a:cubicBezTo>
                  <a:lnTo>
                    <a:pt x="17" y="636"/>
                  </a:lnTo>
                  <a:lnTo>
                    <a:pt x="1" y="769"/>
                  </a:lnTo>
                  <a:cubicBezTo>
                    <a:pt x="1529" y="909"/>
                    <a:pt x="4066" y="985"/>
                    <a:pt x="6170" y="985"/>
                  </a:cubicBezTo>
                  <a:cubicBezTo>
                    <a:pt x="8093" y="985"/>
                    <a:pt x="9655" y="922"/>
                    <a:pt x="9758" y="786"/>
                  </a:cubicBezTo>
                  <a:cubicBezTo>
                    <a:pt x="9976" y="502"/>
                    <a:pt x="8255" y="1"/>
                    <a:pt x="82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0" name="Google Shape;2370;p58"/>
            <p:cNvSpPr/>
            <p:nvPr/>
          </p:nvSpPr>
          <p:spPr>
            <a:xfrm>
              <a:off x="5733267" y="4663387"/>
              <a:ext cx="315468" cy="5384"/>
            </a:xfrm>
            <a:custGeom>
              <a:avLst/>
              <a:gdLst/>
              <a:ahLst/>
              <a:cxnLst/>
              <a:rect l="l" t="t" r="r" b="b"/>
              <a:pathLst>
                <a:path w="9843" h="168" extrusionOk="0">
                  <a:moveTo>
                    <a:pt x="1" y="1"/>
                  </a:moveTo>
                  <a:cubicBezTo>
                    <a:pt x="34" y="17"/>
                    <a:pt x="68" y="17"/>
                    <a:pt x="101" y="17"/>
                  </a:cubicBezTo>
                  <a:lnTo>
                    <a:pt x="385" y="34"/>
                  </a:lnTo>
                  <a:lnTo>
                    <a:pt x="1438" y="84"/>
                  </a:lnTo>
                  <a:cubicBezTo>
                    <a:pt x="2323" y="118"/>
                    <a:pt x="3560" y="151"/>
                    <a:pt x="4913" y="168"/>
                  </a:cubicBezTo>
                  <a:cubicBezTo>
                    <a:pt x="6283" y="168"/>
                    <a:pt x="7503" y="151"/>
                    <a:pt x="8405" y="118"/>
                  </a:cubicBezTo>
                  <a:lnTo>
                    <a:pt x="9458" y="84"/>
                  </a:lnTo>
                  <a:lnTo>
                    <a:pt x="9742" y="68"/>
                  </a:lnTo>
                  <a:cubicBezTo>
                    <a:pt x="9775" y="68"/>
                    <a:pt x="9809" y="68"/>
                    <a:pt x="9842" y="51"/>
                  </a:cubicBezTo>
                  <a:lnTo>
                    <a:pt x="9458" y="51"/>
                  </a:lnTo>
                  <a:lnTo>
                    <a:pt x="8405" y="68"/>
                  </a:lnTo>
                  <a:cubicBezTo>
                    <a:pt x="7767" y="79"/>
                    <a:pt x="6971" y="91"/>
                    <a:pt x="6074" y="91"/>
                  </a:cubicBezTo>
                  <a:cubicBezTo>
                    <a:pt x="5703" y="91"/>
                    <a:pt x="5315" y="89"/>
                    <a:pt x="4913" y="84"/>
                  </a:cubicBezTo>
                  <a:cubicBezTo>
                    <a:pt x="3560" y="84"/>
                    <a:pt x="2340" y="51"/>
                    <a:pt x="1438" y="34"/>
                  </a:cubicBezTo>
                  <a:cubicBezTo>
                    <a:pt x="1020" y="17"/>
                    <a:pt x="669" y="17"/>
                    <a:pt x="3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1" name="Google Shape;2371;p58"/>
            <p:cNvSpPr/>
            <p:nvPr/>
          </p:nvSpPr>
          <p:spPr>
            <a:xfrm>
              <a:off x="5982840" y="4640888"/>
              <a:ext cx="18749" cy="28973"/>
            </a:xfrm>
            <a:custGeom>
              <a:avLst/>
              <a:gdLst/>
              <a:ahLst/>
              <a:cxnLst/>
              <a:rect l="l" t="t" r="r" b="b"/>
              <a:pathLst>
                <a:path w="585" h="904" extrusionOk="0">
                  <a:moveTo>
                    <a:pt x="585" y="1"/>
                  </a:moveTo>
                  <a:lnTo>
                    <a:pt x="585" y="1"/>
                  </a:lnTo>
                  <a:cubicBezTo>
                    <a:pt x="234" y="151"/>
                    <a:pt x="0" y="519"/>
                    <a:pt x="34" y="903"/>
                  </a:cubicBezTo>
                  <a:cubicBezTo>
                    <a:pt x="100" y="536"/>
                    <a:pt x="301" y="218"/>
                    <a:pt x="5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2" name="Google Shape;2372;p58"/>
            <p:cNvSpPr/>
            <p:nvPr/>
          </p:nvSpPr>
          <p:spPr>
            <a:xfrm>
              <a:off x="5928195" y="4626369"/>
              <a:ext cx="11282" cy="15160"/>
            </a:xfrm>
            <a:custGeom>
              <a:avLst/>
              <a:gdLst/>
              <a:ahLst/>
              <a:cxnLst/>
              <a:rect l="l" t="t" r="r" b="b"/>
              <a:pathLst>
                <a:path w="352" h="473" extrusionOk="0">
                  <a:moveTo>
                    <a:pt x="330" y="1"/>
                  </a:moveTo>
                  <a:cubicBezTo>
                    <a:pt x="306" y="1"/>
                    <a:pt x="229" y="96"/>
                    <a:pt x="151" y="220"/>
                  </a:cubicBezTo>
                  <a:cubicBezTo>
                    <a:pt x="68" y="354"/>
                    <a:pt x="1" y="471"/>
                    <a:pt x="18" y="471"/>
                  </a:cubicBezTo>
                  <a:cubicBezTo>
                    <a:pt x="19" y="472"/>
                    <a:pt x="20" y="472"/>
                    <a:pt x="22" y="472"/>
                  </a:cubicBezTo>
                  <a:cubicBezTo>
                    <a:pt x="47" y="472"/>
                    <a:pt x="124" y="377"/>
                    <a:pt x="201" y="253"/>
                  </a:cubicBezTo>
                  <a:cubicBezTo>
                    <a:pt x="285" y="120"/>
                    <a:pt x="352" y="3"/>
                    <a:pt x="335" y="3"/>
                  </a:cubicBezTo>
                  <a:cubicBezTo>
                    <a:pt x="334" y="2"/>
                    <a:pt x="332" y="1"/>
                    <a:pt x="3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3" name="Google Shape;2373;p58"/>
            <p:cNvSpPr/>
            <p:nvPr/>
          </p:nvSpPr>
          <p:spPr>
            <a:xfrm>
              <a:off x="5913740" y="4623132"/>
              <a:ext cx="12371" cy="10416"/>
            </a:xfrm>
            <a:custGeom>
              <a:avLst/>
              <a:gdLst/>
              <a:ahLst/>
              <a:cxnLst/>
              <a:rect l="l" t="t" r="r" b="b"/>
              <a:pathLst>
                <a:path w="386" h="325" extrusionOk="0">
                  <a:moveTo>
                    <a:pt x="361" y="1"/>
                  </a:moveTo>
                  <a:cubicBezTo>
                    <a:pt x="334" y="1"/>
                    <a:pt x="258" y="62"/>
                    <a:pt x="168" y="137"/>
                  </a:cubicBezTo>
                  <a:cubicBezTo>
                    <a:pt x="68" y="221"/>
                    <a:pt x="1" y="321"/>
                    <a:pt x="1" y="321"/>
                  </a:cubicBezTo>
                  <a:cubicBezTo>
                    <a:pt x="3" y="323"/>
                    <a:pt x="6" y="324"/>
                    <a:pt x="11" y="324"/>
                  </a:cubicBezTo>
                  <a:cubicBezTo>
                    <a:pt x="43" y="324"/>
                    <a:pt x="130" y="275"/>
                    <a:pt x="218" y="187"/>
                  </a:cubicBezTo>
                  <a:cubicBezTo>
                    <a:pt x="318" y="104"/>
                    <a:pt x="385" y="20"/>
                    <a:pt x="368" y="4"/>
                  </a:cubicBezTo>
                  <a:cubicBezTo>
                    <a:pt x="367" y="2"/>
                    <a:pt x="364" y="1"/>
                    <a:pt x="3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4" name="Google Shape;2374;p58"/>
            <p:cNvSpPr/>
            <p:nvPr/>
          </p:nvSpPr>
          <p:spPr>
            <a:xfrm>
              <a:off x="5904638" y="4615055"/>
              <a:ext cx="19326" cy="2436"/>
            </a:xfrm>
            <a:custGeom>
              <a:avLst/>
              <a:gdLst/>
              <a:ahLst/>
              <a:cxnLst/>
              <a:rect l="l" t="t" r="r" b="b"/>
              <a:pathLst>
                <a:path w="603" h="76" extrusionOk="0">
                  <a:moveTo>
                    <a:pt x="301" y="1"/>
                  </a:moveTo>
                  <a:cubicBezTo>
                    <a:pt x="201" y="1"/>
                    <a:pt x="101" y="13"/>
                    <a:pt x="1" y="38"/>
                  </a:cubicBezTo>
                  <a:cubicBezTo>
                    <a:pt x="101" y="63"/>
                    <a:pt x="201" y="76"/>
                    <a:pt x="301" y="76"/>
                  </a:cubicBezTo>
                  <a:cubicBezTo>
                    <a:pt x="402" y="76"/>
                    <a:pt x="502" y="63"/>
                    <a:pt x="602" y="38"/>
                  </a:cubicBezTo>
                  <a:cubicBezTo>
                    <a:pt x="502" y="13"/>
                    <a:pt x="402" y="1"/>
                    <a:pt x="3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5" name="Google Shape;2375;p58"/>
            <p:cNvSpPr/>
            <p:nvPr/>
          </p:nvSpPr>
          <p:spPr>
            <a:xfrm>
              <a:off x="5901433" y="4603421"/>
              <a:ext cx="21986" cy="3429"/>
            </a:xfrm>
            <a:custGeom>
              <a:avLst/>
              <a:gdLst/>
              <a:ahLst/>
              <a:cxnLst/>
              <a:rect l="l" t="t" r="r" b="b"/>
              <a:pathLst>
                <a:path w="686" h="107" extrusionOk="0">
                  <a:moveTo>
                    <a:pt x="0" y="0"/>
                  </a:moveTo>
                  <a:cubicBezTo>
                    <a:pt x="124" y="72"/>
                    <a:pt x="266" y="106"/>
                    <a:pt x="412" y="106"/>
                  </a:cubicBezTo>
                  <a:cubicBezTo>
                    <a:pt x="503" y="106"/>
                    <a:pt x="595" y="93"/>
                    <a:pt x="686" y="67"/>
                  </a:cubicBezTo>
                  <a:cubicBezTo>
                    <a:pt x="569" y="50"/>
                    <a:pt x="452" y="34"/>
                    <a:pt x="335" y="34"/>
                  </a:cubicBezTo>
                  <a:cubicBezTo>
                    <a:pt x="218" y="17"/>
                    <a:pt x="117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6" name="Google Shape;2376;p58"/>
            <p:cNvSpPr/>
            <p:nvPr/>
          </p:nvSpPr>
          <p:spPr>
            <a:xfrm>
              <a:off x="5935182" y="4609062"/>
              <a:ext cx="35351" cy="19550"/>
            </a:xfrm>
            <a:custGeom>
              <a:avLst/>
              <a:gdLst/>
              <a:ahLst/>
              <a:cxnLst/>
              <a:rect l="l" t="t" r="r" b="b"/>
              <a:pathLst>
                <a:path w="1103" h="610" extrusionOk="0">
                  <a:moveTo>
                    <a:pt x="729" y="63"/>
                  </a:moveTo>
                  <a:cubicBezTo>
                    <a:pt x="821" y="63"/>
                    <a:pt x="912" y="85"/>
                    <a:pt x="1003" y="125"/>
                  </a:cubicBezTo>
                  <a:cubicBezTo>
                    <a:pt x="1053" y="175"/>
                    <a:pt x="1036" y="242"/>
                    <a:pt x="969" y="275"/>
                  </a:cubicBezTo>
                  <a:cubicBezTo>
                    <a:pt x="902" y="309"/>
                    <a:pt x="819" y="342"/>
                    <a:pt x="752" y="359"/>
                  </a:cubicBezTo>
                  <a:cubicBezTo>
                    <a:pt x="635" y="409"/>
                    <a:pt x="501" y="443"/>
                    <a:pt x="368" y="459"/>
                  </a:cubicBezTo>
                  <a:cubicBezTo>
                    <a:pt x="262" y="484"/>
                    <a:pt x="171" y="492"/>
                    <a:pt x="107" y="497"/>
                  </a:cubicBezTo>
                  <a:lnTo>
                    <a:pt x="107" y="497"/>
                  </a:lnTo>
                  <a:cubicBezTo>
                    <a:pt x="138" y="425"/>
                    <a:pt x="179" y="359"/>
                    <a:pt x="234" y="292"/>
                  </a:cubicBezTo>
                  <a:cubicBezTo>
                    <a:pt x="318" y="192"/>
                    <a:pt x="435" y="125"/>
                    <a:pt x="551" y="92"/>
                  </a:cubicBezTo>
                  <a:cubicBezTo>
                    <a:pt x="611" y="72"/>
                    <a:pt x="670" y="63"/>
                    <a:pt x="729" y="63"/>
                  </a:cubicBezTo>
                  <a:close/>
                  <a:moveTo>
                    <a:pt x="730" y="0"/>
                  </a:moveTo>
                  <a:cubicBezTo>
                    <a:pt x="525" y="0"/>
                    <a:pt x="322" y="93"/>
                    <a:pt x="201" y="259"/>
                  </a:cubicBezTo>
                  <a:cubicBezTo>
                    <a:pt x="137" y="339"/>
                    <a:pt x="103" y="419"/>
                    <a:pt x="71" y="499"/>
                  </a:cubicBezTo>
                  <a:lnTo>
                    <a:pt x="71" y="499"/>
                  </a:lnTo>
                  <a:cubicBezTo>
                    <a:pt x="26" y="501"/>
                    <a:pt x="0" y="502"/>
                    <a:pt x="0" y="509"/>
                  </a:cubicBezTo>
                  <a:cubicBezTo>
                    <a:pt x="23" y="512"/>
                    <a:pt x="45" y="515"/>
                    <a:pt x="67" y="516"/>
                  </a:cubicBezTo>
                  <a:lnTo>
                    <a:pt x="67" y="516"/>
                  </a:lnTo>
                  <a:cubicBezTo>
                    <a:pt x="65" y="548"/>
                    <a:pt x="51" y="579"/>
                    <a:pt x="67" y="610"/>
                  </a:cubicBezTo>
                  <a:cubicBezTo>
                    <a:pt x="76" y="578"/>
                    <a:pt x="86" y="548"/>
                    <a:pt x="98" y="519"/>
                  </a:cubicBezTo>
                  <a:lnTo>
                    <a:pt x="98" y="519"/>
                  </a:lnTo>
                  <a:cubicBezTo>
                    <a:pt x="130" y="521"/>
                    <a:pt x="161" y="522"/>
                    <a:pt x="192" y="522"/>
                  </a:cubicBezTo>
                  <a:cubicBezTo>
                    <a:pt x="255" y="522"/>
                    <a:pt x="318" y="518"/>
                    <a:pt x="384" y="509"/>
                  </a:cubicBezTo>
                  <a:cubicBezTo>
                    <a:pt x="518" y="493"/>
                    <a:pt x="652" y="459"/>
                    <a:pt x="769" y="426"/>
                  </a:cubicBezTo>
                  <a:cubicBezTo>
                    <a:pt x="852" y="409"/>
                    <a:pt x="936" y="376"/>
                    <a:pt x="1003" y="326"/>
                  </a:cubicBezTo>
                  <a:cubicBezTo>
                    <a:pt x="1053" y="309"/>
                    <a:pt x="1086" y="259"/>
                    <a:pt x="1103" y="225"/>
                  </a:cubicBezTo>
                  <a:cubicBezTo>
                    <a:pt x="1103" y="159"/>
                    <a:pt x="1086" y="108"/>
                    <a:pt x="1036" y="75"/>
                  </a:cubicBezTo>
                  <a:cubicBezTo>
                    <a:pt x="940" y="24"/>
                    <a:pt x="835" y="0"/>
                    <a:pt x="7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7" name="Google Shape;2377;p58"/>
            <p:cNvSpPr/>
            <p:nvPr/>
          </p:nvSpPr>
          <p:spPr>
            <a:xfrm>
              <a:off x="5922329" y="4602876"/>
              <a:ext cx="18236" cy="23076"/>
            </a:xfrm>
            <a:custGeom>
              <a:avLst/>
              <a:gdLst/>
              <a:ahLst/>
              <a:cxnLst/>
              <a:rect l="l" t="t" r="r" b="b"/>
              <a:pathLst>
                <a:path w="569" h="720" extrusionOk="0">
                  <a:moveTo>
                    <a:pt x="134" y="1"/>
                  </a:moveTo>
                  <a:cubicBezTo>
                    <a:pt x="50" y="17"/>
                    <a:pt x="0" y="101"/>
                    <a:pt x="17" y="168"/>
                  </a:cubicBezTo>
                  <a:cubicBezTo>
                    <a:pt x="34" y="235"/>
                    <a:pt x="50" y="285"/>
                    <a:pt x="84" y="335"/>
                  </a:cubicBezTo>
                  <a:cubicBezTo>
                    <a:pt x="134" y="418"/>
                    <a:pt x="184" y="502"/>
                    <a:pt x="251" y="569"/>
                  </a:cubicBezTo>
                  <a:cubicBezTo>
                    <a:pt x="318" y="636"/>
                    <a:pt x="384" y="686"/>
                    <a:pt x="468" y="719"/>
                  </a:cubicBezTo>
                  <a:cubicBezTo>
                    <a:pt x="485" y="702"/>
                    <a:pt x="401" y="652"/>
                    <a:pt x="301" y="535"/>
                  </a:cubicBezTo>
                  <a:cubicBezTo>
                    <a:pt x="234" y="468"/>
                    <a:pt x="184" y="385"/>
                    <a:pt x="134" y="301"/>
                  </a:cubicBezTo>
                  <a:cubicBezTo>
                    <a:pt x="84" y="235"/>
                    <a:pt x="50" y="84"/>
                    <a:pt x="150" y="67"/>
                  </a:cubicBezTo>
                  <a:cubicBezTo>
                    <a:pt x="234" y="67"/>
                    <a:pt x="334" y="151"/>
                    <a:pt x="384" y="235"/>
                  </a:cubicBezTo>
                  <a:cubicBezTo>
                    <a:pt x="451" y="301"/>
                    <a:pt x="485" y="385"/>
                    <a:pt x="501" y="468"/>
                  </a:cubicBezTo>
                  <a:cubicBezTo>
                    <a:pt x="501" y="552"/>
                    <a:pt x="501" y="636"/>
                    <a:pt x="501" y="719"/>
                  </a:cubicBezTo>
                  <a:cubicBezTo>
                    <a:pt x="551" y="652"/>
                    <a:pt x="568" y="552"/>
                    <a:pt x="551" y="468"/>
                  </a:cubicBezTo>
                  <a:cubicBezTo>
                    <a:pt x="535" y="368"/>
                    <a:pt x="501" y="268"/>
                    <a:pt x="451" y="184"/>
                  </a:cubicBezTo>
                  <a:cubicBezTo>
                    <a:pt x="384" y="84"/>
                    <a:pt x="267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8" name="Google Shape;2378;p58"/>
            <p:cNvSpPr/>
            <p:nvPr/>
          </p:nvSpPr>
          <p:spPr>
            <a:xfrm>
              <a:off x="5737016" y="4611434"/>
              <a:ext cx="66440" cy="54132"/>
            </a:xfrm>
            <a:custGeom>
              <a:avLst/>
              <a:gdLst/>
              <a:ahLst/>
              <a:cxnLst/>
              <a:rect l="l" t="t" r="r" b="b"/>
              <a:pathLst>
                <a:path w="2073" h="1689" extrusionOk="0">
                  <a:moveTo>
                    <a:pt x="435" y="1"/>
                  </a:moveTo>
                  <a:cubicBezTo>
                    <a:pt x="335" y="1"/>
                    <a:pt x="235" y="1"/>
                    <a:pt x="118" y="18"/>
                  </a:cubicBezTo>
                  <a:cubicBezTo>
                    <a:pt x="84" y="18"/>
                    <a:pt x="51" y="18"/>
                    <a:pt x="1" y="34"/>
                  </a:cubicBezTo>
                  <a:lnTo>
                    <a:pt x="18" y="34"/>
                  </a:lnTo>
                  <a:cubicBezTo>
                    <a:pt x="18" y="38"/>
                    <a:pt x="25" y="39"/>
                    <a:pt x="40" y="39"/>
                  </a:cubicBezTo>
                  <a:cubicBezTo>
                    <a:pt x="67" y="39"/>
                    <a:pt x="117" y="36"/>
                    <a:pt x="189" y="36"/>
                  </a:cubicBezTo>
                  <a:cubicBezTo>
                    <a:pt x="254" y="36"/>
                    <a:pt x="337" y="39"/>
                    <a:pt x="435" y="51"/>
                  </a:cubicBezTo>
                  <a:cubicBezTo>
                    <a:pt x="1137" y="135"/>
                    <a:pt x="1722" y="602"/>
                    <a:pt x="1956" y="1271"/>
                  </a:cubicBezTo>
                  <a:cubicBezTo>
                    <a:pt x="2039" y="1521"/>
                    <a:pt x="2039" y="1689"/>
                    <a:pt x="2056" y="1689"/>
                  </a:cubicBezTo>
                  <a:cubicBezTo>
                    <a:pt x="2073" y="1655"/>
                    <a:pt x="2073" y="1605"/>
                    <a:pt x="2056" y="1572"/>
                  </a:cubicBezTo>
                  <a:cubicBezTo>
                    <a:pt x="2056" y="1471"/>
                    <a:pt x="2023" y="1354"/>
                    <a:pt x="2006" y="1254"/>
                  </a:cubicBezTo>
                  <a:cubicBezTo>
                    <a:pt x="1789" y="552"/>
                    <a:pt x="1171" y="68"/>
                    <a:pt x="4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9" name="Google Shape;2379;p58"/>
            <p:cNvSpPr/>
            <p:nvPr/>
          </p:nvSpPr>
          <p:spPr>
            <a:xfrm>
              <a:off x="5754708" y="4535411"/>
              <a:ext cx="3237" cy="76600"/>
            </a:xfrm>
            <a:custGeom>
              <a:avLst/>
              <a:gdLst/>
              <a:ahLst/>
              <a:cxnLst/>
              <a:rect l="l" t="t" r="r" b="b"/>
              <a:pathLst>
                <a:path w="101" h="2390" extrusionOk="0">
                  <a:moveTo>
                    <a:pt x="67" y="0"/>
                  </a:moveTo>
                  <a:lnTo>
                    <a:pt x="67" y="0"/>
                  </a:lnTo>
                  <a:cubicBezTo>
                    <a:pt x="17" y="786"/>
                    <a:pt x="0" y="1588"/>
                    <a:pt x="34" y="2390"/>
                  </a:cubicBezTo>
                  <a:cubicBezTo>
                    <a:pt x="84" y="1588"/>
                    <a:pt x="101" y="802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0" name="Google Shape;2380;p58"/>
            <p:cNvSpPr/>
            <p:nvPr/>
          </p:nvSpPr>
          <p:spPr>
            <a:xfrm>
              <a:off x="5826981" y="4648259"/>
              <a:ext cx="54132" cy="3397"/>
            </a:xfrm>
            <a:custGeom>
              <a:avLst/>
              <a:gdLst/>
              <a:ahLst/>
              <a:cxnLst/>
              <a:rect l="l" t="t" r="r" b="b"/>
              <a:pathLst>
                <a:path w="1689" h="106" extrusionOk="0">
                  <a:moveTo>
                    <a:pt x="43" y="0"/>
                  </a:moveTo>
                  <a:cubicBezTo>
                    <a:pt x="16" y="0"/>
                    <a:pt x="1" y="2"/>
                    <a:pt x="1" y="5"/>
                  </a:cubicBezTo>
                  <a:cubicBezTo>
                    <a:pt x="268" y="72"/>
                    <a:pt x="552" y="105"/>
                    <a:pt x="836" y="105"/>
                  </a:cubicBezTo>
                  <a:cubicBezTo>
                    <a:pt x="1120" y="105"/>
                    <a:pt x="1405" y="88"/>
                    <a:pt x="1689" y="38"/>
                  </a:cubicBezTo>
                  <a:cubicBezTo>
                    <a:pt x="1689" y="26"/>
                    <a:pt x="1636" y="23"/>
                    <a:pt x="1546" y="23"/>
                  </a:cubicBezTo>
                  <a:cubicBezTo>
                    <a:pt x="1448" y="23"/>
                    <a:pt x="1306" y="27"/>
                    <a:pt x="1138" y="27"/>
                  </a:cubicBezTo>
                  <a:cubicBezTo>
                    <a:pt x="1044" y="27"/>
                    <a:pt x="942" y="25"/>
                    <a:pt x="836" y="22"/>
                  </a:cubicBezTo>
                  <a:cubicBezTo>
                    <a:pt x="462" y="22"/>
                    <a:pt x="152" y="0"/>
                    <a:pt x="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1" name="Google Shape;2381;p58"/>
            <p:cNvSpPr/>
            <p:nvPr/>
          </p:nvSpPr>
          <p:spPr>
            <a:xfrm>
              <a:off x="5790059" y="4648291"/>
              <a:ext cx="5897" cy="10865"/>
            </a:xfrm>
            <a:custGeom>
              <a:avLst/>
              <a:gdLst/>
              <a:ahLst/>
              <a:cxnLst/>
              <a:rect l="l" t="t" r="r" b="b"/>
              <a:pathLst>
                <a:path w="184" h="339" extrusionOk="0">
                  <a:moveTo>
                    <a:pt x="21" y="1"/>
                  </a:moveTo>
                  <a:cubicBezTo>
                    <a:pt x="18" y="1"/>
                    <a:pt x="17" y="2"/>
                    <a:pt x="17" y="4"/>
                  </a:cubicBezTo>
                  <a:cubicBezTo>
                    <a:pt x="0" y="21"/>
                    <a:pt x="34" y="87"/>
                    <a:pt x="84" y="171"/>
                  </a:cubicBezTo>
                  <a:cubicBezTo>
                    <a:pt x="117" y="254"/>
                    <a:pt x="134" y="338"/>
                    <a:pt x="150" y="338"/>
                  </a:cubicBezTo>
                  <a:cubicBezTo>
                    <a:pt x="184" y="338"/>
                    <a:pt x="184" y="238"/>
                    <a:pt x="134" y="138"/>
                  </a:cubicBezTo>
                  <a:cubicBezTo>
                    <a:pt x="105" y="50"/>
                    <a:pt x="37" y="1"/>
                    <a:pt x="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2" name="Google Shape;2382;p58"/>
            <p:cNvSpPr/>
            <p:nvPr/>
          </p:nvSpPr>
          <p:spPr>
            <a:xfrm>
              <a:off x="5776117" y="4631112"/>
              <a:ext cx="8077" cy="7275"/>
            </a:xfrm>
            <a:custGeom>
              <a:avLst/>
              <a:gdLst/>
              <a:ahLst/>
              <a:cxnLst/>
              <a:rect l="l" t="t" r="r" b="b"/>
              <a:pathLst>
                <a:path w="252" h="227" extrusionOk="0">
                  <a:moveTo>
                    <a:pt x="29" y="1"/>
                  </a:moveTo>
                  <a:cubicBezTo>
                    <a:pt x="24" y="1"/>
                    <a:pt x="20" y="2"/>
                    <a:pt x="17" y="5"/>
                  </a:cubicBezTo>
                  <a:cubicBezTo>
                    <a:pt x="1" y="22"/>
                    <a:pt x="34" y="72"/>
                    <a:pt x="101" y="139"/>
                  </a:cubicBezTo>
                  <a:cubicBezTo>
                    <a:pt x="156" y="194"/>
                    <a:pt x="200" y="227"/>
                    <a:pt x="223" y="227"/>
                  </a:cubicBezTo>
                  <a:cubicBezTo>
                    <a:pt x="228" y="227"/>
                    <a:pt x="232" y="225"/>
                    <a:pt x="235" y="222"/>
                  </a:cubicBezTo>
                  <a:cubicBezTo>
                    <a:pt x="251" y="206"/>
                    <a:pt x="218" y="156"/>
                    <a:pt x="151" y="89"/>
                  </a:cubicBezTo>
                  <a:cubicBezTo>
                    <a:pt x="96" y="33"/>
                    <a:pt x="52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3" name="Google Shape;2383;p58"/>
            <p:cNvSpPr/>
            <p:nvPr/>
          </p:nvSpPr>
          <p:spPr>
            <a:xfrm>
              <a:off x="5756855" y="4622235"/>
              <a:ext cx="11282" cy="4872"/>
            </a:xfrm>
            <a:custGeom>
              <a:avLst/>
              <a:gdLst/>
              <a:ahLst/>
              <a:cxnLst/>
              <a:rect l="l" t="t" r="r" b="b"/>
              <a:pathLst>
                <a:path w="352" h="152" extrusionOk="0">
                  <a:moveTo>
                    <a:pt x="103" y="1"/>
                  </a:moveTo>
                  <a:cubicBezTo>
                    <a:pt x="40" y="1"/>
                    <a:pt x="0" y="20"/>
                    <a:pt x="0" y="32"/>
                  </a:cubicBezTo>
                  <a:cubicBezTo>
                    <a:pt x="17" y="48"/>
                    <a:pt x="84" y="48"/>
                    <a:pt x="167" y="82"/>
                  </a:cubicBezTo>
                  <a:cubicBezTo>
                    <a:pt x="239" y="111"/>
                    <a:pt x="299" y="152"/>
                    <a:pt x="325" y="152"/>
                  </a:cubicBezTo>
                  <a:cubicBezTo>
                    <a:pt x="329" y="152"/>
                    <a:pt x="332" y="151"/>
                    <a:pt x="334" y="149"/>
                  </a:cubicBezTo>
                  <a:cubicBezTo>
                    <a:pt x="351" y="132"/>
                    <a:pt x="301" y="48"/>
                    <a:pt x="201" y="15"/>
                  </a:cubicBezTo>
                  <a:cubicBezTo>
                    <a:pt x="164" y="4"/>
                    <a:pt x="131" y="1"/>
                    <a:pt x="1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4" name="Google Shape;2384;p58"/>
            <p:cNvSpPr/>
            <p:nvPr/>
          </p:nvSpPr>
          <p:spPr>
            <a:xfrm>
              <a:off x="5742914" y="4619094"/>
              <a:ext cx="5929" cy="2949"/>
            </a:xfrm>
            <a:custGeom>
              <a:avLst/>
              <a:gdLst/>
              <a:ahLst/>
              <a:cxnLst/>
              <a:rect l="l" t="t" r="r" b="b"/>
              <a:pathLst>
                <a:path w="185" h="92" extrusionOk="0">
                  <a:moveTo>
                    <a:pt x="38" y="0"/>
                  </a:moveTo>
                  <a:cubicBezTo>
                    <a:pt x="22" y="0"/>
                    <a:pt x="9" y="4"/>
                    <a:pt x="1" y="13"/>
                  </a:cubicBezTo>
                  <a:cubicBezTo>
                    <a:pt x="1" y="29"/>
                    <a:pt x="34" y="63"/>
                    <a:pt x="84" y="79"/>
                  </a:cubicBezTo>
                  <a:cubicBezTo>
                    <a:pt x="109" y="88"/>
                    <a:pt x="130" y="92"/>
                    <a:pt x="147" y="92"/>
                  </a:cubicBezTo>
                  <a:cubicBezTo>
                    <a:pt x="164" y="92"/>
                    <a:pt x="176" y="88"/>
                    <a:pt x="185" y="79"/>
                  </a:cubicBezTo>
                  <a:cubicBezTo>
                    <a:pt x="185" y="63"/>
                    <a:pt x="151" y="29"/>
                    <a:pt x="101" y="13"/>
                  </a:cubicBezTo>
                  <a:cubicBezTo>
                    <a:pt x="76" y="4"/>
                    <a:pt x="55" y="0"/>
                    <a:pt x="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5" name="Google Shape;2385;p58"/>
            <p:cNvSpPr/>
            <p:nvPr/>
          </p:nvSpPr>
          <p:spPr>
            <a:xfrm>
              <a:off x="5735959" y="4583069"/>
              <a:ext cx="187460" cy="24679"/>
            </a:xfrm>
            <a:custGeom>
              <a:avLst/>
              <a:gdLst/>
              <a:ahLst/>
              <a:cxnLst/>
              <a:rect l="l" t="t" r="r" b="b"/>
              <a:pathLst>
                <a:path w="5849" h="770" extrusionOk="0">
                  <a:moveTo>
                    <a:pt x="5832" y="0"/>
                  </a:moveTo>
                  <a:lnTo>
                    <a:pt x="1" y="401"/>
                  </a:lnTo>
                  <a:lnTo>
                    <a:pt x="51" y="769"/>
                  </a:lnTo>
                  <a:lnTo>
                    <a:pt x="5849" y="702"/>
                  </a:lnTo>
                  <a:lnTo>
                    <a:pt x="58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6" name="Google Shape;2386;p58"/>
            <p:cNvSpPr/>
            <p:nvPr/>
          </p:nvSpPr>
          <p:spPr>
            <a:xfrm>
              <a:off x="5512666" y="2842145"/>
              <a:ext cx="625488" cy="377004"/>
            </a:xfrm>
            <a:custGeom>
              <a:avLst/>
              <a:gdLst/>
              <a:ahLst/>
              <a:cxnLst/>
              <a:rect l="l" t="t" r="r" b="b"/>
              <a:pathLst>
                <a:path w="19516" h="11763" extrusionOk="0">
                  <a:moveTo>
                    <a:pt x="4896" y="0"/>
                  </a:moveTo>
                  <a:lnTo>
                    <a:pt x="0" y="2556"/>
                  </a:lnTo>
                  <a:lnTo>
                    <a:pt x="2323" y="9557"/>
                  </a:lnTo>
                  <a:cubicBezTo>
                    <a:pt x="2957" y="11445"/>
                    <a:pt x="4612" y="11763"/>
                    <a:pt x="6600" y="11763"/>
                  </a:cubicBezTo>
                  <a:lnTo>
                    <a:pt x="19516" y="11763"/>
                  </a:lnTo>
                  <a:lnTo>
                    <a:pt x="19516" y="8856"/>
                  </a:lnTo>
                  <a:lnTo>
                    <a:pt x="7719" y="7185"/>
                  </a:lnTo>
                  <a:lnTo>
                    <a:pt x="4896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7" name="Google Shape;2387;p58"/>
            <p:cNvSpPr/>
            <p:nvPr/>
          </p:nvSpPr>
          <p:spPr>
            <a:xfrm>
              <a:off x="6138122" y="3025728"/>
              <a:ext cx="256560" cy="193422"/>
            </a:xfrm>
            <a:custGeom>
              <a:avLst/>
              <a:gdLst/>
              <a:ahLst/>
              <a:cxnLst/>
              <a:rect l="l" t="t" r="r" b="b"/>
              <a:pathLst>
                <a:path w="8005" h="6035" extrusionOk="0">
                  <a:moveTo>
                    <a:pt x="3778" y="1"/>
                  </a:moveTo>
                  <a:cubicBezTo>
                    <a:pt x="3501" y="1"/>
                    <a:pt x="2440" y="2041"/>
                    <a:pt x="2440" y="2041"/>
                  </a:cubicBezTo>
                  <a:lnTo>
                    <a:pt x="1421" y="2543"/>
                  </a:lnTo>
                  <a:lnTo>
                    <a:pt x="1" y="3128"/>
                  </a:lnTo>
                  <a:lnTo>
                    <a:pt x="1" y="6035"/>
                  </a:lnTo>
                  <a:lnTo>
                    <a:pt x="1571" y="5951"/>
                  </a:lnTo>
                  <a:lnTo>
                    <a:pt x="6584" y="4865"/>
                  </a:lnTo>
                  <a:cubicBezTo>
                    <a:pt x="6770" y="5040"/>
                    <a:pt x="6969" y="5097"/>
                    <a:pt x="7149" y="5097"/>
                  </a:cubicBezTo>
                  <a:cubicBezTo>
                    <a:pt x="7484" y="5097"/>
                    <a:pt x="7753" y="4899"/>
                    <a:pt x="7753" y="4899"/>
                  </a:cubicBezTo>
                  <a:lnTo>
                    <a:pt x="5832" y="3144"/>
                  </a:lnTo>
                  <a:lnTo>
                    <a:pt x="3777" y="2877"/>
                  </a:lnTo>
                  <a:lnTo>
                    <a:pt x="5364" y="2426"/>
                  </a:lnTo>
                  <a:cubicBezTo>
                    <a:pt x="5364" y="2426"/>
                    <a:pt x="6216" y="2810"/>
                    <a:pt x="6851" y="3144"/>
                  </a:cubicBezTo>
                  <a:cubicBezTo>
                    <a:pt x="7018" y="3232"/>
                    <a:pt x="7159" y="3267"/>
                    <a:pt x="7278" y="3267"/>
                  </a:cubicBezTo>
                  <a:cubicBezTo>
                    <a:pt x="7610" y="3267"/>
                    <a:pt x="7772" y="2996"/>
                    <a:pt x="7870" y="2860"/>
                  </a:cubicBezTo>
                  <a:cubicBezTo>
                    <a:pt x="8004" y="2676"/>
                    <a:pt x="5047" y="1306"/>
                    <a:pt x="5047" y="1306"/>
                  </a:cubicBezTo>
                  <a:lnTo>
                    <a:pt x="3677" y="1691"/>
                  </a:lnTo>
                  <a:cubicBezTo>
                    <a:pt x="4128" y="722"/>
                    <a:pt x="4061" y="87"/>
                    <a:pt x="3794" y="3"/>
                  </a:cubicBezTo>
                  <a:cubicBezTo>
                    <a:pt x="3789" y="1"/>
                    <a:pt x="3784" y="1"/>
                    <a:pt x="3778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8" name="Google Shape;2388;p58"/>
            <p:cNvSpPr/>
            <p:nvPr/>
          </p:nvSpPr>
          <p:spPr>
            <a:xfrm>
              <a:off x="6261835" y="3148896"/>
              <a:ext cx="87304" cy="32819"/>
            </a:xfrm>
            <a:custGeom>
              <a:avLst/>
              <a:gdLst/>
              <a:ahLst/>
              <a:cxnLst/>
              <a:rect l="l" t="t" r="r" b="b"/>
              <a:pathLst>
                <a:path w="2724" h="1024" extrusionOk="0">
                  <a:moveTo>
                    <a:pt x="154" y="0"/>
                  </a:moveTo>
                  <a:cubicBezTo>
                    <a:pt x="66" y="0"/>
                    <a:pt x="17" y="6"/>
                    <a:pt x="17" y="20"/>
                  </a:cubicBezTo>
                  <a:cubicBezTo>
                    <a:pt x="0" y="53"/>
                    <a:pt x="685" y="170"/>
                    <a:pt x="1521" y="270"/>
                  </a:cubicBezTo>
                  <a:cubicBezTo>
                    <a:pt x="1705" y="287"/>
                    <a:pt x="1888" y="337"/>
                    <a:pt x="2055" y="404"/>
                  </a:cubicBezTo>
                  <a:cubicBezTo>
                    <a:pt x="2189" y="488"/>
                    <a:pt x="2306" y="588"/>
                    <a:pt x="2423" y="688"/>
                  </a:cubicBezTo>
                  <a:cubicBezTo>
                    <a:pt x="2581" y="860"/>
                    <a:pt x="2665" y="995"/>
                    <a:pt x="2707" y="1020"/>
                  </a:cubicBezTo>
                  <a:lnTo>
                    <a:pt x="2707" y="1020"/>
                  </a:lnTo>
                  <a:cubicBezTo>
                    <a:pt x="2673" y="870"/>
                    <a:pt x="2606" y="738"/>
                    <a:pt x="2507" y="621"/>
                  </a:cubicBezTo>
                  <a:cubicBezTo>
                    <a:pt x="2406" y="488"/>
                    <a:pt x="2273" y="371"/>
                    <a:pt x="2122" y="287"/>
                  </a:cubicBezTo>
                  <a:cubicBezTo>
                    <a:pt x="1939" y="187"/>
                    <a:pt x="1738" y="137"/>
                    <a:pt x="1538" y="120"/>
                  </a:cubicBezTo>
                  <a:cubicBezTo>
                    <a:pt x="926" y="47"/>
                    <a:pt x="395" y="0"/>
                    <a:pt x="154" y="0"/>
                  </a:cubicBezTo>
                  <a:close/>
                  <a:moveTo>
                    <a:pt x="2707" y="1020"/>
                  </a:moveTo>
                  <a:cubicBezTo>
                    <a:pt x="2707" y="1021"/>
                    <a:pt x="2707" y="1021"/>
                    <a:pt x="2707" y="1022"/>
                  </a:cubicBezTo>
                  <a:lnTo>
                    <a:pt x="2712" y="1022"/>
                  </a:lnTo>
                  <a:cubicBezTo>
                    <a:pt x="2710" y="1022"/>
                    <a:pt x="2708" y="1021"/>
                    <a:pt x="2707" y="1020"/>
                  </a:cubicBezTo>
                  <a:close/>
                  <a:moveTo>
                    <a:pt x="2712" y="1022"/>
                  </a:moveTo>
                  <a:cubicBezTo>
                    <a:pt x="2714" y="1023"/>
                    <a:pt x="2716" y="1023"/>
                    <a:pt x="2718" y="1023"/>
                  </a:cubicBezTo>
                  <a:cubicBezTo>
                    <a:pt x="2720" y="1023"/>
                    <a:pt x="2722" y="1023"/>
                    <a:pt x="2724" y="1022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9" name="Google Shape;2389;p58"/>
            <p:cNvSpPr/>
            <p:nvPr/>
          </p:nvSpPr>
          <p:spPr>
            <a:xfrm>
              <a:off x="6270392" y="3175786"/>
              <a:ext cx="54132" cy="12307"/>
            </a:xfrm>
            <a:custGeom>
              <a:avLst/>
              <a:gdLst/>
              <a:ahLst/>
              <a:cxnLst/>
              <a:rect l="l" t="t" r="r" b="b"/>
              <a:pathLst>
                <a:path w="1689" h="384" extrusionOk="0">
                  <a:moveTo>
                    <a:pt x="588" y="1"/>
                  </a:moveTo>
                  <a:cubicBezTo>
                    <a:pt x="244" y="1"/>
                    <a:pt x="1" y="57"/>
                    <a:pt x="1" y="83"/>
                  </a:cubicBezTo>
                  <a:cubicBezTo>
                    <a:pt x="1" y="133"/>
                    <a:pt x="402" y="133"/>
                    <a:pt x="886" y="183"/>
                  </a:cubicBezTo>
                  <a:cubicBezTo>
                    <a:pt x="1120" y="200"/>
                    <a:pt x="1354" y="233"/>
                    <a:pt x="1488" y="250"/>
                  </a:cubicBezTo>
                  <a:cubicBezTo>
                    <a:pt x="1638" y="283"/>
                    <a:pt x="1638" y="384"/>
                    <a:pt x="1672" y="384"/>
                  </a:cubicBezTo>
                  <a:cubicBezTo>
                    <a:pt x="1672" y="384"/>
                    <a:pt x="1688" y="367"/>
                    <a:pt x="1672" y="300"/>
                  </a:cubicBezTo>
                  <a:cubicBezTo>
                    <a:pt x="1655" y="233"/>
                    <a:pt x="1605" y="183"/>
                    <a:pt x="1521" y="150"/>
                  </a:cubicBezTo>
                  <a:cubicBezTo>
                    <a:pt x="1321" y="83"/>
                    <a:pt x="1103" y="33"/>
                    <a:pt x="903" y="16"/>
                  </a:cubicBezTo>
                  <a:cubicBezTo>
                    <a:pt x="792" y="5"/>
                    <a:pt x="686" y="1"/>
                    <a:pt x="588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0" name="Google Shape;2390;p58"/>
            <p:cNvSpPr/>
            <p:nvPr/>
          </p:nvSpPr>
          <p:spPr>
            <a:xfrm>
              <a:off x="5141015" y="1960162"/>
              <a:ext cx="320276" cy="516261"/>
            </a:xfrm>
            <a:custGeom>
              <a:avLst/>
              <a:gdLst/>
              <a:ahLst/>
              <a:cxnLst/>
              <a:rect l="l" t="t" r="r" b="b"/>
              <a:pathLst>
                <a:path w="9993" h="16108" extrusionOk="0">
                  <a:moveTo>
                    <a:pt x="9992" y="0"/>
                  </a:moveTo>
                  <a:lnTo>
                    <a:pt x="702" y="1320"/>
                  </a:lnTo>
                  <a:lnTo>
                    <a:pt x="0" y="15539"/>
                  </a:lnTo>
                  <a:lnTo>
                    <a:pt x="6082" y="16107"/>
                  </a:lnTo>
                  <a:lnTo>
                    <a:pt x="6416" y="12665"/>
                  </a:lnTo>
                  <a:cubicBezTo>
                    <a:pt x="6416" y="12665"/>
                    <a:pt x="6667" y="12726"/>
                    <a:pt x="7023" y="12726"/>
                  </a:cubicBezTo>
                  <a:cubicBezTo>
                    <a:pt x="7707" y="12726"/>
                    <a:pt x="8778" y="12502"/>
                    <a:pt x="9207" y="11195"/>
                  </a:cubicBezTo>
                  <a:cubicBezTo>
                    <a:pt x="9624" y="9942"/>
                    <a:pt x="9992" y="0"/>
                    <a:pt x="9992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1" name="Google Shape;2391;p58"/>
            <p:cNvSpPr/>
            <p:nvPr/>
          </p:nvSpPr>
          <p:spPr>
            <a:xfrm>
              <a:off x="5081562" y="1900613"/>
              <a:ext cx="402195" cy="458700"/>
            </a:xfrm>
            <a:custGeom>
              <a:avLst/>
              <a:gdLst/>
              <a:ahLst/>
              <a:cxnLst/>
              <a:rect l="l" t="t" r="r" b="b"/>
              <a:pathLst>
                <a:path w="12549" h="14312" extrusionOk="0">
                  <a:moveTo>
                    <a:pt x="6330" y="1"/>
                  </a:moveTo>
                  <a:cubicBezTo>
                    <a:pt x="4946" y="1"/>
                    <a:pt x="946" y="432"/>
                    <a:pt x="285" y="5350"/>
                  </a:cubicBezTo>
                  <a:cubicBezTo>
                    <a:pt x="1" y="7455"/>
                    <a:pt x="1003" y="9143"/>
                    <a:pt x="1170" y="10430"/>
                  </a:cubicBezTo>
                  <a:cubicBezTo>
                    <a:pt x="1521" y="13120"/>
                    <a:pt x="1989" y="14256"/>
                    <a:pt x="1989" y="14256"/>
                  </a:cubicBezTo>
                  <a:lnTo>
                    <a:pt x="3309" y="14306"/>
                  </a:lnTo>
                  <a:cubicBezTo>
                    <a:pt x="3431" y="14309"/>
                    <a:pt x="3548" y="14311"/>
                    <a:pt x="3659" y="14311"/>
                  </a:cubicBezTo>
                  <a:cubicBezTo>
                    <a:pt x="4658" y="14311"/>
                    <a:pt x="5264" y="14137"/>
                    <a:pt x="6316" y="13070"/>
                  </a:cubicBezTo>
                  <a:cubicBezTo>
                    <a:pt x="7403" y="11967"/>
                    <a:pt x="7703" y="11349"/>
                    <a:pt x="8472" y="10196"/>
                  </a:cubicBezTo>
                  <a:cubicBezTo>
                    <a:pt x="8472" y="10196"/>
                    <a:pt x="7369" y="9544"/>
                    <a:pt x="7553" y="8575"/>
                  </a:cubicBezTo>
                  <a:cubicBezTo>
                    <a:pt x="7647" y="8064"/>
                    <a:pt x="8188" y="7739"/>
                    <a:pt x="8676" y="7739"/>
                  </a:cubicBezTo>
                  <a:cubicBezTo>
                    <a:pt x="9145" y="7739"/>
                    <a:pt x="9565" y="8038"/>
                    <a:pt x="9491" y="8759"/>
                  </a:cubicBezTo>
                  <a:cubicBezTo>
                    <a:pt x="9633" y="8750"/>
                    <a:pt x="9779" y="8746"/>
                    <a:pt x="9926" y="8746"/>
                  </a:cubicBezTo>
                  <a:cubicBezTo>
                    <a:pt x="10072" y="8746"/>
                    <a:pt x="10218" y="8750"/>
                    <a:pt x="10360" y="8759"/>
                  </a:cubicBezTo>
                  <a:lnTo>
                    <a:pt x="10694" y="5618"/>
                  </a:lnTo>
                  <a:cubicBezTo>
                    <a:pt x="10694" y="5618"/>
                    <a:pt x="12549" y="4849"/>
                    <a:pt x="12382" y="3512"/>
                  </a:cubicBezTo>
                  <a:cubicBezTo>
                    <a:pt x="11981" y="438"/>
                    <a:pt x="9775" y="104"/>
                    <a:pt x="6801" y="20"/>
                  </a:cubicBezTo>
                  <a:cubicBezTo>
                    <a:pt x="6801" y="20"/>
                    <a:pt x="6625" y="1"/>
                    <a:pt x="63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2" name="Google Shape;2392;p58"/>
            <p:cNvSpPr/>
            <p:nvPr/>
          </p:nvSpPr>
          <p:spPr>
            <a:xfrm>
              <a:off x="5338090" y="1906606"/>
              <a:ext cx="184768" cy="148904"/>
            </a:xfrm>
            <a:custGeom>
              <a:avLst/>
              <a:gdLst/>
              <a:ahLst/>
              <a:cxnLst/>
              <a:rect l="l" t="t" r="r" b="b"/>
              <a:pathLst>
                <a:path w="5765" h="4646" extrusionOk="0">
                  <a:moveTo>
                    <a:pt x="0" y="0"/>
                  </a:moveTo>
                  <a:lnTo>
                    <a:pt x="2490" y="1888"/>
                  </a:lnTo>
                  <a:cubicBezTo>
                    <a:pt x="2991" y="2740"/>
                    <a:pt x="3325" y="3676"/>
                    <a:pt x="3492" y="4645"/>
                  </a:cubicBezTo>
                  <a:lnTo>
                    <a:pt x="4628" y="4328"/>
                  </a:lnTo>
                  <a:cubicBezTo>
                    <a:pt x="4628" y="4060"/>
                    <a:pt x="4628" y="3810"/>
                    <a:pt x="4612" y="3559"/>
                  </a:cubicBezTo>
                  <a:lnTo>
                    <a:pt x="4612" y="3559"/>
                  </a:lnTo>
                  <a:lnTo>
                    <a:pt x="4879" y="4044"/>
                  </a:lnTo>
                  <a:lnTo>
                    <a:pt x="5531" y="3927"/>
                  </a:lnTo>
                  <a:cubicBezTo>
                    <a:pt x="5765" y="2657"/>
                    <a:pt x="4896" y="1387"/>
                    <a:pt x="3759" y="769"/>
                  </a:cubicBezTo>
                  <a:cubicBezTo>
                    <a:pt x="2623" y="151"/>
                    <a:pt x="1287" y="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3" name="Google Shape;2393;p58"/>
            <p:cNvSpPr/>
            <p:nvPr/>
          </p:nvSpPr>
          <p:spPr>
            <a:xfrm>
              <a:off x="5154924" y="1939682"/>
              <a:ext cx="71247" cy="176852"/>
            </a:xfrm>
            <a:custGeom>
              <a:avLst/>
              <a:gdLst/>
              <a:ahLst/>
              <a:cxnLst/>
              <a:rect l="l" t="t" r="r" b="b"/>
              <a:pathLst>
                <a:path w="2223" h="5518" extrusionOk="0">
                  <a:moveTo>
                    <a:pt x="2202" y="1"/>
                  </a:moveTo>
                  <a:cubicBezTo>
                    <a:pt x="2184" y="1"/>
                    <a:pt x="2105" y="48"/>
                    <a:pt x="1989" y="121"/>
                  </a:cubicBezTo>
                  <a:cubicBezTo>
                    <a:pt x="1822" y="255"/>
                    <a:pt x="1655" y="405"/>
                    <a:pt x="1504" y="572"/>
                  </a:cubicBezTo>
                  <a:cubicBezTo>
                    <a:pt x="452" y="1658"/>
                    <a:pt x="1" y="3162"/>
                    <a:pt x="235" y="4649"/>
                  </a:cubicBezTo>
                  <a:cubicBezTo>
                    <a:pt x="285" y="4866"/>
                    <a:pt x="335" y="5084"/>
                    <a:pt x="402" y="5284"/>
                  </a:cubicBezTo>
                  <a:cubicBezTo>
                    <a:pt x="418" y="5368"/>
                    <a:pt x="452" y="5451"/>
                    <a:pt x="502" y="5518"/>
                  </a:cubicBezTo>
                  <a:cubicBezTo>
                    <a:pt x="535" y="5501"/>
                    <a:pt x="418" y="5184"/>
                    <a:pt x="352" y="4632"/>
                  </a:cubicBezTo>
                  <a:cubicBezTo>
                    <a:pt x="168" y="3179"/>
                    <a:pt x="619" y="1725"/>
                    <a:pt x="1588" y="639"/>
                  </a:cubicBezTo>
                  <a:cubicBezTo>
                    <a:pt x="1939" y="221"/>
                    <a:pt x="2223" y="21"/>
                    <a:pt x="2206" y="4"/>
                  </a:cubicBezTo>
                  <a:cubicBezTo>
                    <a:pt x="2206" y="2"/>
                    <a:pt x="2205" y="1"/>
                    <a:pt x="22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4" name="Google Shape;2394;p58"/>
            <p:cNvSpPr/>
            <p:nvPr/>
          </p:nvSpPr>
          <p:spPr>
            <a:xfrm>
              <a:off x="5193480" y="1938207"/>
              <a:ext cx="31633" cy="162269"/>
            </a:xfrm>
            <a:custGeom>
              <a:avLst/>
              <a:gdLst/>
              <a:ahLst/>
              <a:cxnLst/>
              <a:rect l="l" t="t" r="r" b="b"/>
              <a:pathLst>
                <a:path w="987" h="5063" extrusionOk="0">
                  <a:moveTo>
                    <a:pt x="936" y="0"/>
                  </a:moveTo>
                  <a:lnTo>
                    <a:pt x="936" y="0"/>
                  </a:lnTo>
                  <a:cubicBezTo>
                    <a:pt x="786" y="217"/>
                    <a:pt x="669" y="434"/>
                    <a:pt x="586" y="685"/>
                  </a:cubicBezTo>
                  <a:cubicBezTo>
                    <a:pt x="101" y="1838"/>
                    <a:pt x="1" y="3108"/>
                    <a:pt x="251" y="4328"/>
                  </a:cubicBezTo>
                  <a:cubicBezTo>
                    <a:pt x="301" y="4595"/>
                    <a:pt x="385" y="4829"/>
                    <a:pt x="502" y="5063"/>
                  </a:cubicBezTo>
                  <a:cubicBezTo>
                    <a:pt x="552" y="5046"/>
                    <a:pt x="168" y="3927"/>
                    <a:pt x="301" y="2506"/>
                  </a:cubicBezTo>
                  <a:cubicBezTo>
                    <a:pt x="418" y="1069"/>
                    <a:pt x="987" y="33"/>
                    <a:pt x="9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5" name="Google Shape;2395;p58"/>
            <p:cNvSpPr/>
            <p:nvPr/>
          </p:nvSpPr>
          <p:spPr>
            <a:xfrm>
              <a:off x="5300592" y="1918368"/>
              <a:ext cx="158007" cy="111438"/>
            </a:xfrm>
            <a:custGeom>
              <a:avLst/>
              <a:gdLst/>
              <a:ahLst/>
              <a:cxnLst/>
              <a:rect l="l" t="t" r="r" b="b"/>
              <a:pathLst>
                <a:path w="4930" h="3477" extrusionOk="0">
                  <a:moveTo>
                    <a:pt x="970" y="1"/>
                  </a:moveTo>
                  <a:cubicBezTo>
                    <a:pt x="719" y="1"/>
                    <a:pt x="485" y="18"/>
                    <a:pt x="251" y="68"/>
                  </a:cubicBezTo>
                  <a:cubicBezTo>
                    <a:pt x="168" y="84"/>
                    <a:pt x="67" y="101"/>
                    <a:pt x="0" y="134"/>
                  </a:cubicBezTo>
                  <a:cubicBezTo>
                    <a:pt x="0" y="140"/>
                    <a:pt x="11" y="142"/>
                    <a:pt x="32" y="142"/>
                  </a:cubicBezTo>
                  <a:cubicBezTo>
                    <a:pt x="121" y="142"/>
                    <a:pt x="398" y="99"/>
                    <a:pt x="809" y="99"/>
                  </a:cubicBezTo>
                  <a:cubicBezTo>
                    <a:pt x="860" y="99"/>
                    <a:pt x="914" y="100"/>
                    <a:pt x="970" y="101"/>
                  </a:cubicBezTo>
                  <a:cubicBezTo>
                    <a:pt x="2540" y="168"/>
                    <a:pt x="3944" y="1120"/>
                    <a:pt x="4595" y="2574"/>
                  </a:cubicBezTo>
                  <a:cubicBezTo>
                    <a:pt x="4841" y="3097"/>
                    <a:pt x="4894" y="3477"/>
                    <a:pt x="4927" y="3477"/>
                  </a:cubicBezTo>
                  <a:cubicBezTo>
                    <a:pt x="4928" y="3477"/>
                    <a:pt x="4929" y="3477"/>
                    <a:pt x="4929" y="3476"/>
                  </a:cubicBezTo>
                  <a:cubicBezTo>
                    <a:pt x="4929" y="3393"/>
                    <a:pt x="4929" y="3309"/>
                    <a:pt x="4896" y="3209"/>
                  </a:cubicBezTo>
                  <a:cubicBezTo>
                    <a:pt x="4863" y="2975"/>
                    <a:pt x="4796" y="2741"/>
                    <a:pt x="4696" y="2524"/>
                  </a:cubicBezTo>
                  <a:cubicBezTo>
                    <a:pt x="4094" y="1003"/>
                    <a:pt x="2607" y="1"/>
                    <a:pt x="97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6" name="Google Shape;2396;p58"/>
            <p:cNvSpPr/>
            <p:nvPr/>
          </p:nvSpPr>
          <p:spPr>
            <a:xfrm>
              <a:off x="5176366" y="1869877"/>
              <a:ext cx="46601" cy="44806"/>
            </a:xfrm>
            <a:custGeom>
              <a:avLst/>
              <a:gdLst/>
              <a:ahLst/>
              <a:cxnLst/>
              <a:rect l="l" t="t" r="r" b="b"/>
              <a:pathLst>
                <a:path w="1454" h="1398" extrusionOk="0">
                  <a:moveTo>
                    <a:pt x="42" y="1"/>
                  </a:moveTo>
                  <a:cubicBezTo>
                    <a:pt x="27" y="1"/>
                    <a:pt x="19" y="4"/>
                    <a:pt x="17" y="10"/>
                  </a:cubicBezTo>
                  <a:cubicBezTo>
                    <a:pt x="0" y="43"/>
                    <a:pt x="401" y="244"/>
                    <a:pt x="785" y="628"/>
                  </a:cubicBezTo>
                  <a:cubicBezTo>
                    <a:pt x="1162" y="1005"/>
                    <a:pt x="1362" y="1397"/>
                    <a:pt x="1401" y="1397"/>
                  </a:cubicBezTo>
                  <a:cubicBezTo>
                    <a:pt x="1402" y="1397"/>
                    <a:pt x="1403" y="1397"/>
                    <a:pt x="1404" y="1397"/>
                  </a:cubicBezTo>
                  <a:cubicBezTo>
                    <a:pt x="1454" y="1380"/>
                    <a:pt x="1303" y="929"/>
                    <a:pt x="902" y="528"/>
                  </a:cubicBezTo>
                  <a:cubicBezTo>
                    <a:pt x="536" y="161"/>
                    <a:pt x="144" y="1"/>
                    <a:pt x="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7" name="Google Shape;2397;p58"/>
            <p:cNvSpPr/>
            <p:nvPr/>
          </p:nvSpPr>
          <p:spPr>
            <a:xfrm>
              <a:off x="5215980" y="1870165"/>
              <a:ext cx="9679" cy="46665"/>
            </a:xfrm>
            <a:custGeom>
              <a:avLst/>
              <a:gdLst/>
              <a:ahLst/>
              <a:cxnLst/>
              <a:rect l="l" t="t" r="r" b="b"/>
              <a:pathLst>
                <a:path w="302" h="1456" extrusionOk="0">
                  <a:moveTo>
                    <a:pt x="214" y="0"/>
                  </a:moveTo>
                  <a:cubicBezTo>
                    <a:pt x="159" y="0"/>
                    <a:pt x="1" y="313"/>
                    <a:pt x="17" y="736"/>
                  </a:cubicBezTo>
                  <a:cubicBezTo>
                    <a:pt x="33" y="1159"/>
                    <a:pt x="224" y="1455"/>
                    <a:pt x="265" y="1455"/>
                  </a:cubicBezTo>
                  <a:cubicBezTo>
                    <a:pt x="266" y="1455"/>
                    <a:pt x="267" y="1455"/>
                    <a:pt x="268" y="1455"/>
                  </a:cubicBezTo>
                  <a:cubicBezTo>
                    <a:pt x="301" y="1438"/>
                    <a:pt x="184" y="1121"/>
                    <a:pt x="184" y="736"/>
                  </a:cubicBezTo>
                  <a:cubicBezTo>
                    <a:pt x="168" y="335"/>
                    <a:pt x="251" y="18"/>
                    <a:pt x="218" y="1"/>
                  </a:cubicBezTo>
                  <a:cubicBezTo>
                    <a:pt x="216" y="1"/>
                    <a:pt x="215" y="0"/>
                    <a:pt x="21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8" name="Google Shape;2398;p58"/>
            <p:cNvSpPr/>
            <p:nvPr/>
          </p:nvSpPr>
          <p:spPr>
            <a:xfrm>
              <a:off x="4884486" y="2421137"/>
              <a:ext cx="827403" cy="966692"/>
            </a:xfrm>
            <a:custGeom>
              <a:avLst/>
              <a:gdLst/>
              <a:ahLst/>
              <a:cxnLst/>
              <a:rect l="l" t="t" r="r" b="b"/>
              <a:pathLst>
                <a:path w="25816" h="30162" extrusionOk="0">
                  <a:moveTo>
                    <a:pt x="10274" y="0"/>
                  </a:moveTo>
                  <a:cubicBezTo>
                    <a:pt x="10173" y="0"/>
                    <a:pt x="10074" y="1"/>
                    <a:pt x="9976" y="3"/>
                  </a:cubicBezTo>
                  <a:cubicBezTo>
                    <a:pt x="6434" y="37"/>
                    <a:pt x="1237" y="2242"/>
                    <a:pt x="536" y="5717"/>
                  </a:cubicBezTo>
                  <a:cubicBezTo>
                    <a:pt x="1" y="8357"/>
                    <a:pt x="519" y="13019"/>
                    <a:pt x="519" y="18700"/>
                  </a:cubicBezTo>
                  <a:lnTo>
                    <a:pt x="970" y="29544"/>
                  </a:lnTo>
                  <a:lnTo>
                    <a:pt x="19082" y="30162"/>
                  </a:lnTo>
                  <a:lnTo>
                    <a:pt x="18514" y="14172"/>
                  </a:lnTo>
                  <a:lnTo>
                    <a:pt x="19500" y="17530"/>
                  </a:lnTo>
                  <a:lnTo>
                    <a:pt x="25816" y="14673"/>
                  </a:lnTo>
                  <a:cubicBezTo>
                    <a:pt x="25582" y="13971"/>
                    <a:pt x="24546" y="10830"/>
                    <a:pt x="22541" y="5851"/>
                  </a:cubicBezTo>
                  <a:cubicBezTo>
                    <a:pt x="21438" y="3077"/>
                    <a:pt x="18948" y="1089"/>
                    <a:pt x="16008" y="588"/>
                  </a:cubicBezTo>
                  <a:cubicBezTo>
                    <a:pt x="14053" y="257"/>
                    <a:pt x="11950" y="0"/>
                    <a:pt x="10274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9" name="Google Shape;2399;p58"/>
            <p:cNvSpPr/>
            <p:nvPr/>
          </p:nvSpPr>
          <p:spPr>
            <a:xfrm>
              <a:off x="4901633" y="2933680"/>
              <a:ext cx="430592" cy="480397"/>
            </a:xfrm>
            <a:custGeom>
              <a:avLst/>
              <a:gdLst/>
              <a:ahLst/>
              <a:cxnLst/>
              <a:rect l="l" t="t" r="r" b="b"/>
              <a:pathLst>
                <a:path w="13435" h="14989" extrusionOk="0">
                  <a:moveTo>
                    <a:pt x="8183" y="1"/>
                  </a:moveTo>
                  <a:cubicBezTo>
                    <a:pt x="7692" y="1"/>
                    <a:pt x="7194" y="39"/>
                    <a:pt x="6717" y="68"/>
                  </a:cubicBezTo>
                  <a:cubicBezTo>
                    <a:pt x="5180" y="159"/>
                    <a:pt x="3643" y="398"/>
                    <a:pt x="2122" y="398"/>
                  </a:cubicBezTo>
                  <a:cubicBezTo>
                    <a:pt x="1411" y="398"/>
                    <a:pt x="703" y="345"/>
                    <a:pt x="1" y="202"/>
                  </a:cubicBezTo>
                  <a:lnTo>
                    <a:pt x="1" y="202"/>
                  </a:lnTo>
                  <a:lnTo>
                    <a:pt x="2524" y="14989"/>
                  </a:lnTo>
                  <a:lnTo>
                    <a:pt x="13434" y="14337"/>
                  </a:lnTo>
                  <a:cubicBezTo>
                    <a:pt x="13217" y="10210"/>
                    <a:pt x="13050" y="7520"/>
                    <a:pt x="12098" y="3510"/>
                  </a:cubicBezTo>
                  <a:cubicBezTo>
                    <a:pt x="11864" y="2457"/>
                    <a:pt x="11513" y="1338"/>
                    <a:pt x="10661" y="670"/>
                  </a:cubicBezTo>
                  <a:cubicBezTo>
                    <a:pt x="9968" y="128"/>
                    <a:pt x="9086" y="1"/>
                    <a:pt x="8183" y="1"/>
                  </a:cubicBezTo>
                  <a:close/>
                </a:path>
              </a:pathLst>
            </a:custGeom>
            <a:solidFill>
              <a:srgbClr val="263238">
                <a:alpha val="1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0" name="Google Shape;2400;p58"/>
            <p:cNvSpPr/>
            <p:nvPr/>
          </p:nvSpPr>
          <p:spPr>
            <a:xfrm>
              <a:off x="4909133" y="2573310"/>
              <a:ext cx="680678" cy="4840"/>
            </a:xfrm>
            <a:custGeom>
              <a:avLst/>
              <a:gdLst/>
              <a:ahLst/>
              <a:cxnLst/>
              <a:rect l="l" t="t" r="r" b="b"/>
              <a:pathLst>
                <a:path w="21238" h="151" extrusionOk="0">
                  <a:moveTo>
                    <a:pt x="10627" y="0"/>
                  </a:moveTo>
                  <a:cubicBezTo>
                    <a:pt x="4746" y="0"/>
                    <a:pt x="0" y="34"/>
                    <a:pt x="0" y="67"/>
                  </a:cubicBezTo>
                  <a:cubicBezTo>
                    <a:pt x="0" y="117"/>
                    <a:pt x="4762" y="151"/>
                    <a:pt x="10627" y="151"/>
                  </a:cubicBezTo>
                  <a:cubicBezTo>
                    <a:pt x="16492" y="151"/>
                    <a:pt x="21237" y="117"/>
                    <a:pt x="21237" y="67"/>
                  </a:cubicBezTo>
                  <a:cubicBezTo>
                    <a:pt x="21237" y="34"/>
                    <a:pt x="16492" y="0"/>
                    <a:pt x="1062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1" name="Google Shape;2401;p58"/>
            <p:cNvSpPr/>
            <p:nvPr/>
          </p:nvSpPr>
          <p:spPr>
            <a:xfrm>
              <a:off x="4891986" y="2670774"/>
              <a:ext cx="740643" cy="4840"/>
            </a:xfrm>
            <a:custGeom>
              <a:avLst/>
              <a:gdLst/>
              <a:ahLst/>
              <a:cxnLst/>
              <a:rect l="l" t="t" r="r" b="b"/>
              <a:pathLst>
                <a:path w="23109" h="151" extrusionOk="0">
                  <a:moveTo>
                    <a:pt x="11546" y="0"/>
                  </a:moveTo>
                  <a:cubicBezTo>
                    <a:pt x="5164" y="0"/>
                    <a:pt x="1" y="34"/>
                    <a:pt x="1" y="67"/>
                  </a:cubicBezTo>
                  <a:cubicBezTo>
                    <a:pt x="1" y="117"/>
                    <a:pt x="5164" y="151"/>
                    <a:pt x="11546" y="151"/>
                  </a:cubicBezTo>
                  <a:cubicBezTo>
                    <a:pt x="17929" y="151"/>
                    <a:pt x="23109" y="117"/>
                    <a:pt x="23109" y="67"/>
                  </a:cubicBezTo>
                  <a:cubicBezTo>
                    <a:pt x="23109" y="34"/>
                    <a:pt x="17929" y="0"/>
                    <a:pt x="1154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2" name="Google Shape;2402;p58"/>
            <p:cNvSpPr/>
            <p:nvPr/>
          </p:nvSpPr>
          <p:spPr>
            <a:xfrm>
              <a:off x="4895736" y="2792853"/>
              <a:ext cx="789904" cy="5384"/>
            </a:xfrm>
            <a:custGeom>
              <a:avLst/>
              <a:gdLst/>
              <a:ahLst/>
              <a:cxnLst/>
              <a:rect l="l" t="t" r="r" b="b"/>
              <a:pathLst>
                <a:path w="24646" h="168" extrusionOk="0">
                  <a:moveTo>
                    <a:pt x="12315" y="1"/>
                  </a:moveTo>
                  <a:cubicBezTo>
                    <a:pt x="5515" y="1"/>
                    <a:pt x="1" y="34"/>
                    <a:pt x="1" y="84"/>
                  </a:cubicBezTo>
                  <a:cubicBezTo>
                    <a:pt x="1" y="135"/>
                    <a:pt x="5515" y="168"/>
                    <a:pt x="12315" y="168"/>
                  </a:cubicBezTo>
                  <a:cubicBezTo>
                    <a:pt x="19132" y="168"/>
                    <a:pt x="24646" y="135"/>
                    <a:pt x="24646" y="84"/>
                  </a:cubicBezTo>
                  <a:cubicBezTo>
                    <a:pt x="24646" y="34"/>
                    <a:pt x="19132" y="1"/>
                    <a:pt x="1231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3" name="Google Shape;2403;p58"/>
            <p:cNvSpPr/>
            <p:nvPr/>
          </p:nvSpPr>
          <p:spPr>
            <a:xfrm>
              <a:off x="5226684" y="2925123"/>
              <a:ext cx="246913" cy="4872"/>
            </a:xfrm>
            <a:custGeom>
              <a:avLst/>
              <a:gdLst/>
              <a:ahLst/>
              <a:cxnLst/>
              <a:rect l="l" t="t" r="r" b="b"/>
              <a:pathLst>
                <a:path w="7704" h="152" extrusionOk="0">
                  <a:moveTo>
                    <a:pt x="3844" y="1"/>
                  </a:moveTo>
                  <a:cubicBezTo>
                    <a:pt x="1722" y="1"/>
                    <a:pt x="1" y="34"/>
                    <a:pt x="1" y="68"/>
                  </a:cubicBezTo>
                  <a:cubicBezTo>
                    <a:pt x="1" y="118"/>
                    <a:pt x="1722" y="151"/>
                    <a:pt x="3844" y="151"/>
                  </a:cubicBezTo>
                  <a:cubicBezTo>
                    <a:pt x="5966" y="151"/>
                    <a:pt x="7703" y="118"/>
                    <a:pt x="7703" y="68"/>
                  </a:cubicBezTo>
                  <a:cubicBezTo>
                    <a:pt x="7703" y="34"/>
                    <a:pt x="5966" y="1"/>
                    <a:pt x="384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4" name="Google Shape;2404;p58"/>
            <p:cNvSpPr/>
            <p:nvPr/>
          </p:nvSpPr>
          <p:spPr>
            <a:xfrm>
              <a:off x="5226684" y="3066848"/>
              <a:ext cx="258163" cy="5256"/>
            </a:xfrm>
            <a:custGeom>
              <a:avLst/>
              <a:gdLst/>
              <a:ahLst/>
              <a:cxnLst/>
              <a:rect l="l" t="t" r="r" b="b"/>
              <a:pathLst>
                <a:path w="8055" h="164" extrusionOk="0">
                  <a:moveTo>
                    <a:pt x="2461" y="0"/>
                  </a:moveTo>
                  <a:cubicBezTo>
                    <a:pt x="1016" y="0"/>
                    <a:pt x="1" y="19"/>
                    <a:pt x="1" y="57"/>
                  </a:cubicBezTo>
                  <a:cubicBezTo>
                    <a:pt x="1" y="90"/>
                    <a:pt x="1805" y="140"/>
                    <a:pt x="4027" y="157"/>
                  </a:cubicBezTo>
                  <a:cubicBezTo>
                    <a:pt x="4623" y="161"/>
                    <a:pt x="5188" y="164"/>
                    <a:pt x="5697" y="164"/>
                  </a:cubicBezTo>
                  <a:cubicBezTo>
                    <a:pt x="7087" y="164"/>
                    <a:pt x="8054" y="148"/>
                    <a:pt x="8054" y="124"/>
                  </a:cubicBezTo>
                  <a:cubicBezTo>
                    <a:pt x="8054" y="73"/>
                    <a:pt x="6250" y="23"/>
                    <a:pt x="4027" y="7"/>
                  </a:cubicBezTo>
                  <a:cubicBezTo>
                    <a:pt x="3472" y="2"/>
                    <a:pt x="2942" y="0"/>
                    <a:pt x="246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5" name="Google Shape;2405;p58"/>
            <p:cNvSpPr/>
            <p:nvPr/>
          </p:nvSpPr>
          <p:spPr>
            <a:xfrm>
              <a:off x="5232037" y="3181106"/>
              <a:ext cx="258676" cy="6666"/>
            </a:xfrm>
            <a:custGeom>
              <a:avLst/>
              <a:gdLst/>
              <a:ahLst/>
              <a:cxnLst/>
              <a:rect l="l" t="t" r="r" b="b"/>
              <a:pathLst>
                <a:path w="8071" h="208" extrusionOk="0">
                  <a:moveTo>
                    <a:pt x="4028" y="1"/>
                  </a:moveTo>
                  <a:cubicBezTo>
                    <a:pt x="2925" y="1"/>
                    <a:pt x="1906" y="34"/>
                    <a:pt x="1187" y="67"/>
                  </a:cubicBezTo>
                  <a:cubicBezTo>
                    <a:pt x="819" y="101"/>
                    <a:pt x="519" y="117"/>
                    <a:pt x="318" y="134"/>
                  </a:cubicBezTo>
                  <a:cubicBezTo>
                    <a:pt x="218" y="134"/>
                    <a:pt x="118" y="151"/>
                    <a:pt x="1" y="184"/>
                  </a:cubicBezTo>
                  <a:cubicBezTo>
                    <a:pt x="83" y="196"/>
                    <a:pt x="158" y="208"/>
                    <a:pt x="230" y="208"/>
                  </a:cubicBezTo>
                  <a:cubicBezTo>
                    <a:pt x="259" y="208"/>
                    <a:pt x="289" y="206"/>
                    <a:pt x="318" y="201"/>
                  </a:cubicBezTo>
                  <a:cubicBezTo>
                    <a:pt x="569" y="201"/>
                    <a:pt x="853" y="184"/>
                    <a:pt x="1187" y="184"/>
                  </a:cubicBezTo>
                  <a:cubicBezTo>
                    <a:pt x="1922" y="168"/>
                    <a:pt x="2925" y="151"/>
                    <a:pt x="4028" y="151"/>
                  </a:cubicBezTo>
                  <a:cubicBezTo>
                    <a:pt x="5147" y="151"/>
                    <a:pt x="6150" y="168"/>
                    <a:pt x="6885" y="184"/>
                  </a:cubicBezTo>
                  <a:cubicBezTo>
                    <a:pt x="7219" y="201"/>
                    <a:pt x="7503" y="201"/>
                    <a:pt x="7737" y="201"/>
                  </a:cubicBezTo>
                  <a:cubicBezTo>
                    <a:pt x="7771" y="206"/>
                    <a:pt x="7804" y="208"/>
                    <a:pt x="7836" y="208"/>
                  </a:cubicBezTo>
                  <a:cubicBezTo>
                    <a:pt x="7914" y="208"/>
                    <a:pt x="7988" y="196"/>
                    <a:pt x="8071" y="184"/>
                  </a:cubicBezTo>
                  <a:lnTo>
                    <a:pt x="8054" y="184"/>
                  </a:lnTo>
                  <a:cubicBezTo>
                    <a:pt x="7954" y="168"/>
                    <a:pt x="7854" y="151"/>
                    <a:pt x="7754" y="151"/>
                  </a:cubicBezTo>
                  <a:cubicBezTo>
                    <a:pt x="7553" y="117"/>
                    <a:pt x="7252" y="101"/>
                    <a:pt x="6885" y="84"/>
                  </a:cubicBezTo>
                  <a:cubicBezTo>
                    <a:pt x="6150" y="34"/>
                    <a:pt x="5147" y="1"/>
                    <a:pt x="402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6" name="Google Shape;2406;p58"/>
            <p:cNvSpPr/>
            <p:nvPr/>
          </p:nvSpPr>
          <p:spPr>
            <a:xfrm>
              <a:off x="5234184" y="3279115"/>
              <a:ext cx="254413" cy="4840"/>
            </a:xfrm>
            <a:custGeom>
              <a:avLst/>
              <a:gdLst/>
              <a:ahLst/>
              <a:cxnLst/>
              <a:rect l="l" t="t" r="r" b="b"/>
              <a:pathLst>
                <a:path w="7938" h="151" extrusionOk="0">
                  <a:moveTo>
                    <a:pt x="3977" y="0"/>
                  </a:moveTo>
                  <a:cubicBezTo>
                    <a:pt x="1772" y="0"/>
                    <a:pt x="1" y="34"/>
                    <a:pt x="1" y="67"/>
                  </a:cubicBezTo>
                  <a:cubicBezTo>
                    <a:pt x="1" y="117"/>
                    <a:pt x="1772" y="151"/>
                    <a:pt x="3977" y="151"/>
                  </a:cubicBezTo>
                  <a:cubicBezTo>
                    <a:pt x="6166" y="151"/>
                    <a:pt x="7937" y="117"/>
                    <a:pt x="7937" y="67"/>
                  </a:cubicBezTo>
                  <a:cubicBezTo>
                    <a:pt x="7937" y="34"/>
                    <a:pt x="6166" y="0"/>
                    <a:pt x="397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7" name="Google Shape;2407;p58"/>
            <p:cNvSpPr/>
            <p:nvPr/>
          </p:nvSpPr>
          <p:spPr>
            <a:xfrm>
              <a:off x="5006597" y="2477449"/>
              <a:ext cx="499115" cy="4840"/>
            </a:xfrm>
            <a:custGeom>
              <a:avLst/>
              <a:gdLst/>
              <a:ahLst/>
              <a:cxnLst/>
              <a:rect l="l" t="t" r="r" b="b"/>
              <a:pathLst>
                <a:path w="15573" h="151" extrusionOk="0">
                  <a:moveTo>
                    <a:pt x="7787" y="1"/>
                  </a:moveTo>
                  <a:cubicBezTo>
                    <a:pt x="3493" y="1"/>
                    <a:pt x="0" y="34"/>
                    <a:pt x="0" y="84"/>
                  </a:cubicBezTo>
                  <a:cubicBezTo>
                    <a:pt x="0" y="117"/>
                    <a:pt x="3493" y="151"/>
                    <a:pt x="7787" y="151"/>
                  </a:cubicBezTo>
                  <a:cubicBezTo>
                    <a:pt x="12097" y="151"/>
                    <a:pt x="15573" y="117"/>
                    <a:pt x="15573" y="84"/>
                  </a:cubicBezTo>
                  <a:cubicBezTo>
                    <a:pt x="15573" y="34"/>
                    <a:pt x="12097" y="1"/>
                    <a:pt x="778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8" name="Google Shape;2408;p58"/>
            <p:cNvSpPr/>
            <p:nvPr/>
          </p:nvSpPr>
          <p:spPr>
            <a:xfrm>
              <a:off x="5417862" y="2497800"/>
              <a:ext cx="74997" cy="373286"/>
            </a:xfrm>
            <a:custGeom>
              <a:avLst/>
              <a:gdLst/>
              <a:ahLst/>
              <a:cxnLst/>
              <a:rect l="l" t="t" r="r" b="b"/>
              <a:pathLst>
                <a:path w="2340" h="11647" extrusionOk="0">
                  <a:moveTo>
                    <a:pt x="2340" y="0"/>
                  </a:moveTo>
                  <a:cubicBezTo>
                    <a:pt x="2290" y="0"/>
                    <a:pt x="2240" y="0"/>
                    <a:pt x="2206" y="17"/>
                  </a:cubicBezTo>
                  <a:cubicBezTo>
                    <a:pt x="2072" y="34"/>
                    <a:pt x="1956" y="51"/>
                    <a:pt x="1839" y="101"/>
                  </a:cubicBezTo>
                  <a:cubicBezTo>
                    <a:pt x="1387" y="268"/>
                    <a:pt x="1003" y="552"/>
                    <a:pt x="719" y="936"/>
                  </a:cubicBezTo>
                  <a:cubicBezTo>
                    <a:pt x="301" y="1504"/>
                    <a:pt x="67" y="2173"/>
                    <a:pt x="34" y="2874"/>
                  </a:cubicBezTo>
                  <a:cubicBezTo>
                    <a:pt x="1" y="3726"/>
                    <a:pt x="67" y="4562"/>
                    <a:pt x="218" y="5397"/>
                  </a:cubicBezTo>
                  <a:cubicBezTo>
                    <a:pt x="468" y="6901"/>
                    <a:pt x="836" y="8388"/>
                    <a:pt x="1287" y="9842"/>
                  </a:cubicBezTo>
                  <a:cubicBezTo>
                    <a:pt x="1454" y="10393"/>
                    <a:pt x="1588" y="10844"/>
                    <a:pt x="1688" y="11162"/>
                  </a:cubicBezTo>
                  <a:cubicBezTo>
                    <a:pt x="1738" y="11329"/>
                    <a:pt x="1805" y="11479"/>
                    <a:pt x="1872" y="11646"/>
                  </a:cubicBezTo>
                  <a:cubicBezTo>
                    <a:pt x="1839" y="11479"/>
                    <a:pt x="1805" y="11312"/>
                    <a:pt x="1755" y="11145"/>
                  </a:cubicBezTo>
                  <a:cubicBezTo>
                    <a:pt x="1655" y="10811"/>
                    <a:pt x="1538" y="10360"/>
                    <a:pt x="1387" y="9808"/>
                  </a:cubicBezTo>
                  <a:cubicBezTo>
                    <a:pt x="970" y="8355"/>
                    <a:pt x="636" y="6868"/>
                    <a:pt x="368" y="5364"/>
                  </a:cubicBezTo>
                  <a:cubicBezTo>
                    <a:pt x="218" y="4545"/>
                    <a:pt x="168" y="3710"/>
                    <a:pt x="184" y="2891"/>
                  </a:cubicBezTo>
                  <a:cubicBezTo>
                    <a:pt x="201" y="2206"/>
                    <a:pt x="418" y="1554"/>
                    <a:pt x="803" y="1003"/>
                  </a:cubicBezTo>
                  <a:cubicBezTo>
                    <a:pt x="1070" y="619"/>
                    <a:pt x="1438" y="335"/>
                    <a:pt x="1855" y="151"/>
                  </a:cubicBezTo>
                  <a:cubicBezTo>
                    <a:pt x="2156" y="34"/>
                    <a:pt x="2340" y="17"/>
                    <a:pt x="23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9" name="Google Shape;2409;p58"/>
            <p:cNvSpPr/>
            <p:nvPr/>
          </p:nvSpPr>
          <p:spPr>
            <a:xfrm>
              <a:off x="5501417" y="2864100"/>
              <a:ext cx="204062" cy="92112"/>
            </a:xfrm>
            <a:custGeom>
              <a:avLst/>
              <a:gdLst/>
              <a:ahLst/>
              <a:cxnLst/>
              <a:rect l="l" t="t" r="r" b="b"/>
              <a:pathLst>
                <a:path w="6367" h="2874" extrusionOk="0">
                  <a:moveTo>
                    <a:pt x="6366" y="0"/>
                  </a:moveTo>
                  <a:lnTo>
                    <a:pt x="6366" y="0"/>
                  </a:lnTo>
                  <a:cubicBezTo>
                    <a:pt x="6032" y="117"/>
                    <a:pt x="5731" y="251"/>
                    <a:pt x="5430" y="418"/>
                  </a:cubicBezTo>
                  <a:cubicBezTo>
                    <a:pt x="4846" y="685"/>
                    <a:pt x="4060" y="1053"/>
                    <a:pt x="3192" y="1437"/>
                  </a:cubicBezTo>
                  <a:cubicBezTo>
                    <a:pt x="2306" y="1838"/>
                    <a:pt x="1504" y="2189"/>
                    <a:pt x="936" y="2440"/>
                  </a:cubicBezTo>
                  <a:cubicBezTo>
                    <a:pt x="618" y="2556"/>
                    <a:pt x="301" y="2707"/>
                    <a:pt x="0" y="2874"/>
                  </a:cubicBezTo>
                  <a:cubicBezTo>
                    <a:pt x="334" y="2790"/>
                    <a:pt x="652" y="2673"/>
                    <a:pt x="969" y="2540"/>
                  </a:cubicBezTo>
                  <a:cubicBezTo>
                    <a:pt x="1571" y="2306"/>
                    <a:pt x="2373" y="1988"/>
                    <a:pt x="3258" y="1587"/>
                  </a:cubicBezTo>
                  <a:cubicBezTo>
                    <a:pt x="4127" y="1186"/>
                    <a:pt x="4912" y="802"/>
                    <a:pt x="5481" y="501"/>
                  </a:cubicBezTo>
                  <a:cubicBezTo>
                    <a:pt x="5781" y="368"/>
                    <a:pt x="6082" y="201"/>
                    <a:pt x="6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0" name="Google Shape;2410;p58"/>
            <p:cNvSpPr/>
            <p:nvPr/>
          </p:nvSpPr>
          <p:spPr>
            <a:xfrm>
              <a:off x="5094959" y="3373342"/>
              <a:ext cx="895413" cy="1225816"/>
            </a:xfrm>
            <a:custGeom>
              <a:avLst/>
              <a:gdLst/>
              <a:ahLst/>
              <a:cxnLst/>
              <a:rect l="l" t="t" r="r" b="b"/>
              <a:pathLst>
                <a:path w="27938" h="38247" extrusionOk="0">
                  <a:moveTo>
                    <a:pt x="17" y="1"/>
                  </a:moveTo>
                  <a:lnTo>
                    <a:pt x="0" y="8522"/>
                  </a:lnTo>
                  <a:lnTo>
                    <a:pt x="19249" y="9023"/>
                  </a:lnTo>
                  <a:lnTo>
                    <a:pt x="18630" y="37963"/>
                  </a:lnTo>
                  <a:lnTo>
                    <a:pt x="26985" y="38247"/>
                  </a:lnTo>
                  <a:lnTo>
                    <a:pt x="27887" y="7319"/>
                  </a:lnTo>
                  <a:cubicBezTo>
                    <a:pt x="27937" y="3810"/>
                    <a:pt x="25163" y="903"/>
                    <a:pt x="21655" y="769"/>
                  </a:cubicBezTo>
                  <a:lnTo>
                    <a:pt x="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1" name="Google Shape;2411;p58"/>
            <p:cNvSpPr/>
            <p:nvPr/>
          </p:nvSpPr>
          <p:spPr>
            <a:xfrm>
              <a:off x="4808464" y="3373342"/>
              <a:ext cx="895381" cy="1225816"/>
            </a:xfrm>
            <a:custGeom>
              <a:avLst/>
              <a:gdLst/>
              <a:ahLst/>
              <a:cxnLst/>
              <a:rect l="l" t="t" r="r" b="b"/>
              <a:pathLst>
                <a:path w="27937" h="38247" extrusionOk="0">
                  <a:moveTo>
                    <a:pt x="0" y="1"/>
                  </a:moveTo>
                  <a:lnTo>
                    <a:pt x="0" y="8506"/>
                  </a:lnTo>
                  <a:lnTo>
                    <a:pt x="19232" y="9023"/>
                  </a:lnTo>
                  <a:lnTo>
                    <a:pt x="18513" y="37562"/>
                  </a:lnTo>
                  <a:lnTo>
                    <a:pt x="26985" y="38247"/>
                  </a:lnTo>
                  <a:lnTo>
                    <a:pt x="27887" y="7319"/>
                  </a:lnTo>
                  <a:cubicBezTo>
                    <a:pt x="27937" y="3810"/>
                    <a:pt x="25163" y="903"/>
                    <a:pt x="21655" y="7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2" name="Google Shape;2412;p58"/>
            <p:cNvSpPr/>
            <p:nvPr/>
          </p:nvSpPr>
          <p:spPr>
            <a:xfrm>
              <a:off x="5259343" y="3733744"/>
              <a:ext cx="68587" cy="817211"/>
            </a:xfrm>
            <a:custGeom>
              <a:avLst/>
              <a:gdLst/>
              <a:ahLst/>
              <a:cxnLst/>
              <a:rect l="l" t="t" r="r" b="b"/>
              <a:pathLst>
                <a:path w="2140" h="25498" extrusionOk="0">
                  <a:moveTo>
                    <a:pt x="1" y="1"/>
                  </a:moveTo>
                  <a:lnTo>
                    <a:pt x="1" y="25498"/>
                  </a:lnTo>
                  <a:lnTo>
                    <a:pt x="2140" y="25498"/>
                  </a:lnTo>
                  <a:lnTo>
                    <a:pt x="214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3" name="Google Shape;2413;p58"/>
            <p:cNvSpPr/>
            <p:nvPr/>
          </p:nvSpPr>
          <p:spPr>
            <a:xfrm>
              <a:off x="4686898" y="2876407"/>
              <a:ext cx="544113" cy="808109"/>
            </a:xfrm>
            <a:custGeom>
              <a:avLst/>
              <a:gdLst/>
              <a:ahLst/>
              <a:cxnLst/>
              <a:rect l="l" t="t" r="r" b="b"/>
              <a:pathLst>
                <a:path w="16977" h="25214" extrusionOk="0">
                  <a:moveTo>
                    <a:pt x="1989" y="0"/>
                  </a:moveTo>
                  <a:cubicBezTo>
                    <a:pt x="886" y="0"/>
                    <a:pt x="0" y="886"/>
                    <a:pt x="0" y="1989"/>
                  </a:cubicBezTo>
                  <a:lnTo>
                    <a:pt x="0" y="20752"/>
                  </a:lnTo>
                  <a:cubicBezTo>
                    <a:pt x="0" y="23225"/>
                    <a:pt x="2005" y="25214"/>
                    <a:pt x="4462" y="25214"/>
                  </a:cubicBezTo>
                  <a:lnTo>
                    <a:pt x="16976" y="25214"/>
                  </a:lnTo>
                  <a:lnTo>
                    <a:pt x="16976" y="1989"/>
                  </a:lnTo>
                  <a:cubicBezTo>
                    <a:pt x="16976" y="886"/>
                    <a:pt x="16074" y="0"/>
                    <a:pt x="1498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4" name="Google Shape;2414;p58"/>
            <p:cNvSpPr/>
            <p:nvPr/>
          </p:nvSpPr>
          <p:spPr>
            <a:xfrm>
              <a:off x="4794009" y="3627723"/>
              <a:ext cx="976243" cy="106053"/>
            </a:xfrm>
            <a:custGeom>
              <a:avLst/>
              <a:gdLst/>
              <a:ahLst/>
              <a:cxnLst/>
              <a:rect l="l" t="t" r="r" b="b"/>
              <a:pathLst>
                <a:path w="30460" h="3309" extrusionOk="0">
                  <a:moveTo>
                    <a:pt x="3308" y="0"/>
                  </a:moveTo>
                  <a:cubicBezTo>
                    <a:pt x="1487" y="0"/>
                    <a:pt x="0" y="1471"/>
                    <a:pt x="0" y="3309"/>
                  </a:cubicBezTo>
                  <a:lnTo>
                    <a:pt x="30460" y="3309"/>
                  </a:lnTo>
                  <a:cubicBezTo>
                    <a:pt x="30460" y="1471"/>
                    <a:pt x="28973" y="0"/>
                    <a:pt x="2715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5" name="Google Shape;2415;p58"/>
            <p:cNvSpPr/>
            <p:nvPr/>
          </p:nvSpPr>
          <p:spPr>
            <a:xfrm>
              <a:off x="4820771" y="3613268"/>
              <a:ext cx="410240" cy="74132"/>
            </a:xfrm>
            <a:custGeom>
              <a:avLst/>
              <a:gdLst/>
              <a:ahLst/>
              <a:cxnLst/>
              <a:rect l="l" t="t" r="r" b="b"/>
              <a:pathLst>
                <a:path w="12800" h="2313" extrusionOk="0">
                  <a:moveTo>
                    <a:pt x="12799" y="0"/>
                  </a:moveTo>
                  <a:cubicBezTo>
                    <a:pt x="12783" y="0"/>
                    <a:pt x="12783" y="201"/>
                    <a:pt x="12699" y="552"/>
                  </a:cubicBezTo>
                  <a:cubicBezTo>
                    <a:pt x="12565" y="1020"/>
                    <a:pt x="12265" y="1437"/>
                    <a:pt x="11864" y="1738"/>
                  </a:cubicBezTo>
                  <a:cubicBezTo>
                    <a:pt x="11596" y="1938"/>
                    <a:pt x="11279" y="2072"/>
                    <a:pt x="10945" y="2122"/>
                  </a:cubicBezTo>
                  <a:cubicBezTo>
                    <a:pt x="10701" y="2154"/>
                    <a:pt x="10451" y="2166"/>
                    <a:pt x="10198" y="2166"/>
                  </a:cubicBezTo>
                  <a:cubicBezTo>
                    <a:pt x="10052" y="2166"/>
                    <a:pt x="9905" y="2162"/>
                    <a:pt x="9758" y="2156"/>
                  </a:cubicBezTo>
                  <a:lnTo>
                    <a:pt x="7035" y="2156"/>
                  </a:lnTo>
                  <a:cubicBezTo>
                    <a:pt x="5080" y="2156"/>
                    <a:pt x="3326" y="2172"/>
                    <a:pt x="2056" y="2189"/>
                  </a:cubicBezTo>
                  <a:lnTo>
                    <a:pt x="552" y="2206"/>
                  </a:lnTo>
                  <a:lnTo>
                    <a:pt x="134" y="2223"/>
                  </a:lnTo>
                  <a:cubicBezTo>
                    <a:pt x="101" y="2223"/>
                    <a:pt x="51" y="2223"/>
                    <a:pt x="1" y="2239"/>
                  </a:cubicBezTo>
                  <a:cubicBezTo>
                    <a:pt x="51" y="2256"/>
                    <a:pt x="101" y="2256"/>
                    <a:pt x="134" y="2256"/>
                  </a:cubicBezTo>
                  <a:lnTo>
                    <a:pt x="552" y="2273"/>
                  </a:lnTo>
                  <a:lnTo>
                    <a:pt x="2056" y="2289"/>
                  </a:lnTo>
                  <a:cubicBezTo>
                    <a:pt x="3326" y="2306"/>
                    <a:pt x="5080" y="2306"/>
                    <a:pt x="7035" y="2306"/>
                  </a:cubicBezTo>
                  <a:lnTo>
                    <a:pt x="9758" y="2306"/>
                  </a:lnTo>
                  <a:cubicBezTo>
                    <a:pt x="9859" y="2310"/>
                    <a:pt x="9959" y="2312"/>
                    <a:pt x="10059" y="2312"/>
                  </a:cubicBezTo>
                  <a:cubicBezTo>
                    <a:pt x="10360" y="2312"/>
                    <a:pt x="10661" y="2294"/>
                    <a:pt x="10961" y="2256"/>
                  </a:cubicBezTo>
                  <a:cubicBezTo>
                    <a:pt x="11847" y="2089"/>
                    <a:pt x="12549" y="1437"/>
                    <a:pt x="12749" y="568"/>
                  </a:cubicBezTo>
                  <a:cubicBezTo>
                    <a:pt x="12783" y="435"/>
                    <a:pt x="12799" y="284"/>
                    <a:pt x="12799" y="151"/>
                  </a:cubicBezTo>
                  <a:cubicBezTo>
                    <a:pt x="12799" y="101"/>
                    <a:pt x="12799" y="50"/>
                    <a:pt x="127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6" name="Google Shape;2416;p58"/>
            <p:cNvSpPr/>
            <p:nvPr/>
          </p:nvSpPr>
          <p:spPr>
            <a:xfrm>
              <a:off x="5233639" y="3733232"/>
              <a:ext cx="119995" cy="4840"/>
            </a:xfrm>
            <a:custGeom>
              <a:avLst/>
              <a:gdLst/>
              <a:ahLst/>
              <a:cxnLst/>
              <a:rect l="l" t="t" r="r" b="b"/>
              <a:pathLst>
                <a:path w="3744" h="151" extrusionOk="0">
                  <a:moveTo>
                    <a:pt x="1872" y="0"/>
                  </a:moveTo>
                  <a:cubicBezTo>
                    <a:pt x="836" y="0"/>
                    <a:pt x="1" y="33"/>
                    <a:pt x="1" y="67"/>
                  </a:cubicBezTo>
                  <a:cubicBezTo>
                    <a:pt x="1" y="117"/>
                    <a:pt x="836" y="150"/>
                    <a:pt x="1872" y="150"/>
                  </a:cubicBezTo>
                  <a:cubicBezTo>
                    <a:pt x="2908" y="150"/>
                    <a:pt x="3744" y="117"/>
                    <a:pt x="3744" y="67"/>
                  </a:cubicBezTo>
                  <a:cubicBezTo>
                    <a:pt x="3744" y="33"/>
                    <a:pt x="2908" y="0"/>
                    <a:pt x="18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7" name="Google Shape;2417;p58"/>
            <p:cNvSpPr/>
            <p:nvPr/>
          </p:nvSpPr>
          <p:spPr>
            <a:xfrm>
              <a:off x="5153867" y="3309467"/>
              <a:ext cx="496967" cy="380401"/>
            </a:xfrm>
            <a:custGeom>
              <a:avLst/>
              <a:gdLst/>
              <a:ahLst/>
              <a:cxnLst/>
              <a:rect l="l" t="t" r="r" b="b"/>
              <a:pathLst>
                <a:path w="15506" h="11869" extrusionOk="0">
                  <a:moveTo>
                    <a:pt x="6269" y="1"/>
                  </a:moveTo>
                  <a:cubicBezTo>
                    <a:pt x="5205" y="1"/>
                    <a:pt x="4234" y="22"/>
                    <a:pt x="3392" y="22"/>
                  </a:cubicBezTo>
                  <a:cubicBezTo>
                    <a:pt x="2340" y="39"/>
                    <a:pt x="1504" y="56"/>
                    <a:pt x="903" y="72"/>
                  </a:cubicBezTo>
                  <a:cubicBezTo>
                    <a:pt x="602" y="72"/>
                    <a:pt x="301" y="89"/>
                    <a:pt x="0" y="139"/>
                  </a:cubicBezTo>
                  <a:cubicBezTo>
                    <a:pt x="301" y="189"/>
                    <a:pt x="602" y="206"/>
                    <a:pt x="903" y="206"/>
                  </a:cubicBezTo>
                  <a:cubicBezTo>
                    <a:pt x="1487" y="223"/>
                    <a:pt x="2340" y="239"/>
                    <a:pt x="3392" y="256"/>
                  </a:cubicBezTo>
                  <a:cubicBezTo>
                    <a:pt x="4445" y="273"/>
                    <a:pt x="5698" y="273"/>
                    <a:pt x="7085" y="290"/>
                  </a:cubicBezTo>
                  <a:cubicBezTo>
                    <a:pt x="7787" y="323"/>
                    <a:pt x="8505" y="440"/>
                    <a:pt x="9173" y="657"/>
                  </a:cubicBezTo>
                  <a:cubicBezTo>
                    <a:pt x="9908" y="891"/>
                    <a:pt x="10610" y="1225"/>
                    <a:pt x="11228" y="1660"/>
                  </a:cubicBezTo>
                  <a:cubicBezTo>
                    <a:pt x="11863" y="2077"/>
                    <a:pt x="12448" y="2595"/>
                    <a:pt x="12933" y="3180"/>
                  </a:cubicBezTo>
                  <a:cubicBezTo>
                    <a:pt x="13384" y="3732"/>
                    <a:pt x="13768" y="4333"/>
                    <a:pt x="14069" y="4985"/>
                  </a:cubicBezTo>
                  <a:cubicBezTo>
                    <a:pt x="14637" y="6238"/>
                    <a:pt x="14737" y="7491"/>
                    <a:pt x="14904" y="8527"/>
                  </a:cubicBezTo>
                  <a:cubicBezTo>
                    <a:pt x="15071" y="9563"/>
                    <a:pt x="15205" y="10398"/>
                    <a:pt x="15305" y="10983"/>
                  </a:cubicBezTo>
                  <a:cubicBezTo>
                    <a:pt x="15339" y="11284"/>
                    <a:pt x="15406" y="11585"/>
                    <a:pt x="15506" y="11869"/>
                  </a:cubicBezTo>
                  <a:cubicBezTo>
                    <a:pt x="15506" y="11568"/>
                    <a:pt x="15489" y="11267"/>
                    <a:pt x="15439" y="10966"/>
                  </a:cubicBezTo>
                  <a:cubicBezTo>
                    <a:pt x="15372" y="10382"/>
                    <a:pt x="15272" y="9529"/>
                    <a:pt x="15138" y="8493"/>
                  </a:cubicBezTo>
                  <a:cubicBezTo>
                    <a:pt x="15055" y="7976"/>
                    <a:pt x="15005" y="7407"/>
                    <a:pt x="14888" y="6789"/>
                  </a:cubicBezTo>
                  <a:cubicBezTo>
                    <a:pt x="14871" y="6639"/>
                    <a:pt x="14838" y="6472"/>
                    <a:pt x="14804" y="6321"/>
                  </a:cubicBezTo>
                  <a:cubicBezTo>
                    <a:pt x="14771" y="6154"/>
                    <a:pt x="14721" y="6004"/>
                    <a:pt x="14670" y="5837"/>
                  </a:cubicBezTo>
                  <a:lnTo>
                    <a:pt x="14604" y="5603"/>
                  </a:lnTo>
                  <a:cubicBezTo>
                    <a:pt x="14587" y="5519"/>
                    <a:pt x="14553" y="5436"/>
                    <a:pt x="14520" y="5352"/>
                  </a:cubicBezTo>
                  <a:cubicBezTo>
                    <a:pt x="14453" y="5202"/>
                    <a:pt x="14403" y="5035"/>
                    <a:pt x="14336" y="4868"/>
                  </a:cubicBezTo>
                  <a:cubicBezTo>
                    <a:pt x="14019" y="4199"/>
                    <a:pt x="13635" y="3564"/>
                    <a:pt x="13167" y="2980"/>
                  </a:cubicBezTo>
                  <a:cubicBezTo>
                    <a:pt x="12665" y="2378"/>
                    <a:pt x="12064" y="1827"/>
                    <a:pt x="11412" y="1392"/>
                  </a:cubicBezTo>
                  <a:cubicBezTo>
                    <a:pt x="10761" y="941"/>
                    <a:pt x="10025" y="590"/>
                    <a:pt x="9274" y="373"/>
                  </a:cubicBezTo>
                  <a:cubicBezTo>
                    <a:pt x="8555" y="139"/>
                    <a:pt x="7837" y="22"/>
                    <a:pt x="7085" y="6"/>
                  </a:cubicBezTo>
                  <a:cubicBezTo>
                    <a:pt x="6807" y="2"/>
                    <a:pt x="6535" y="1"/>
                    <a:pt x="62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8" name="Google Shape;2418;p58"/>
            <p:cNvSpPr/>
            <p:nvPr/>
          </p:nvSpPr>
          <p:spPr>
            <a:xfrm>
              <a:off x="4991597" y="4323881"/>
              <a:ext cx="601418" cy="301526"/>
            </a:xfrm>
            <a:custGeom>
              <a:avLst/>
              <a:gdLst/>
              <a:ahLst/>
              <a:cxnLst/>
              <a:rect l="l" t="t" r="r" b="b"/>
              <a:pathLst>
                <a:path w="18765" h="9408" extrusionOk="0">
                  <a:moveTo>
                    <a:pt x="9374" y="1"/>
                  </a:moveTo>
                  <a:cubicBezTo>
                    <a:pt x="4194" y="1"/>
                    <a:pt x="1" y="4211"/>
                    <a:pt x="17" y="9407"/>
                  </a:cubicBezTo>
                  <a:lnTo>
                    <a:pt x="318" y="9407"/>
                  </a:lnTo>
                  <a:cubicBezTo>
                    <a:pt x="318" y="4395"/>
                    <a:pt x="4378" y="335"/>
                    <a:pt x="9374" y="335"/>
                  </a:cubicBezTo>
                  <a:cubicBezTo>
                    <a:pt x="14387" y="335"/>
                    <a:pt x="18447" y="4395"/>
                    <a:pt x="18447" y="9407"/>
                  </a:cubicBezTo>
                  <a:lnTo>
                    <a:pt x="18748" y="9407"/>
                  </a:lnTo>
                  <a:cubicBezTo>
                    <a:pt x="18764" y="4211"/>
                    <a:pt x="14570" y="1"/>
                    <a:pt x="93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9" name="Google Shape;2419;p58"/>
            <p:cNvSpPr/>
            <p:nvPr/>
          </p:nvSpPr>
          <p:spPr>
            <a:xfrm>
              <a:off x="4936984" y="4595377"/>
              <a:ext cx="104996" cy="89868"/>
            </a:xfrm>
            <a:custGeom>
              <a:avLst/>
              <a:gdLst/>
              <a:ahLst/>
              <a:cxnLst/>
              <a:rect l="l" t="t" r="r" b="b"/>
              <a:pathLst>
                <a:path w="3276" h="2804" extrusionOk="0">
                  <a:moveTo>
                    <a:pt x="1872" y="1"/>
                  </a:moveTo>
                  <a:cubicBezTo>
                    <a:pt x="619" y="1"/>
                    <a:pt x="0" y="1504"/>
                    <a:pt x="886" y="2390"/>
                  </a:cubicBezTo>
                  <a:cubicBezTo>
                    <a:pt x="1172" y="2676"/>
                    <a:pt x="1522" y="2803"/>
                    <a:pt x="1865" y="2803"/>
                  </a:cubicBezTo>
                  <a:cubicBezTo>
                    <a:pt x="2585" y="2803"/>
                    <a:pt x="3275" y="2242"/>
                    <a:pt x="3275" y="1404"/>
                  </a:cubicBezTo>
                  <a:cubicBezTo>
                    <a:pt x="3275" y="619"/>
                    <a:pt x="2640" y="1"/>
                    <a:pt x="18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0" name="Google Shape;2420;p58"/>
            <p:cNvSpPr/>
            <p:nvPr/>
          </p:nvSpPr>
          <p:spPr>
            <a:xfrm>
              <a:off x="5529781" y="4588967"/>
              <a:ext cx="104996" cy="89964"/>
            </a:xfrm>
            <a:custGeom>
              <a:avLst/>
              <a:gdLst/>
              <a:ahLst/>
              <a:cxnLst/>
              <a:rect l="l" t="t" r="r" b="b"/>
              <a:pathLst>
                <a:path w="3276" h="2807" extrusionOk="0">
                  <a:moveTo>
                    <a:pt x="1872" y="0"/>
                  </a:moveTo>
                  <a:cubicBezTo>
                    <a:pt x="619" y="0"/>
                    <a:pt x="1" y="1504"/>
                    <a:pt x="870" y="2390"/>
                  </a:cubicBezTo>
                  <a:cubicBezTo>
                    <a:pt x="1157" y="2677"/>
                    <a:pt x="1512" y="2806"/>
                    <a:pt x="1860" y="2806"/>
                  </a:cubicBezTo>
                  <a:cubicBezTo>
                    <a:pt x="2583" y="2806"/>
                    <a:pt x="3276" y="2250"/>
                    <a:pt x="3276" y="1404"/>
                  </a:cubicBezTo>
                  <a:cubicBezTo>
                    <a:pt x="3276" y="635"/>
                    <a:pt x="2641" y="0"/>
                    <a:pt x="18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1" name="Google Shape;2421;p58"/>
            <p:cNvSpPr/>
            <p:nvPr/>
          </p:nvSpPr>
          <p:spPr>
            <a:xfrm>
              <a:off x="5006052" y="4548808"/>
              <a:ext cx="583214" cy="4840"/>
            </a:xfrm>
            <a:custGeom>
              <a:avLst/>
              <a:gdLst/>
              <a:ahLst/>
              <a:cxnLst/>
              <a:rect l="l" t="t" r="r" b="b"/>
              <a:pathLst>
                <a:path w="18197" h="151" extrusionOk="0">
                  <a:moveTo>
                    <a:pt x="9107" y="0"/>
                  </a:moveTo>
                  <a:cubicBezTo>
                    <a:pt x="4078" y="0"/>
                    <a:pt x="1" y="33"/>
                    <a:pt x="1" y="67"/>
                  </a:cubicBezTo>
                  <a:cubicBezTo>
                    <a:pt x="1" y="117"/>
                    <a:pt x="4078" y="150"/>
                    <a:pt x="9107" y="150"/>
                  </a:cubicBezTo>
                  <a:cubicBezTo>
                    <a:pt x="14119" y="150"/>
                    <a:pt x="18196" y="117"/>
                    <a:pt x="18196" y="67"/>
                  </a:cubicBezTo>
                  <a:cubicBezTo>
                    <a:pt x="18196" y="33"/>
                    <a:pt x="14136" y="0"/>
                    <a:pt x="910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2" name="Google Shape;2422;p58"/>
            <p:cNvSpPr/>
            <p:nvPr/>
          </p:nvSpPr>
          <p:spPr>
            <a:xfrm>
              <a:off x="4541776" y="2672184"/>
              <a:ext cx="83042" cy="176403"/>
            </a:xfrm>
            <a:custGeom>
              <a:avLst/>
              <a:gdLst/>
              <a:ahLst/>
              <a:cxnLst/>
              <a:rect l="l" t="t" r="r" b="b"/>
              <a:pathLst>
                <a:path w="2591" h="5504" extrusionOk="0">
                  <a:moveTo>
                    <a:pt x="1449" y="0"/>
                  </a:moveTo>
                  <a:cubicBezTo>
                    <a:pt x="668" y="0"/>
                    <a:pt x="48" y="1709"/>
                    <a:pt x="17" y="2696"/>
                  </a:cubicBezTo>
                  <a:cubicBezTo>
                    <a:pt x="0" y="3365"/>
                    <a:pt x="51" y="4668"/>
                    <a:pt x="802" y="5504"/>
                  </a:cubicBezTo>
                  <a:cubicBezTo>
                    <a:pt x="1521" y="4768"/>
                    <a:pt x="2206" y="3833"/>
                    <a:pt x="2440" y="2847"/>
                  </a:cubicBezTo>
                  <a:cubicBezTo>
                    <a:pt x="2574" y="2329"/>
                    <a:pt x="2590" y="1794"/>
                    <a:pt x="2473" y="1276"/>
                  </a:cubicBezTo>
                  <a:cubicBezTo>
                    <a:pt x="2373" y="758"/>
                    <a:pt x="2056" y="307"/>
                    <a:pt x="1604" y="23"/>
                  </a:cubicBezTo>
                  <a:cubicBezTo>
                    <a:pt x="1552" y="8"/>
                    <a:pt x="1500" y="0"/>
                    <a:pt x="144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3" name="Google Shape;2423;p58"/>
            <p:cNvSpPr/>
            <p:nvPr/>
          </p:nvSpPr>
          <p:spPr>
            <a:xfrm>
              <a:off x="4591037" y="2844998"/>
              <a:ext cx="103938" cy="66023"/>
            </a:xfrm>
            <a:custGeom>
              <a:avLst/>
              <a:gdLst/>
              <a:ahLst/>
              <a:cxnLst/>
              <a:rect l="l" t="t" r="r" b="b"/>
              <a:pathLst>
                <a:path w="3243" h="2060" extrusionOk="0">
                  <a:moveTo>
                    <a:pt x="2009" y="0"/>
                  </a:moveTo>
                  <a:cubicBezTo>
                    <a:pt x="1572" y="0"/>
                    <a:pt x="1143" y="126"/>
                    <a:pt x="769" y="362"/>
                  </a:cubicBezTo>
                  <a:cubicBezTo>
                    <a:pt x="285" y="713"/>
                    <a:pt x="1" y="1281"/>
                    <a:pt x="51" y="1883"/>
                  </a:cubicBezTo>
                  <a:cubicBezTo>
                    <a:pt x="334" y="2006"/>
                    <a:pt x="621" y="2059"/>
                    <a:pt x="908" y="2059"/>
                  </a:cubicBezTo>
                  <a:cubicBezTo>
                    <a:pt x="1436" y="2059"/>
                    <a:pt x="1965" y="1881"/>
                    <a:pt x="2473" y="1632"/>
                  </a:cubicBezTo>
                  <a:cubicBezTo>
                    <a:pt x="2707" y="1532"/>
                    <a:pt x="2908" y="1381"/>
                    <a:pt x="3058" y="1181"/>
                  </a:cubicBezTo>
                  <a:cubicBezTo>
                    <a:pt x="3209" y="964"/>
                    <a:pt x="3242" y="696"/>
                    <a:pt x="3142" y="462"/>
                  </a:cubicBezTo>
                  <a:cubicBezTo>
                    <a:pt x="2975" y="228"/>
                    <a:pt x="2741" y="78"/>
                    <a:pt x="2457" y="45"/>
                  </a:cubicBezTo>
                  <a:cubicBezTo>
                    <a:pt x="2308" y="15"/>
                    <a:pt x="2158" y="0"/>
                    <a:pt x="200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4" name="Google Shape;2424;p58"/>
            <p:cNvSpPr/>
            <p:nvPr/>
          </p:nvSpPr>
          <p:spPr>
            <a:xfrm>
              <a:off x="4551936" y="2875990"/>
              <a:ext cx="97496" cy="100060"/>
            </a:xfrm>
            <a:custGeom>
              <a:avLst/>
              <a:gdLst/>
              <a:ahLst/>
              <a:cxnLst/>
              <a:rect l="l" t="t" r="r" b="b"/>
              <a:pathLst>
                <a:path w="3042" h="3122" extrusionOk="0">
                  <a:moveTo>
                    <a:pt x="2939" y="1"/>
                  </a:moveTo>
                  <a:cubicBezTo>
                    <a:pt x="2908" y="1"/>
                    <a:pt x="2875" y="5"/>
                    <a:pt x="2841" y="13"/>
                  </a:cubicBezTo>
                  <a:cubicBezTo>
                    <a:pt x="2691" y="47"/>
                    <a:pt x="2524" y="80"/>
                    <a:pt x="2373" y="147"/>
                  </a:cubicBezTo>
                  <a:cubicBezTo>
                    <a:pt x="1856" y="348"/>
                    <a:pt x="1404" y="682"/>
                    <a:pt x="1054" y="1099"/>
                  </a:cubicBezTo>
                  <a:cubicBezTo>
                    <a:pt x="870" y="1333"/>
                    <a:pt x="686" y="1567"/>
                    <a:pt x="536" y="1818"/>
                  </a:cubicBezTo>
                  <a:cubicBezTo>
                    <a:pt x="402" y="2018"/>
                    <a:pt x="285" y="2252"/>
                    <a:pt x="201" y="2470"/>
                  </a:cubicBezTo>
                  <a:cubicBezTo>
                    <a:pt x="118" y="2687"/>
                    <a:pt x="51" y="2904"/>
                    <a:pt x="1" y="3121"/>
                  </a:cubicBezTo>
                  <a:cubicBezTo>
                    <a:pt x="118" y="2921"/>
                    <a:pt x="201" y="2720"/>
                    <a:pt x="268" y="2503"/>
                  </a:cubicBezTo>
                  <a:cubicBezTo>
                    <a:pt x="368" y="2286"/>
                    <a:pt x="485" y="2069"/>
                    <a:pt x="619" y="1885"/>
                  </a:cubicBezTo>
                  <a:cubicBezTo>
                    <a:pt x="786" y="1634"/>
                    <a:pt x="953" y="1400"/>
                    <a:pt x="1137" y="1166"/>
                  </a:cubicBezTo>
                  <a:cubicBezTo>
                    <a:pt x="1488" y="765"/>
                    <a:pt x="1922" y="431"/>
                    <a:pt x="2407" y="214"/>
                  </a:cubicBezTo>
                  <a:cubicBezTo>
                    <a:pt x="2774" y="47"/>
                    <a:pt x="3042" y="30"/>
                    <a:pt x="3025" y="13"/>
                  </a:cubicBezTo>
                  <a:cubicBezTo>
                    <a:pt x="3000" y="5"/>
                    <a:pt x="2971" y="1"/>
                    <a:pt x="29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5" name="Google Shape;2425;p58"/>
            <p:cNvSpPr/>
            <p:nvPr/>
          </p:nvSpPr>
          <p:spPr>
            <a:xfrm>
              <a:off x="4549275" y="2720035"/>
              <a:ext cx="31633" cy="275277"/>
            </a:xfrm>
            <a:custGeom>
              <a:avLst/>
              <a:gdLst/>
              <a:ahLst/>
              <a:cxnLst/>
              <a:rect l="l" t="t" r="r" b="b"/>
              <a:pathLst>
                <a:path w="987" h="8589" extrusionOk="0">
                  <a:moveTo>
                    <a:pt x="969" y="0"/>
                  </a:moveTo>
                  <a:cubicBezTo>
                    <a:pt x="936" y="117"/>
                    <a:pt x="919" y="234"/>
                    <a:pt x="919" y="351"/>
                  </a:cubicBezTo>
                  <a:cubicBezTo>
                    <a:pt x="903" y="585"/>
                    <a:pt x="869" y="886"/>
                    <a:pt x="819" y="1270"/>
                  </a:cubicBezTo>
                  <a:cubicBezTo>
                    <a:pt x="736" y="2056"/>
                    <a:pt x="635" y="3125"/>
                    <a:pt x="518" y="4295"/>
                  </a:cubicBezTo>
                  <a:cubicBezTo>
                    <a:pt x="385" y="5481"/>
                    <a:pt x="251" y="6550"/>
                    <a:pt x="151" y="7319"/>
                  </a:cubicBezTo>
                  <a:cubicBezTo>
                    <a:pt x="101" y="7703"/>
                    <a:pt x="67" y="8004"/>
                    <a:pt x="34" y="8238"/>
                  </a:cubicBezTo>
                  <a:cubicBezTo>
                    <a:pt x="0" y="8355"/>
                    <a:pt x="0" y="8472"/>
                    <a:pt x="0" y="8589"/>
                  </a:cubicBezTo>
                  <a:cubicBezTo>
                    <a:pt x="34" y="8472"/>
                    <a:pt x="50" y="8355"/>
                    <a:pt x="67" y="8254"/>
                  </a:cubicBezTo>
                  <a:cubicBezTo>
                    <a:pt x="117" y="8037"/>
                    <a:pt x="167" y="7720"/>
                    <a:pt x="234" y="7336"/>
                  </a:cubicBezTo>
                  <a:cubicBezTo>
                    <a:pt x="351" y="6567"/>
                    <a:pt x="502" y="5498"/>
                    <a:pt x="635" y="4311"/>
                  </a:cubicBezTo>
                  <a:cubicBezTo>
                    <a:pt x="752" y="3125"/>
                    <a:pt x="852" y="2056"/>
                    <a:pt x="903" y="1270"/>
                  </a:cubicBezTo>
                  <a:cubicBezTo>
                    <a:pt x="936" y="886"/>
                    <a:pt x="953" y="569"/>
                    <a:pt x="969" y="351"/>
                  </a:cubicBezTo>
                  <a:cubicBezTo>
                    <a:pt x="969" y="234"/>
                    <a:pt x="986" y="117"/>
                    <a:pt x="9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6" name="Google Shape;2426;p58"/>
            <p:cNvSpPr/>
            <p:nvPr/>
          </p:nvSpPr>
          <p:spPr>
            <a:xfrm>
              <a:off x="4444312" y="2818589"/>
              <a:ext cx="106598" cy="96951"/>
            </a:xfrm>
            <a:custGeom>
              <a:avLst/>
              <a:gdLst/>
              <a:ahLst/>
              <a:cxnLst/>
              <a:rect l="l" t="t" r="r" b="b"/>
              <a:pathLst>
                <a:path w="3326" h="3025" extrusionOk="0">
                  <a:moveTo>
                    <a:pt x="605" y="0"/>
                  </a:moveTo>
                  <a:cubicBezTo>
                    <a:pt x="468" y="0"/>
                    <a:pt x="338" y="37"/>
                    <a:pt x="234" y="134"/>
                  </a:cubicBezTo>
                  <a:cubicBezTo>
                    <a:pt x="0" y="351"/>
                    <a:pt x="67" y="735"/>
                    <a:pt x="184" y="1019"/>
                  </a:cubicBezTo>
                  <a:cubicBezTo>
                    <a:pt x="713" y="2243"/>
                    <a:pt x="1930" y="3024"/>
                    <a:pt x="3250" y="3024"/>
                  </a:cubicBezTo>
                  <a:cubicBezTo>
                    <a:pt x="3264" y="3024"/>
                    <a:pt x="3278" y="3024"/>
                    <a:pt x="3292" y="3024"/>
                  </a:cubicBezTo>
                  <a:lnTo>
                    <a:pt x="3325" y="2941"/>
                  </a:lnTo>
                  <a:cubicBezTo>
                    <a:pt x="3075" y="1704"/>
                    <a:pt x="2273" y="668"/>
                    <a:pt x="1120" y="134"/>
                  </a:cubicBezTo>
                  <a:cubicBezTo>
                    <a:pt x="962" y="59"/>
                    <a:pt x="777" y="0"/>
                    <a:pt x="605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7" name="Google Shape;2427;p58"/>
            <p:cNvSpPr/>
            <p:nvPr/>
          </p:nvSpPr>
          <p:spPr>
            <a:xfrm>
              <a:off x="4487163" y="2851248"/>
              <a:ext cx="70157" cy="117303"/>
            </a:xfrm>
            <a:custGeom>
              <a:avLst/>
              <a:gdLst/>
              <a:ahLst/>
              <a:cxnLst/>
              <a:rect l="l" t="t" r="r" b="b"/>
              <a:pathLst>
                <a:path w="2189" h="3660" extrusionOk="0">
                  <a:moveTo>
                    <a:pt x="0" y="0"/>
                  </a:moveTo>
                  <a:lnTo>
                    <a:pt x="0" y="0"/>
                  </a:lnTo>
                  <a:cubicBezTo>
                    <a:pt x="167" y="150"/>
                    <a:pt x="351" y="284"/>
                    <a:pt x="535" y="418"/>
                  </a:cubicBezTo>
                  <a:cubicBezTo>
                    <a:pt x="953" y="719"/>
                    <a:pt x="1320" y="1103"/>
                    <a:pt x="1621" y="1537"/>
                  </a:cubicBezTo>
                  <a:cubicBezTo>
                    <a:pt x="1788" y="1771"/>
                    <a:pt x="1905" y="2039"/>
                    <a:pt x="1988" y="2306"/>
                  </a:cubicBezTo>
                  <a:cubicBezTo>
                    <a:pt x="2055" y="2540"/>
                    <a:pt x="2089" y="2774"/>
                    <a:pt x="2089" y="3008"/>
                  </a:cubicBezTo>
                  <a:cubicBezTo>
                    <a:pt x="2089" y="3409"/>
                    <a:pt x="2039" y="3659"/>
                    <a:pt x="2055" y="3659"/>
                  </a:cubicBezTo>
                  <a:cubicBezTo>
                    <a:pt x="2089" y="3609"/>
                    <a:pt x="2105" y="3559"/>
                    <a:pt x="2105" y="3492"/>
                  </a:cubicBezTo>
                  <a:cubicBezTo>
                    <a:pt x="2189" y="3091"/>
                    <a:pt x="2189" y="2673"/>
                    <a:pt x="2089" y="2289"/>
                  </a:cubicBezTo>
                  <a:cubicBezTo>
                    <a:pt x="2005" y="1988"/>
                    <a:pt x="1888" y="1721"/>
                    <a:pt x="1721" y="1470"/>
                  </a:cubicBezTo>
                  <a:cubicBezTo>
                    <a:pt x="1420" y="1036"/>
                    <a:pt x="1019" y="652"/>
                    <a:pt x="585" y="351"/>
                  </a:cubicBezTo>
                  <a:cubicBezTo>
                    <a:pt x="401" y="234"/>
                    <a:pt x="267" y="134"/>
                    <a:pt x="167" y="84"/>
                  </a:cubicBezTo>
                  <a:cubicBezTo>
                    <a:pt x="117" y="50"/>
                    <a:pt x="67" y="1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8" name="Google Shape;2428;p58"/>
            <p:cNvSpPr/>
            <p:nvPr/>
          </p:nvSpPr>
          <p:spPr>
            <a:xfrm>
              <a:off x="4426652" y="2977621"/>
              <a:ext cx="241529" cy="241529"/>
            </a:xfrm>
            <a:custGeom>
              <a:avLst/>
              <a:gdLst/>
              <a:ahLst/>
              <a:cxnLst/>
              <a:rect l="l" t="t" r="r" b="b"/>
              <a:pathLst>
                <a:path w="7536" h="7536" extrusionOk="0">
                  <a:moveTo>
                    <a:pt x="0" y="0"/>
                  </a:moveTo>
                  <a:lnTo>
                    <a:pt x="0" y="3776"/>
                  </a:lnTo>
                  <a:cubicBezTo>
                    <a:pt x="0" y="5848"/>
                    <a:pt x="1688" y="7536"/>
                    <a:pt x="3776" y="7536"/>
                  </a:cubicBezTo>
                  <a:cubicBezTo>
                    <a:pt x="5848" y="7536"/>
                    <a:pt x="7536" y="5848"/>
                    <a:pt x="7536" y="3776"/>
                  </a:cubicBezTo>
                  <a:lnTo>
                    <a:pt x="753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9" name="Google Shape;2429;p58"/>
            <p:cNvSpPr/>
            <p:nvPr/>
          </p:nvSpPr>
          <p:spPr>
            <a:xfrm>
              <a:off x="4426652" y="3034926"/>
              <a:ext cx="241529" cy="46601"/>
            </a:xfrm>
            <a:custGeom>
              <a:avLst/>
              <a:gdLst/>
              <a:ahLst/>
              <a:cxnLst/>
              <a:rect l="l" t="t" r="r" b="b"/>
              <a:pathLst>
                <a:path w="7536" h="1454" extrusionOk="0">
                  <a:moveTo>
                    <a:pt x="3759" y="0"/>
                  </a:moveTo>
                  <a:lnTo>
                    <a:pt x="3743" y="17"/>
                  </a:lnTo>
                  <a:cubicBezTo>
                    <a:pt x="3002" y="494"/>
                    <a:pt x="2326" y="939"/>
                    <a:pt x="1747" y="1336"/>
                  </a:cubicBezTo>
                  <a:lnTo>
                    <a:pt x="1747" y="1336"/>
                  </a:lnTo>
                  <a:lnTo>
                    <a:pt x="501" y="401"/>
                  </a:lnTo>
                  <a:cubicBezTo>
                    <a:pt x="351" y="301"/>
                    <a:pt x="234" y="217"/>
                    <a:pt x="134" y="150"/>
                  </a:cubicBezTo>
                  <a:cubicBezTo>
                    <a:pt x="100" y="117"/>
                    <a:pt x="50" y="84"/>
                    <a:pt x="0" y="67"/>
                  </a:cubicBezTo>
                  <a:lnTo>
                    <a:pt x="0" y="67"/>
                  </a:lnTo>
                  <a:cubicBezTo>
                    <a:pt x="0" y="67"/>
                    <a:pt x="33" y="117"/>
                    <a:pt x="117" y="167"/>
                  </a:cubicBezTo>
                  <a:cubicBezTo>
                    <a:pt x="217" y="251"/>
                    <a:pt x="334" y="351"/>
                    <a:pt x="468" y="451"/>
                  </a:cubicBezTo>
                  <a:lnTo>
                    <a:pt x="1704" y="1437"/>
                  </a:lnTo>
                  <a:lnTo>
                    <a:pt x="1738" y="1454"/>
                  </a:lnTo>
                  <a:lnTo>
                    <a:pt x="1771" y="1437"/>
                  </a:lnTo>
                  <a:cubicBezTo>
                    <a:pt x="2348" y="1058"/>
                    <a:pt x="3038" y="615"/>
                    <a:pt x="3777" y="138"/>
                  </a:cubicBezTo>
                  <a:lnTo>
                    <a:pt x="3777" y="138"/>
                  </a:lnTo>
                  <a:cubicBezTo>
                    <a:pt x="4566" y="615"/>
                    <a:pt x="5306" y="1058"/>
                    <a:pt x="5932" y="1437"/>
                  </a:cubicBezTo>
                  <a:lnTo>
                    <a:pt x="5965" y="1454"/>
                  </a:lnTo>
                  <a:lnTo>
                    <a:pt x="5982" y="1437"/>
                  </a:lnTo>
                  <a:lnTo>
                    <a:pt x="7118" y="451"/>
                  </a:lnTo>
                  <a:cubicBezTo>
                    <a:pt x="7252" y="334"/>
                    <a:pt x="7352" y="251"/>
                    <a:pt x="7435" y="167"/>
                  </a:cubicBezTo>
                  <a:cubicBezTo>
                    <a:pt x="7502" y="117"/>
                    <a:pt x="7536" y="67"/>
                    <a:pt x="7536" y="67"/>
                  </a:cubicBezTo>
                  <a:lnTo>
                    <a:pt x="7536" y="67"/>
                  </a:lnTo>
                  <a:cubicBezTo>
                    <a:pt x="7486" y="84"/>
                    <a:pt x="7452" y="117"/>
                    <a:pt x="7419" y="150"/>
                  </a:cubicBezTo>
                  <a:lnTo>
                    <a:pt x="7084" y="401"/>
                  </a:lnTo>
                  <a:cubicBezTo>
                    <a:pt x="6790" y="647"/>
                    <a:pt x="6399" y="956"/>
                    <a:pt x="5944" y="1330"/>
                  </a:cubicBezTo>
                  <a:lnTo>
                    <a:pt x="5944" y="1330"/>
                  </a:lnTo>
                  <a:lnTo>
                    <a:pt x="3810" y="17"/>
                  </a:lnTo>
                  <a:lnTo>
                    <a:pt x="3793" y="17"/>
                  </a:lnTo>
                  <a:lnTo>
                    <a:pt x="375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Google Shape;2430;p58"/>
            <p:cNvSpPr/>
            <p:nvPr/>
          </p:nvSpPr>
          <p:spPr>
            <a:xfrm>
              <a:off x="4426652" y="3010825"/>
              <a:ext cx="241529" cy="46601"/>
            </a:xfrm>
            <a:custGeom>
              <a:avLst/>
              <a:gdLst/>
              <a:ahLst/>
              <a:cxnLst/>
              <a:rect l="l" t="t" r="r" b="b"/>
              <a:pathLst>
                <a:path w="7536" h="1454" extrusionOk="0">
                  <a:moveTo>
                    <a:pt x="3759" y="0"/>
                  </a:moveTo>
                  <a:lnTo>
                    <a:pt x="3743" y="17"/>
                  </a:lnTo>
                  <a:cubicBezTo>
                    <a:pt x="3002" y="494"/>
                    <a:pt x="2326" y="939"/>
                    <a:pt x="1747" y="1336"/>
                  </a:cubicBezTo>
                  <a:lnTo>
                    <a:pt x="1747" y="1336"/>
                  </a:lnTo>
                  <a:lnTo>
                    <a:pt x="501" y="401"/>
                  </a:lnTo>
                  <a:lnTo>
                    <a:pt x="134" y="151"/>
                  </a:lnTo>
                  <a:cubicBezTo>
                    <a:pt x="100" y="117"/>
                    <a:pt x="50" y="84"/>
                    <a:pt x="0" y="67"/>
                  </a:cubicBezTo>
                  <a:lnTo>
                    <a:pt x="0" y="67"/>
                  </a:lnTo>
                  <a:cubicBezTo>
                    <a:pt x="33" y="100"/>
                    <a:pt x="84" y="151"/>
                    <a:pt x="117" y="167"/>
                  </a:cubicBezTo>
                  <a:cubicBezTo>
                    <a:pt x="217" y="251"/>
                    <a:pt x="334" y="351"/>
                    <a:pt x="468" y="451"/>
                  </a:cubicBezTo>
                  <a:cubicBezTo>
                    <a:pt x="785" y="702"/>
                    <a:pt x="1203" y="1036"/>
                    <a:pt x="1704" y="1437"/>
                  </a:cubicBezTo>
                  <a:lnTo>
                    <a:pt x="1738" y="1454"/>
                  </a:lnTo>
                  <a:lnTo>
                    <a:pt x="1771" y="1437"/>
                  </a:lnTo>
                  <a:cubicBezTo>
                    <a:pt x="2348" y="1058"/>
                    <a:pt x="3038" y="615"/>
                    <a:pt x="3777" y="138"/>
                  </a:cubicBezTo>
                  <a:lnTo>
                    <a:pt x="3777" y="138"/>
                  </a:lnTo>
                  <a:cubicBezTo>
                    <a:pt x="4566" y="615"/>
                    <a:pt x="5306" y="1058"/>
                    <a:pt x="5932" y="1437"/>
                  </a:cubicBezTo>
                  <a:lnTo>
                    <a:pt x="5965" y="1454"/>
                  </a:lnTo>
                  <a:lnTo>
                    <a:pt x="5982" y="1437"/>
                  </a:lnTo>
                  <a:cubicBezTo>
                    <a:pt x="6450" y="1036"/>
                    <a:pt x="6834" y="702"/>
                    <a:pt x="7118" y="451"/>
                  </a:cubicBezTo>
                  <a:lnTo>
                    <a:pt x="7435" y="167"/>
                  </a:lnTo>
                  <a:cubicBezTo>
                    <a:pt x="7502" y="100"/>
                    <a:pt x="7536" y="67"/>
                    <a:pt x="7536" y="67"/>
                  </a:cubicBezTo>
                  <a:lnTo>
                    <a:pt x="7536" y="67"/>
                  </a:lnTo>
                  <a:cubicBezTo>
                    <a:pt x="7486" y="84"/>
                    <a:pt x="7452" y="117"/>
                    <a:pt x="7419" y="151"/>
                  </a:cubicBezTo>
                  <a:lnTo>
                    <a:pt x="7084" y="401"/>
                  </a:lnTo>
                  <a:lnTo>
                    <a:pt x="5944" y="1330"/>
                  </a:lnTo>
                  <a:lnTo>
                    <a:pt x="5944" y="1330"/>
                  </a:lnTo>
                  <a:lnTo>
                    <a:pt x="3810" y="17"/>
                  </a:lnTo>
                  <a:lnTo>
                    <a:pt x="3793" y="17"/>
                  </a:lnTo>
                  <a:lnTo>
                    <a:pt x="375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1" name="Google Shape;2431;p58"/>
            <p:cNvSpPr/>
            <p:nvPr/>
          </p:nvSpPr>
          <p:spPr>
            <a:xfrm>
              <a:off x="4426652" y="3059541"/>
              <a:ext cx="241529" cy="46633"/>
            </a:xfrm>
            <a:custGeom>
              <a:avLst/>
              <a:gdLst/>
              <a:ahLst/>
              <a:cxnLst/>
              <a:rect l="l" t="t" r="r" b="b"/>
              <a:pathLst>
                <a:path w="7536" h="1455" extrusionOk="0">
                  <a:moveTo>
                    <a:pt x="3759" y="1"/>
                  </a:moveTo>
                  <a:lnTo>
                    <a:pt x="3743" y="17"/>
                  </a:lnTo>
                  <a:lnTo>
                    <a:pt x="1736" y="1328"/>
                  </a:lnTo>
                  <a:lnTo>
                    <a:pt x="1736" y="1328"/>
                  </a:lnTo>
                  <a:lnTo>
                    <a:pt x="501" y="402"/>
                  </a:lnTo>
                  <a:cubicBezTo>
                    <a:pt x="351" y="301"/>
                    <a:pt x="234" y="218"/>
                    <a:pt x="134" y="151"/>
                  </a:cubicBezTo>
                  <a:cubicBezTo>
                    <a:pt x="100" y="118"/>
                    <a:pt x="50" y="84"/>
                    <a:pt x="0" y="68"/>
                  </a:cubicBezTo>
                  <a:lnTo>
                    <a:pt x="0" y="68"/>
                  </a:lnTo>
                  <a:cubicBezTo>
                    <a:pt x="0" y="68"/>
                    <a:pt x="34" y="101"/>
                    <a:pt x="117" y="168"/>
                  </a:cubicBezTo>
                  <a:lnTo>
                    <a:pt x="468" y="452"/>
                  </a:lnTo>
                  <a:cubicBezTo>
                    <a:pt x="785" y="702"/>
                    <a:pt x="1203" y="1037"/>
                    <a:pt x="1704" y="1438"/>
                  </a:cubicBezTo>
                  <a:lnTo>
                    <a:pt x="1738" y="1454"/>
                  </a:lnTo>
                  <a:lnTo>
                    <a:pt x="1771" y="1438"/>
                  </a:lnTo>
                  <a:cubicBezTo>
                    <a:pt x="2348" y="1059"/>
                    <a:pt x="3038" y="615"/>
                    <a:pt x="3777" y="138"/>
                  </a:cubicBezTo>
                  <a:lnTo>
                    <a:pt x="3777" y="138"/>
                  </a:lnTo>
                  <a:cubicBezTo>
                    <a:pt x="4566" y="615"/>
                    <a:pt x="5306" y="1059"/>
                    <a:pt x="5932" y="1438"/>
                  </a:cubicBezTo>
                  <a:lnTo>
                    <a:pt x="5965" y="1454"/>
                  </a:lnTo>
                  <a:lnTo>
                    <a:pt x="5982" y="1421"/>
                  </a:lnTo>
                  <a:lnTo>
                    <a:pt x="7118" y="452"/>
                  </a:lnTo>
                  <a:cubicBezTo>
                    <a:pt x="7252" y="335"/>
                    <a:pt x="7352" y="251"/>
                    <a:pt x="7435" y="168"/>
                  </a:cubicBezTo>
                  <a:cubicBezTo>
                    <a:pt x="7502" y="101"/>
                    <a:pt x="7536" y="68"/>
                    <a:pt x="7536" y="68"/>
                  </a:cubicBezTo>
                  <a:lnTo>
                    <a:pt x="7536" y="68"/>
                  </a:lnTo>
                  <a:cubicBezTo>
                    <a:pt x="7486" y="84"/>
                    <a:pt x="7452" y="118"/>
                    <a:pt x="7419" y="151"/>
                  </a:cubicBezTo>
                  <a:lnTo>
                    <a:pt x="7084" y="402"/>
                  </a:lnTo>
                  <a:lnTo>
                    <a:pt x="5944" y="1331"/>
                  </a:lnTo>
                  <a:lnTo>
                    <a:pt x="5944" y="1331"/>
                  </a:lnTo>
                  <a:lnTo>
                    <a:pt x="3810" y="17"/>
                  </a:lnTo>
                  <a:lnTo>
                    <a:pt x="3793" y="17"/>
                  </a:lnTo>
                  <a:lnTo>
                    <a:pt x="375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2" name="Google Shape;2432;p58"/>
            <p:cNvSpPr/>
            <p:nvPr/>
          </p:nvSpPr>
          <p:spPr>
            <a:xfrm>
              <a:off x="7679310" y="3501895"/>
              <a:ext cx="352935" cy="864805"/>
            </a:xfrm>
            <a:custGeom>
              <a:avLst/>
              <a:gdLst/>
              <a:ahLst/>
              <a:cxnLst/>
              <a:rect l="l" t="t" r="r" b="b"/>
              <a:pathLst>
                <a:path w="11012" h="26983" extrusionOk="0">
                  <a:moveTo>
                    <a:pt x="4046" y="0"/>
                  </a:moveTo>
                  <a:cubicBezTo>
                    <a:pt x="3910" y="0"/>
                    <a:pt x="3770" y="6"/>
                    <a:pt x="3627" y="17"/>
                  </a:cubicBezTo>
                  <a:cubicBezTo>
                    <a:pt x="2056" y="267"/>
                    <a:pt x="1371" y="2189"/>
                    <a:pt x="1505" y="3759"/>
                  </a:cubicBezTo>
                  <a:cubicBezTo>
                    <a:pt x="1638" y="5347"/>
                    <a:pt x="2290" y="6884"/>
                    <a:pt x="2106" y="8454"/>
                  </a:cubicBezTo>
                  <a:cubicBezTo>
                    <a:pt x="1889" y="10443"/>
                    <a:pt x="385" y="12130"/>
                    <a:pt x="201" y="14135"/>
                  </a:cubicBezTo>
                  <a:cubicBezTo>
                    <a:pt x="1" y="16491"/>
                    <a:pt x="1672" y="18580"/>
                    <a:pt x="2173" y="20902"/>
                  </a:cubicBezTo>
                  <a:cubicBezTo>
                    <a:pt x="2407" y="22022"/>
                    <a:pt x="2374" y="23208"/>
                    <a:pt x="2791" y="24294"/>
                  </a:cubicBezTo>
                  <a:cubicBezTo>
                    <a:pt x="3435" y="25933"/>
                    <a:pt x="5027" y="26982"/>
                    <a:pt x="6748" y="26982"/>
                  </a:cubicBezTo>
                  <a:cubicBezTo>
                    <a:pt x="6992" y="26982"/>
                    <a:pt x="7239" y="26961"/>
                    <a:pt x="7486" y="26917"/>
                  </a:cubicBezTo>
                  <a:cubicBezTo>
                    <a:pt x="9475" y="26566"/>
                    <a:pt x="10945" y="24845"/>
                    <a:pt x="10978" y="22824"/>
                  </a:cubicBezTo>
                  <a:cubicBezTo>
                    <a:pt x="11012" y="21019"/>
                    <a:pt x="9892" y="19315"/>
                    <a:pt x="10026" y="17494"/>
                  </a:cubicBezTo>
                  <a:cubicBezTo>
                    <a:pt x="10126" y="16174"/>
                    <a:pt x="10912" y="14904"/>
                    <a:pt x="10745" y="13567"/>
                  </a:cubicBezTo>
                  <a:cubicBezTo>
                    <a:pt x="10544" y="11997"/>
                    <a:pt x="9090" y="10877"/>
                    <a:pt x="8572" y="9357"/>
                  </a:cubicBezTo>
                  <a:cubicBezTo>
                    <a:pt x="8054" y="7853"/>
                    <a:pt x="8539" y="6199"/>
                    <a:pt x="8372" y="4611"/>
                  </a:cubicBezTo>
                  <a:cubicBezTo>
                    <a:pt x="8070" y="1914"/>
                    <a:pt x="6624" y="0"/>
                    <a:pt x="4046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3" name="Google Shape;2433;p58"/>
            <p:cNvSpPr/>
            <p:nvPr/>
          </p:nvSpPr>
          <p:spPr>
            <a:xfrm>
              <a:off x="7531528" y="3943127"/>
              <a:ext cx="304731" cy="424727"/>
            </a:xfrm>
            <a:custGeom>
              <a:avLst/>
              <a:gdLst/>
              <a:ahLst/>
              <a:cxnLst/>
              <a:rect l="l" t="t" r="r" b="b"/>
              <a:pathLst>
                <a:path w="9508" h="13252" extrusionOk="0">
                  <a:moveTo>
                    <a:pt x="268" y="1"/>
                  </a:moveTo>
                  <a:lnTo>
                    <a:pt x="268" y="1"/>
                  </a:lnTo>
                  <a:cubicBezTo>
                    <a:pt x="0" y="2641"/>
                    <a:pt x="1170" y="5732"/>
                    <a:pt x="2523" y="8004"/>
                  </a:cubicBezTo>
                  <a:cubicBezTo>
                    <a:pt x="3893" y="10293"/>
                    <a:pt x="5949" y="12081"/>
                    <a:pt x="8405" y="13117"/>
                  </a:cubicBezTo>
                  <a:cubicBezTo>
                    <a:pt x="8576" y="13187"/>
                    <a:pt x="8765" y="13252"/>
                    <a:pt x="8939" y="13252"/>
                  </a:cubicBezTo>
                  <a:cubicBezTo>
                    <a:pt x="9055" y="13252"/>
                    <a:pt x="9164" y="13224"/>
                    <a:pt x="9257" y="13150"/>
                  </a:cubicBezTo>
                  <a:cubicBezTo>
                    <a:pt x="9441" y="12983"/>
                    <a:pt x="9474" y="12716"/>
                    <a:pt x="9474" y="12465"/>
                  </a:cubicBezTo>
                  <a:cubicBezTo>
                    <a:pt x="9508" y="6734"/>
                    <a:pt x="5765" y="1655"/>
                    <a:pt x="268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4" name="Google Shape;2434;p58"/>
            <p:cNvSpPr/>
            <p:nvPr/>
          </p:nvSpPr>
          <p:spPr>
            <a:xfrm>
              <a:off x="7531528" y="3943127"/>
              <a:ext cx="304731" cy="424727"/>
            </a:xfrm>
            <a:custGeom>
              <a:avLst/>
              <a:gdLst/>
              <a:ahLst/>
              <a:cxnLst/>
              <a:rect l="l" t="t" r="r" b="b"/>
              <a:pathLst>
                <a:path w="9508" h="13252" extrusionOk="0">
                  <a:moveTo>
                    <a:pt x="268" y="1"/>
                  </a:moveTo>
                  <a:lnTo>
                    <a:pt x="268" y="1"/>
                  </a:lnTo>
                  <a:cubicBezTo>
                    <a:pt x="0" y="2641"/>
                    <a:pt x="1170" y="5732"/>
                    <a:pt x="2523" y="8004"/>
                  </a:cubicBezTo>
                  <a:cubicBezTo>
                    <a:pt x="3893" y="10293"/>
                    <a:pt x="5949" y="12081"/>
                    <a:pt x="8405" y="13117"/>
                  </a:cubicBezTo>
                  <a:cubicBezTo>
                    <a:pt x="8576" y="13187"/>
                    <a:pt x="8765" y="13252"/>
                    <a:pt x="8939" y="13252"/>
                  </a:cubicBezTo>
                  <a:cubicBezTo>
                    <a:pt x="9055" y="13252"/>
                    <a:pt x="9164" y="13224"/>
                    <a:pt x="9257" y="13150"/>
                  </a:cubicBezTo>
                  <a:cubicBezTo>
                    <a:pt x="9441" y="12983"/>
                    <a:pt x="9474" y="12716"/>
                    <a:pt x="9474" y="12465"/>
                  </a:cubicBezTo>
                  <a:cubicBezTo>
                    <a:pt x="9508" y="6734"/>
                    <a:pt x="5765" y="1655"/>
                    <a:pt x="268" y="1"/>
                  </a:cubicBezTo>
                  <a:close/>
                </a:path>
              </a:pathLst>
            </a:custGeom>
            <a:solidFill>
              <a:srgbClr val="263238">
                <a:alpha val="1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5" name="Google Shape;2435;p58"/>
            <p:cNvSpPr/>
            <p:nvPr/>
          </p:nvSpPr>
          <p:spPr>
            <a:xfrm>
              <a:off x="7647741" y="4095204"/>
              <a:ext cx="259733" cy="445046"/>
            </a:xfrm>
            <a:custGeom>
              <a:avLst/>
              <a:gdLst/>
              <a:ahLst/>
              <a:cxnLst/>
              <a:rect l="l" t="t" r="r" b="b"/>
              <a:pathLst>
                <a:path w="8104" h="13886" extrusionOk="0">
                  <a:moveTo>
                    <a:pt x="0" y="1"/>
                  </a:moveTo>
                  <a:lnTo>
                    <a:pt x="0" y="1"/>
                  </a:lnTo>
                  <a:cubicBezTo>
                    <a:pt x="17" y="51"/>
                    <a:pt x="50" y="101"/>
                    <a:pt x="84" y="151"/>
                  </a:cubicBezTo>
                  <a:lnTo>
                    <a:pt x="368" y="519"/>
                  </a:lnTo>
                  <a:cubicBezTo>
                    <a:pt x="618" y="836"/>
                    <a:pt x="969" y="1321"/>
                    <a:pt x="1404" y="1906"/>
                  </a:cubicBezTo>
                  <a:cubicBezTo>
                    <a:pt x="3659" y="4963"/>
                    <a:pt x="5581" y="8255"/>
                    <a:pt x="7151" y="11714"/>
                  </a:cubicBezTo>
                  <a:cubicBezTo>
                    <a:pt x="7452" y="12382"/>
                    <a:pt x="7686" y="12933"/>
                    <a:pt x="7836" y="13301"/>
                  </a:cubicBezTo>
                  <a:cubicBezTo>
                    <a:pt x="7920" y="13485"/>
                    <a:pt x="7987" y="13618"/>
                    <a:pt x="8020" y="13735"/>
                  </a:cubicBezTo>
                  <a:cubicBezTo>
                    <a:pt x="8054" y="13785"/>
                    <a:pt x="8070" y="13836"/>
                    <a:pt x="8104" y="13886"/>
                  </a:cubicBezTo>
                  <a:cubicBezTo>
                    <a:pt x="8087" y="13819"/>
                    <a:pt x="8070" y="13769"/>
                    <a:pt x="8054" y="13719"/>
                  </a:cubicBezTo>
                  <a:cubicBezTo>
                    <a:pt x="8020" y="13602"/>
                    <a:pt x="7953" y="13451"/>
                    <a:pt x="7887" y="13284"/>
                  </a:cubicBezTo>
                  <a:cubicBezTo>
                    <a:pt x="7753" y="12900"/>
                    <a:pt x="7536" y="12349"/>
                    <a:pt x="7235" y="11680"/>
                  </a:cubicBezTo>
                  <a:cubicBezTo>
                    <a:pt x="5731" y="8188"/>
                    <a:pt x="3793" y="4880"/>
                    <a:pt x="1487" y="1839"/>
                  </a:cubicBezTo>
                  <a:cubicBezTo>
                    <a:pt x="1053" y="1254"/>
                    <a:pt x="685" y="786"/>
                    <a:pt x="418" y="486"/>
                  </a:cubicBezTo>
                  <a:cubicBezTo>
                    <a:pt x="284" y="335"/>
                    <a:pt x="184" y="218"/>
                    <a:pt x="117" y="118"/>
                  </a:cubicBezTo>
                  <a:cubicBezTo>
                    <a:pt x="84" y="85"/>
                    <a:pt x="34" y="3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6" name="Google Shape;2436;p58"/>
            <p:cNvSpPr/>
            <p:nvPr/>
          </p:nvSpPr>
          <p:spPr>
            <a:xfrm>
              <a:off x="7852829" y="3735892"/>
              <a:ext cx="56793" cy="797404"/>
            </a:xfrm>
            <a:custGeom>
              <a:avLst/>
              <a:gdLst/>
              <a:ahLst/>
              <a:cxnLst/>
              <a:rect l="l" t="t" r="r" b="b"/>
              <a:pathLst>
                <a:path w="1772" h="24880" extrusionOk="0">
                  <a:moveTo>
                    <a:pt x="17" y="1"/>
                  </a:moveTo>
                  <a:cubicBezTo>
                    <a:pt x="1" y="84"/>
                    <a:pt x="1" y="168"/>
                    <a:pt x="17" y="251"/>
                  </a:cubicBezTo>
                  <a:cubicBezTo>
                    <a:pt x="17" y="435"/>
                    <a:pt x="17" y="669"/>
                    <a:pt x="34" y="986"/>
                  </a:cubicBezTo>
                  <a:cubicBezTo>
                    <a:pt x="67" y="1621"/>
                    <a:pt x="101" y="2540"/>
                    <a:pt x="151" y="3643"/>
                  </a:cubicBezTo>
                  <a:cubicBezTo>
                    <a:pt x="268" y="5899"/>
                    <a:pt x="452" y="9023"/>
                    <a:pt x="702" y="12448"/>
                  </a:cubicBezTo>
                  <a:cubicBezTo>
                    <a:pt x="936" y="15890"/>
                    <a:pt x="1187" y="18998"/>
                    <a:pt x="1404" y="21237"/>
                  </a:cubicBezTo>
                  <a:cubicBezTo>
                    <a:pt x="1504" y="22357"/>
                    <a:pt x="1588" y="23259"/>
                    <a:pt x="1655" y="23910"/>
                  </a:cubicBezTo>
                  <a:cubicBezTo>
                    <a:pt x="1671" y="24211"/>
                    <a:pt x="1705" y="24445"/>
                    <a:pt x="1721" y="24629"/>
                  </a:cubicBezTo>
                  <a:cubicBezTo>
                    <a:pt x="1721" y="24712"/>
                    <a:pt x="1738" y="24796"/>
                    <a:pt x="1755" y="24880"/>
                  </a:cubicBezTo>
                  <a:cubicBezTo>
                    <a:pt x="1772" y="24796"/>
                    <a:pt x="1755" y="24712"/>
                    <a:pt x="1755" y="24629"/>
                  </a:cubicBezTo>
                  <a:cubicBezTo>
                    <a:pt x="1738" y="24445"/>
                    <a:pt x="1721" y="24211"/>
                    <a:pt x="1705" y="23894"/>
                  </a:cubicBezTo>
                  <a:cubicBezTo>
                    <a:pt x="1655" y="23259"/>
                    <a:pt x="1588" y="22357"/>
                    <a:pt x="1504" y="21237"/>
                  </a:cubicBezTo>
                  <a:cubicBezTo>
                    <a:pt x="1320" y="18981"/>
                    <a:pt x="1087" y="15874"/>
                    <a:pt x="853" y="12448"/>
                  </a:cubicBezTo>
                  <a:cubicBezTo>
                    <a:pt x="602" y="9006"/>
                    <a:pt x="402" y="5899"/>
                    <a:pt x="268" y="3643"/>
                  </a:cubicBezTo>
                  <a:cubicBezTo>
                    <a:pt x="184" y="2524"/>
                    <a:pt x="134" y="1621"/>
                    <a:pt x="84" y="986"/>
                  </a:cubicBezTo>
                  <a:cubicBezTo>
                    <a:pt x="67" y="669"/>
                    <a:pt x="51" y="435"/>
                    <a:pt x="34" y="251"/>
                  </a:cubicBezTo>
                  <a:cubicBezTo>
                    <a:pt x="34" y="168"/>
                    <a:pt x="34" y="84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7" name="Google Shape;2437;p58"/>
            <p:cNvSpPr/>
            <p:nvPr/>
          </p:nvSpPr>
          <p:spPr>
            <a:xfrm>
              <a:off x="7775717" y="4419743"/>
              <a:ext cx="211017" cy="256560"/>
            </a:xfrm>
            <a:custGeom>
              <a:avLst/>
              <a:gdLst/>
              <a:ahLst/>
              <a:cxnLst/>
              <a:rect l="l" t="t" r="r" b="b"/>
              <a:pathLst>
                <a:path w="6584" h="8005" extrusionOk="0">
                  <a:moveTo>
                    <a:pt x="0" y="0"/>
                  </a:moveTo>
                  <a:lnTo>
                    <a:pt x="268" y="5013"/>
                  </a:lnTo>
                  <a:cubicBezTo>
                    <a:pt x="350" y="6696"/>
                    <a:pt x="1753" y="8004"/>
                    <a:pt x="3445" y="8004"/>
                  </a:cubicBezTo>
                  <a:cubicBezTo>
                    <a:pt x="3467" y="8004"/>
                    <a:pt x="3488" y="8004"/>
                    <a:pt x="3509" y="8004"/>
                  </a:cubicBezTo>
                  <a:cubicBezTo>
                    <a:pt x="5214" y="7954"/>
                    <a:pt x="6584" y="6550"/>
                    <a:pt x="6584" y="4846"/>
                  </a:cubicBezTo>
                  <a:lnTo>
                    <a:pt x="658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8" name="Google Shape;2438;p58"/>
            <p:cNvSpPr/>
            <p:nvPr/>
          </p:nvSpPr>
          <p:spPr>
            <a:xfrm>
              <a:off x="6691305" y="2375177"/>
              <a:ext cx="517864" cy="314378"/>
            </a:xfrm>
            <a:custGeom>
              <a:avLst/>
              <a:gdLst/>
              <a:ahLst/>
              <a:cxnLst/>
              <a:rect l="l" t="t" r="r" b="b"/>
              <a:pathLst>
                <a:path w="16158" h="9809" extrusionOk="0">
                  <a:moveTo>
                    <a:pt x="435" y="0"/>
                  </a:moveTo>
                  <a:lnTo>
                    <a:pt x="1" y="936"/>
                  </a:lnTo>
                  <a:lnTo>
                    <a:pt x="15573" y="9808"/>
                  </a:lnTo>
                  <a:lnTo>
                    <a:pt x="16158" y="8689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Google Shape;2439;p58"/>
            <p:cNvSpPr/>
            <p:nvPr/>
          </p:nvSpPr>
          <p:spPr>
            <a:xfrm>
              <a:off x="6680600" y="2313064"/>
              <a:ext cx="36986" cy="43941"/>
            </a:xfrm>
            <a:custGeom>
              <a:avLst/>
              <a:gdLst/>
              <a:ahLst/>
              <a:cxnLst/>
              <a:rect l="l" t="t" r="r" b="b"/>
              <a:pathLst>
                <a:path w="1154" h="1371" extrusionOk="0">
                  <a:moveTo>
                    <a:pt x="719" y="0"/>
                  </a:moveTo>
                  <a:lnTo>
                    <a:pt x="0" y="1103"/>
                  </a:lnTo>
                  <a:lnTo>
                    <a:pt x="502" y="1370"/>
                  </a:lnTo>
                  <a:lnTo>
                    <a:pt x="1153" y="267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0" name="Google Shape;2440;p58"/>
            <p:cNvSpPr/>
            <p:nvPr/>
          </p:nvSpPr>
          <p:spPr>
            <a:xfrm>
              <a:off x="7053855" y="2609719"/>
              <a:ext cx="124258" cy="553760"/>
            </a:xfrm>
            <a:custGeom>
              <a:avLst/>
              <a:gdLst/>
              <a:ahLst/>
              <a:cxnLst/>
              <a:rect l="l" t="t" r="r" b="b"/>
              <a:pathLst>
                <a:path w="3877" h="17278" extrusionOk="0">
                  <a:moveTo>
                    <a:pt x="3058" y="1"/>
                  </a:moveTo>
                  <a:lnTo>
                    <a:pt x="0" y="17277"/>
                  </a:lnTo>
                  <a:lnTo>
                    <a:pt x="0" y="17277"/>
                  </a:lnTo>
                  <a:lnTo>
                    <a:pt x="1237" y="17260"/>
                  </a:lnTo>
                  <a:lnTo>
                    <a:pt x="3877" y="468"/>
                  </a:lnTo>
                  <a:lnTo>
                    <a:pt x="3058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1" name="Google Shape;2441;p58"/>
            <p:cNvSpPr/>
            <p:nvPr/>
          </p:nvSpPr>
          <p:spPr>
            <a:xfrm>
              <a:off x="6937641" y="3161075"/>
              <a:ext cx="268323" cy="58075"/>
            </a:xfrm>
            <a:custGeom>
              <a:avLst/>
              <a:gdLst/>
              <a:ahLst/>
              <a:cxnLst/>
              <a:rect l="l" t="t" r="r" b="b"/>
              <a:pathLst>
                <a:path w="8372" h="1812" extrusionOk="0">
                  <a:moveTo>
                    <a:pt x="4225" y="1"/>
                  </a:moveTo>
                  <a:cubicBezTo>
                    <a:pt x="1796" y="1"/>
                    <a:pt x="1" y="1812"/>
                    <a:pt x="1" y="1812"/>
                  </a:cubicBezTo>
                  <a:lnTo>
                    <a:pt x="8372" y="1795"/>
                  </a:lnTo>
                  <a:cubicBezTo>
                    <a:pt x="7369" y="709"/>
                    <a:pt x="5966" y="74"/>
                    <a:pt x="4478" y="7"/>
                  </a:cubicBezTo>
                  <a:cubicBezTo>
                    <a:pt x="4393" y="3"/>
                    <a:pt x="4309" y="1"/>
                    <a:pt x="4225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2" name="Google Shape;2442;p58"/>
            <p:cNvSpPr/>
            <p:nvPr/>
          </p:nvSpPr>
          <p:spPr>
            <a:xfrm>
              <a:off x="6481922" y="2321109"/>
              <a:ext cx="288129" cy="271496"/>
            </a:xfrm>
            <a:custGeom>
              <a:avLst/>
              <a:gdLst/>
              <a:ahLst/>
              <a:cxnLst/>
              <a:rect l="l" t="t" r="r" b="b"/>
              <a:pathLst>
                <a:path w="8990" h="8471" extrusionOk="0">
                  <a:moveTo>
                    <a:pt x="4887" y="1"/>
                  </a:moveTo>
                  <a:cubicBezTo>
                    <a:pt x="3657" y="1"/>
                    <a:pt x="2458" y="632"/>
                    <a:pt x="1788" y="1771"/>
                  </a:cubicBezTo>
                  <a:lnTo>
                    <a:pt x="1" y="4879"/>
                  </a:lnTo>
                  <a:lnTo>
                    <a:pt x="6216" y="8471"/>
                  </a:lnTo>
                  <a:lnTo>
                    <a:pt x="8021" y="5363"/>
                  </a:lnTo>
                  <a:cubicBezTo>
                    <a:pt x="8990" y="3642"/>
                    <a:pt x="8388" y="1470"/>
                    <a:pt x="6684" y="484"/>
                  </a:cubicBezTo>
                  <a:cubicBezTo>
                    <a:pt x="6118" y="157"/>
                    <a:pt x="5499" y="1"/>
                    <a:pt x="4887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" name="Google Shape;2447;p59"/>
          <p:cNvSpPr txBox="1">
            <a:spLocks noGrp="1"/>
          </p:cNvSpPr>
          <p:nvPr>
            <p:ph type="title"/>
          </p:nvPr>
        </p:nvSpPr>
        <p:spPr>
          <a:xfrm>
            <a:off x="658400" y="1217575"/>
            <a:ext cx="3006000" cy="12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2558" name="Google Shape;2558;p59"/>
          <p:cNvSpPr txBox="1">
            <a:spLocks noGrp="1"/>
          </p:cNvSpPr>
          <p:nvPr>
            <p:ph type="subTitle" idx="1"/>
          </p:nvPr>
        </p:nvSpPr>
        <p:spPr>
          <a:xfrm>
            <a:off x="735400" y="2352750"/>
            <a:ext cx="3006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700"/>
              <a:t>Do you have any questions?</a:t>
            </a:r>
            <a:endParaRPr sz="17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/>
          </a:p>
        </p:txBody>
      </p:sp>
      <p:grpSp>
        <p:nvGrpSpPr>
          <p:cNvPr id="2448" name="Google Shape;2448;p59"/>
          <p:cNvGrpSpPr/>
          <p:nvPr/>
        </p:nvGrpSpPr>
        <p:grpSpPr>
          <a:xfrm>
            <a:off x="4087120" y="2021335"/>
            <a:ext cx="2123889" cy="2650246"/>
            <a:chOff x="4087120" y="2021335"/>
            <a:chExt cx="2123889" cy="2650246"/>
          </a:xfrm>
        </p:grpSpPr>
        <p:sp>
          <p:nvSpPr>
            <p:cNvPr id="2449" name="Google Shape;2449;p59"/>
            <p:cNvSpPr/>
            <p:nvPr/>
          </p:nvSpPr>
          <p:spPr>
            <a:xfrm>
              <a:off x="4956252" y="2031815"/>
              <a:ext cx="234061" cy="457321"/>
            </a:xfrm>
            <a:custGeom>
              <a:avLst/>
              <a:gdLst/>
              <a:ahLst/>
              <a:cxnLst/>
              <a:rect l="l" t="t" r="r" b="b"/>
              <a:pathLst>
                <a:path w="7303" h="14269" extrusionOk="0">
                  <a:moveTo>
                    <a:pt x="4184" y="1"/>
                  </a:moveTo>
                  <a:cubicBezTo>
                    <a:pt x="2817" y="1"/>
                    <a:pt x="1458" y="410"/>
                    <a:pt x="302" y="1213"/>
                  </a:cubicBezTo>
                  <a:lnTo>
                    <a:pt x="1" y="1413"/>
                  </a:lnTo>
                  <a:lnTo>
                    <a:pt x="235" y="11940"/>
                  </a:lnTo>
                  <a:cubicBezTo>
                    <a:pt x="252" y="13176"/>
                    <a:pt x="1237" y="14195"/>
                    <a:pt x="2474" y="14262"/>
                  </a:cubicBezTo>
                  <a:cubicBezTo>
                    <a:pt x="2534" y="14267"/>
                    <a:pt x="2593" y="14269"/>
                    <a:pt x="2652" y="14269"/>
                  </a:cubicBezTo>
                  <a:cubicBezTo>
                    <a:pt x="3927" y="14269"/>
                    <a:pt x="4982" y="13249"/>
                    <a:pt x="5014" y="11940"/>
                  </a:cubicBezTo>
                  <a:cubicBezTo>
                    <a:pt x="5047" y="10636"/>
                    <a:pt x="5080" y="9316"/>
                    <a:pt x="5080" y="9316"/>
                  </a:cubicBezTo>
                  <a:cubicBezTo>
                    <a:pt x="5080" y="9316"/>
                    <a:pt x="7052" y="9116"/>
                    <a:pt x="7169" y="7161"/>
                  </a:cubicBezTo>
                  <a:cubicBezTo>
                    <a:pt x="7303" y="5206"/>
                    <a:pt x="7186" y="695"/>
                    <a:pt x="7186" y="695"/>
                  </a:cubicBezTo>
                  <a:cubicBezTo>
                    <a:pt x="6235" y="230"/>
                    <a:pt x="5207" y="1"/>
                    <a:pt x="4184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0" name="Google Shape;2450;p59"/>
            <p:cNvSpPr/>
            <p:nvPr/>
          </p:nvSpPr>
          <p:spPr>
            <a:xfrm>
              <a:off x="5152270" y="2148862"/>
              <a:ext cx="24134" cy="18365"/>
            </a:xfrm>
            <a:custGeom>
              <a:avLst/>
              <a:gdLst/>
              <a:ahLst/>
              <a:cxnLst/>
              <a:rect l="l" t="t" r="r" b="b"/>
              <a:pathLst>
                <a:path w="753" h="573" extrusionOk="0">
                  <a:moveTo>
                    <a:pt x="368" y="0"/>
                  </a:moveTo>
                  <a:cubicBezTo>
                    <a:pt x="117" y="0"/>
                    <a:pt x="0" y="318"/>
                    <a:pt x="167" y="485"/>
                  </a:cubicBezTo>
                  <a:cubicBezTo>
                    <a:pt x="226" y="543"/>
                    <a:pt x="301" y="572"/>
                    <a:pt x="374" y="572"/>
                  </a:cubicBezTo>
                  <a:cubicBezTo>
                    <a:pt x="447" y="572"/>
                    <a:pt x="518" y="543"/>
                    <a:pt x="568" y="485"/>
                  </a:cubicBezTo>
                  <a:cubicBezTo>
                    <a:pt x="752" y="318"/>
                    <a:pt x="635" y="0"/>
                    <a:pt x="3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1" name="Google Shape;2451;p59"/>
            <p:cNvSpPr/>
            <p:nvPr/>
          </p:nvSpPr>
          <p:spPr>
            <a:xfrm>
              <a:off x="5150122" y="2143990"/>
              <a:ext cx="32691" cy="9839"/>
            </a:xfrm>
            <a:custGeom>
              <a:avLst/>
              <a:gdLst/>
              <a:ahLst/>
              <a:cxnLst/>
              <a:rect l="l" t="t" r="r" b="b"/>
              <a:pathLst>
                <a:path w="1020" h="307" extrusionOk="0">
                  <a:moveTo>
                    <a:pt x="481" y="1"/>
                  </a:moveTo>
                  <a:cubicBezTo>
                    <a:pt x="357" y="1"/>
                    <a:pt x="230" y="34"/>
                    <a:pt x="117" y="102"/>
                  </a:cubicBezTo>
                  <a:cubicBezTo>
                    <a:pt x="34" y="169"/>
                    <a:pt x="0" y="219"/>
                    <a:pt x="17" y="236"/>
                  </a:cubicBezTo>
                  <a:cubicBezTo>
                    <a:pt x="19" y="240"/>
                    <a:pt x="23" y="241"/>
                    <a:pt x="30" y="241"/>
                  </a:cubicBezTo>
                  <a:cubicBezTo>
                    <a:pt x="74" y="241"/>
                    <a:pt x="221" y="164"/>
                    <a:pt x="426" y="164"/>
                  </a:cubicBezTo>
                  <a:cubicBezTo>
                    <a:pt x="456" y="164"/>
                    <a:pt x="486" y="165"/>
                    <a:pt x="518" y="169"/>
                  </a:cubicBezTo>
                  <a:cubicBezTo>
                    <a:pt x="761" y="169"/>
                    <a:pt x="935" y="307"/>
                    <a:pt x="990" y="307"/>
                  </a:cubicBezTo>
                  <a:cubicBezTo>
                    <a:pt x="996" y="307"/>
                    <a:pt x="1000" y="306"/>
                    <a:pt x="1003" y="303"/>
                  </a:cubicBezTo>
                  <a:cubicBezTo>
                    <a:pt x="1020" y="286"/>
                    <a:pt x="986" y="219"/>
                    <a:pt x="903" y="152"/>
                  </a:cubicBezTo>
                  <a:cubicBezTo>
                    <a:pt x="783" y="51"/>
                    <a:pt x="634" y="1"/>
                    <a:pt x="4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2" name="Google Shape;2452;p59"/>
            <p:cNvSpPr/>
            <p:nvPr/>
          </p:nvSpPr>
          <p:spPr>
            <a:xfrm>
              <a:off x="5058812" y="2152195"/>
              <a:ext cx="23877" cy="18204"/>
            </a:xfrm>
            <a:custGeom>
              <a:avLst/>
              <a:gdLst/>
              <a:ahLst/>
              <a:cxnLst/>
              <a:rect l="l" t="t" r="r" b="b"/>
              <a:pathLst>
                <a:path w="745" h="568" extrusionOk="0">
                  <a:moveTo>
                    <a:pt x="368" y="0"/>
                  </a:moveTo>
                  <a:cubicBezTo>
                    <a:pt x="279" y="0"/>
                    <a:pt x="195" y="41"/>
                    <a:pt x="143" y="113"/>
                  </a:cubicBezTo>
                  <a:cubicBezTo>
                    <a:pt x="1" y="318"/>
                    <a:pt x="156" y="567"/>
                    <a:pt x="384" y="567"/>
                  </a:cubicBezTo>
                  <a:cubicBezTo>
                    <a:pt x="398" y="567"/>
                    <a:pt x="412" y="566"/>
                    <a:pt x="427" y="565"/>
                  </a:cubicBezTo>
                  <a:cubicBezTo>
                    <a:pt x="677" y="514"/>
                    <a:pt x="744" y="180"/>
                    <a:pt x="527" y="47"/>
                  </a:cubicBezTo>
                  <a:cubicBezTo>
                    <a:pt x="477" y="15"/>
                    <a:pt x="421" y="0"/>
                    <a:pt x="3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3" name="Google Shape;2453;p59"/>
            <p:cNvSpPr/>
            <p:nvPr/>
          </p:nvSpPr>
          <p:spPr>
            <a:xfrm>
              <a:off x="5055863" y="2146971"/>
              <a:ext cx="32691" cy="10096"/>
            </a:xfrm>
            <a:custGeom>
              <a:avLst/>
              <a:gdLst/>
              <a:ahLst/>
              <a:cxnLst/>
              <a:rect l="l" t="t" r="r" b="b"/>
              <a:pathLst>
                <a:path w="1020" h="315" extrusionOk="0">
                  <a:moveTo>
                    <a:pt x="474" y="1"/>
                  </a:moveTo>
                  <a:cubicBezTo>
                    <a:pt x="352" y="1"/>
                    <a:pt x="228" y="36"/>
                    <a:pt x="118" y="109"/>
                  </a:cubicBezTo>
                  <a:cubicBezTo>
                    <a:pt x="34" y="176"/>
                    <a:pt x="1" y="226"/>
                    <a:pt x="17" y="243"/>
                  </a:cubicBezTo>
                  <a:cubicBezTo>
                    <a:pt x="19" y="247"/>
                    <a:pt x="24" y="248"/>
                    <a:pt x="30" y="248"/>
                  </a:cubicBezTo>
                  <a:cubicBezTo>
                    <a:pt x="80" y="248"/>
                    <a:pt x="256" y="158"/>
                    <a:pt x="472" y="158"/>
                  </a:cubicBezTo>
                  <a:cubicBezTo>
                    <a:pt x="487" y="158"/>
                    <a:pt x="503" y="158"/>
                    <a:pt x="519" y="159"/>
                  </a:cubicBezTo>
                  <a:cubicBezTo>
                    <a:pt x="762" y="175"/>
                    <a:pt x="936" y="314"/>
                    <a:pt x="991" y="314"/>
                  </a:cubicBezTo>
                  <a:cubicBezTo>
                    <a:pt x="996" y="314"/>
                    <a:pt x="1000" y="313"/>
                    <a:pt x="1003" y="310"/>
                  </a:cubicBezTo>
                  <a:cubicBezTo>
                    <a:pt x="1020" y="293"/>
                    <a:pt x="987" y="226"/>
                    <a:pt x="903" y="159"/>
                  </a:cubicBezTo>
                  <a:cubicBezTo>
                    <a:pt x="782" y="57"/>
                    <a:pt x="629" y="1"/>
                    <a:pt x="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4" name="Google Shape;2454;p59"/>
            <p:cNvSpPr/>
            <p:nvPr/>
          </p:nvSpPr>
          <p:spPr>
            <a:xfrm>
              <a:off x="5116919" y="2148317"/>
              <a:ext cx="25736" cy="76599"/>
            </a:xfrm>
            <a:custGeom>
              <a:avLst/>
              <a:gdLst/>
              <a:ahLst/>
              <a:cxnLst/>
              <a:rect l="l" t="t" r="r" b="b"/>
              <a:pathLst>
                <a:path w="803" h="2390" extrusionOk="0">
                  <a:moveTo>
                    <a:pt x="35" y="0"/>
                  </a:moveTo>
                  <a:cubicBezTo>
                    <a:pt x="35" y="0"/>
                    <a:pt x="34" y="0"/>
                    <a:pt x="34" y="1"/>
                  </a:cubicBezTo>
                  <a:cubicBezTo>
                    <a:pt x="1" y="1"/>
                    <a:pt x="168" y="652"/>
                    <a:pt x="418" y="1454"/>
                  </a:cubicBezTo>
                  <a:cubicBezTo>
                    <a:pt x="485" y="1655"/>
                    <a:pt x="552" y="1838"/>
                    <a:pt x="619" y="2006"/>
                  </a:cubicBezTo>
                  <a:cubicBezTo>
                    <a:pt x="635" y="2072"/>
                    <a:pt x="652" y="2139"/>
                    <a:pt x="652" y="2223"/>
                  </a:cubicBezTo>
                  <a:cubicBezTo>
                    <a:pt x="652" y="2256"/>
                    <a:pt x="585" y="2273"/>
                    <a:pt x="519" y="2273"/>
                  </a:cubicBezTo>
                  <a:cubicBezTo>
                    <a:pt x="368" y="2273"/>
                    <a:pt x="218" y="2290"/>
                    <a:pt x="84" y="2340"/>
                  </a:cubicBezTo>
                  <a:cubicBezTo>
                    <a:pt x="218" y="2390"/>
                    <a:pt x="368" y="2390"/>
                    <a:pt x="519" y="2390"/>
                  </a:cubicBezTo>
                  <a:cubicBezTo>
                    <a:pt x="569" y="2390"/>
                    <a:pt x="602" y="2373"/>
                    <a:pt x="635" y="2373"/>
                  </a:cubicBezTo>
                  <a:cubicBezTo>
                    <a:pt x="702" y="2356"/>
                    <a:pt x="752" y="2323"/>
                    <a:pt x="769" y="2273"/>
                  </a:cubicBezTo>
                  <a:cubicBezTo>
                    <a:pt x="803" y="2173"/>
                    <a:pt x="786" y="2056"/>
                    <a:pt x="752" y="1972"/>
                  </a:cubicBezTo>
                  <a:cubicBezTo>
                    <a:pt x="686" y="1788"/>
                    <a:pt x="635" y="1605"/>
                    <a:pt x="569" y="1404"/>
                  </a:cubicBezTo>
                  <a:cubicBezTo>
                    <a:pt x="321" y="629"/>
                    <a:pt x="74" y="0"/>
                    <a:pt x="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5" name="Google Shape;2455;p59"/>
            <p:cNvSpPr/>
            <p:nvPr/>
          </p:nvSpPr>
          <p:spPr>
            <a:xfrm>
              <a:off x="5085317" y="2231326"/>
              <a:ext cx="47178" cy="24807"/>
            </a:xfrm>
            <a:custGeom>
              <a:avLst/>
              <a:gdLst/>
              <a:ahLst/>
              <a:cxnLst/>
              <a:rect l="l" t="t" r="r" b="b"/>
              <a:pathLst>
                <a:path w="1472" h="774" extrusionOk="0">
                  <a:moveTo>
                    <a:pt x="168" y="0"/>
                  </a:moveTo>
                  <a:cubicBezTo>
                    <a:pt x="168" y="0"/>
                    <a:pt x="1" y="468"/>
                    <a:pt x="586" y="719"/>
                  </a:cubicBezTo>
                  <a:cubicBezTo>
                    <a:pt x="674" y="756"/>
                    <a:pt x="767" y="774"/>
                    <a:pt x="859" y="774"/>
                  </a:cubicBezTo>
                  <a:cubicBezTo>
                    <a:pt x="1096" y="774"/>
                    <a:pt x="1327" y="656"/>
                    <a:pt x="1471" y="451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6" name="Google Shape;2456;p59"/>
            <p:cNvSpPr/>
            <p:nvPr/>
          </p:nvSpPr>
          <p:spPr>
            <a:xfrm>
              <a:off x="5038749" y="2302541"/>
              <a:ext cx="80349" cy="43524"/>
            </a:xfrm>
            <a:custGeom>
              <a:avLst/>
              <a:gdLst/>
              <a:ahLst/>
              <a:cxnLst/>
              <a:rect l="l" t="t" r="r" b="b"/>
              <a:pathLst>
                <a:path w="2507" h="1358" extrusionOk="0">
                  <a:moveTo>
                    <a:pt x="0" y="1"/>
                  </a:moveTo>
                  <a:cubicBezTo>
                    <a:pt x="0" y="1"/>
                    <a:pt x="505" y="1357"/>
                    <a:pt x="2327" y="1357"/>
                  </a:cubicBezTo>
                  <a:cubicBezTo>
                    <a:pt x="2380" y="1357"/>
                    <a:pt x="2434" y="1356"/>
                    <a:pt x="2490" y="1354"/>
                  </a:cubicBezTo>
                  <a:lnTo>
                    <a:pt x="2506" y="853"/>
                  </a:lnTo>
                  <a:cubicBezTo>
                    <a:pt x="1604" y="819"/>
                    <a:pt x="735" y="519"/>
                    <a:pt x="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7" name="Google Shape;2457;p59"/>
            <p:cNvSpPr/>
            <p:nvPr/>
          </p:nvSpPr>
          <p:spPr>
            <a:xfrm>
              <a:off x="4955194" y="2021335"/>
              <a:ext cx="231914" cy="175217"/>
            </a:xfrm>
            <a:custGeom>
              <a:avLst/>
              <a:gdLst/>
              <a:ahLst/>
              <a:cxnLst/>
              <a:rect l="l" t="t" r="r" b="b"/>
              <a:pathLst>
                <a:path w="7236" h="5467" extrusionOk="0">
                  <a:moveTo>
                    <a:pt x="3835" y="1"/>
                  </a:moveTo>
                  <a:cubicBezTo>
                    <a:pt x="3145" y="1"/>
                    <a:pt x="2453" y="80"/>
                    <a:pt x="1772" y="237"/>
                  </a:cubicBezTo>
                  <a:cubicBezTo>
                    <a:pt x="1772" y="237"/>
                    <a:pt x="101" y="855"/>
                    <a:pt x="34" y="1740"/>
                  </a:cubicBezTo>
                  <a:cubicBezTo>
                    <a:pt x="1" y="2475"/>
                    <a:pt x="17" y="3227"/>
                    <a:pt x="84" y="3946"/>
                  </a:cubicBezTo>
                  <a:lnTo>
                    <a:pt x="218" y="5466"/>
                  </a:lnTo>
                  <a:lnTo>
                    <a:pt x="836" y="5466"/>
                  </a:lnTo>
                  <a:lnTo>
                    <a:pt x="886" y="3428"/>
                  </a:lnTo>
                  <a:cubicBezTo>
                    <a:pt x="886" y="3428"/>
                    <a:pt x="2022" y="2609"/>
                    <a:pt x="2039" y="1373"/>
                  </a:cubicBezTo>
                  <a:cubicBezTo>
                    <a:pt x="2345" y="1326"/>
                    <a:pt x="3328" y="1198"/>
                    <a:pt x="4465" y="1198"/>
                  </a:cubicBezTo>
                  <a:cubicBezTo>
                    <a:pt x="5380" y="1198"/>
                    <a:pt x="6394" y="1281"/>
                    <a:pt x="7235" y="1556"/>
                  </a:cubicBezTo>
                  <a:lnTo>
                    <a:pt x="7219" y="1122"/>
                  </a:lnTo>
                  <a:cubicBezTo>
                    <a:pt x="7219" y="838"/>
                    <a:pt x="7052" y="587"/>
                    <a:pt x="6784" y="504"/>
                  </a:cubicBezTo>
                  <a:cubicBezTo>
                    <a:pt x="5834" y="167"/>
                    <a:pt x="4837" y="1"/>
                    <a:pt x="38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8" name="Google Shape;2458;p59"/>
            <p:cNvSpPr/>
            <p:nvPr/>
          </p:nvSpPr>
          <p:spPr>
            <a:xfrm>
              <a:off x="4922247" y="2143509"/>
              <a:ext cx="43684" cy="72433"/>
            </a:xfrm>
            <a:custGeom>
              <a:avLst/>
              <a:gdLst/>
              <a:ahLst/>
              <a:cxnLst/>
              <a:rect l="l" t="t" r="r" b="b"/>
              <a:pathLst>
                <a:path w="1363" h="2260" extrusionOk="0">
                  <a:moveTo>
                    <a:pt x="1045" y="0"/>
                  </a:moveTo>
                  <a:cubicBezTo>
                    <a:pt x="678" y="0"/>
                    <a:pt x="93" y="151"/>
                    <a:pt x="43" y="1153"/>
                  </a:cubicBezTo>
                  <a:cubicBezTo>
                    <a:pt x="0" y="2079"/>
                    <a:pt x="548" y="2259"/>
                    <a:pt x="951" y="2259"/>
                  </a:cubicBezTo>
                  <a:cubicBezTo>
                    <a:pt x="1180" y="2259"/>
                    <a:pt x="1363" y="2201"/>
                    <a:pt x="1363" y="2189"/>
                  </a:cubicBezTo>
                  <a:cubicBezTo>
                    <a:pt x="1363" y="2156"/>
                    <a:pt x="1346" y="852"/>
                    <a:pt x="1329" y="301"/>
                  </a:cubicBezTo>
                  <a:cubicBezTo>
                    <a:pt x="1329" y="134"/>
                    <a:pt x="1212" y="17"/>
                    <a:pt x="1045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9" name="Google Shape;2459;p59"/>
            <p:cNvSpPr/>
            <p:nvPr/>
          </p:nvSpPr>
          <p:spPr>
            <a:xfrm>
              <a:off x="4934843" y="2158477"/>
              <a:ext cx="20929" cy="40543"/>
            </a:xfrm>
            <a:custGeom>
              <a:avLst/>
              <a:gdLst/>
              <a:ahLst/>
              <a:cxnLst/>
              <a:rect l="l" t="t" r="r" b="b"/>
              <a:pathLst>
                <a:path w="653" h="1265" extrusionOk="0">
                  <a:moveTo>
                    <a:pt x="402" y="1"/>
                  </a:moveTo>
                  <a:cubicBezTo>
                    <a:pt x="285" y="18"/>
                    <a:pt x="184" y="101"/>
                    <a:pt x="134" y="218"/>
                  </a:cubicBezTo>
                  <a:cubicBezTo>
                    <a:pt x="67" y="335"/>
                    <a:pt x="34" y="469"/>
                    <a:pt x="34" y="619"/>
                  </a:cubicBezTo>
                  <a:cubicBezTo>
                    <a:pt x="1" y="870"/>
                    <a:pt x="134" y="1120"/>
                    <a:pt x="368" y="1254"/>
                  </a:cubicBezTo>
                  <a:cubicBezTo>
                    <a:pt x="399" y="1260"/>
                    <a:pt x="429" y="1264"/>
                    <a:pt x="459" y="1264"/>
                  </a:cubicBezTo>
                  <a:cubicBezTo>
                    <a:pt x="511" y="1264"/>
                    <a:pt x="560" y="1252"/>
                    <a:pt x="602" y="1221"/>
                  </a:cubicBezTo>
                  <a:cubicBezTo>
                    <a:pt x="636" y="1187"/>
                    <a:pt x="652" y="1154"/>
                    <a:pt x="652" y="1154"/>
                  </a:cubicBezTo>
                  <a:cubicBezTo>
                    <a:pt x="636" y="1154"/>
                    <a:pt x="619" y="1171"/>
                    <a:pt x="585" y="1187"/>
                  </a:cubicBezTo>
                  <a:cubicBezTo>
                    <a:pt x="552" y="1196"/>
                    <a:pt x="519" y="1200"/>
                    <a:pt x="485" y="1200"/>
                  </a:cubicBezTo>
                  <a:cubicBezTo>
                    <a:pt x="452" y="1200"/>
                    <a:pt x="418" y="1196"/>
                    <a:pt x="385" y="1187"/>
                  </a:cubicBezTo>
                  <a:cubicBezTo>
                    <a:pt x="201" y="1054"/>
                    <a:pt x="101" y="836"/>
                    <a:pt x="134" y="619"/>
                  </a:cubicBezTo>
                  <a:cubicBezTo>
                    <a:pt x="134" y="486"/>
                    <a:pt x="151" y="369"/>
                    <a:pt x="218" y="268"/>
                  </a:cubicBezTo>
                  <a:cubicBezTo>
                    <a:pt x="251" y="168"/>
                    <a:pt x="318" y="101"/>
                    <a:pt x="402" y="68"/>
                  </a:cubicBezTo>
                  <a:cubicBezTo>
                    <a:pt x="468" y="68"/>
                    <a:pt x="535" y="101"/>
                    <a:pt x="552" y="151"/>
                  </a:cubicBezTo>
                  <a:cubicBezTo>
                    <a:pt x="569" y="185"/>
                    <a:pt x="569" y="218"/>
                    <a:pt x="569" y="218"/>
                  </a:cubicBezTo>
                  <a:cubicBezTo>
                    <a:pt x="569" y="221"/>
                    <a:pt x="570" y="222"/>
                    <a:pt x="571" y="222"/>
                  </a:cubicBezTo>
                  <a:cubicBezTo>
                    <a:pt x="579" y="222"/>
                    <a:pt x="599" y="190"/>
                    <a:pt x="585" y="135"/>
                  </a:cubicBezTo>
                  <a:cubicBezTo>
                    <a:pt x="585" y="101"/>
                    <a:pt x="569" y="68"/>
                    <a:pt x="535" y="51"/>
                  </a:cubicBezTo>
                  <a:cubicBezTo>
                    <a:pt x="502" y="18"/>
                    <a:pt x="452" y="1"/>
                    <a:pt x="402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0" name="Google Shape;2460;p59"/>
            <p:cNvSpPr/>
            <p:nvPr/>
          </p:nvSpPr>
          <p:spPr>
            <a:xfrm>
              <a:off x="5269541" y="2143638"/>
              <a:ext cx="617475" cy="617411"/>
            </a:xfrm>
            <a:custGeom>
              <a:avLst/>
              <a:gdLst/>
              <a:ahLst/>
              <a:cxnLst/>
              <a:rect l="l" t="t" r="r" b="b"/>
              <a:pathLst>
                <a:path w="19266" h="19264" extrusionOk="0">
                  <a:moveTo>
                    <a:pt x="17611" y="1"/>
                  </a:moveTo>
                  <a:cubicBezTo>
                    <a:pt x="17375" y="1"/>
                    <a:pt x="17277" y="464"/>
                    <a:pt x="17277" y="464"/>
                  </a:cubicBezTo>
                  <a:cubicBezTo>
                    <a:pt x="17277" y="464"/>
                    <a:pt x="16380" y="2756"/>
                    <a:pt x="16107" y="2756"/>
                  </a:cubicBezTo>
                  <a:cubicBezTo>
                    <a:pt x="16101" y="2756"/>
                    <a:pt x="16096" y="2755"/>
                    <a:pt x="16091" y="2753"/>
                  </a:cubicBezTo>
                  <a:cubicBezTo>
                    <a:pt x="15840" y="2669"/>
                    <a:pt x="16341" y="1249"/>
                    <a:pt x="16542" y="781"/>
                  </a:cubicBezTo>
                  <a:cubicBezTo>
                    <a:pt x="16719" y="383"/>
                    <a:pt x="16636" y="115"/>
                    <a:pt x="16418" y="115"/>
                  </a:cubicBezTo>
                  <a:cubicBezTo>
                    <a:pt x="16389" y="115"/>
                    <a:pt x="16358" y="120"/>
                    <a:pt x="16325" y="130"/>
                  </a:cubicBezTo>
                  <a:cubicBezTo>
                    <a:pt x="16141" y="180"/>
                    <a:pt x="15489" y="1600"/>
                    <a:pt x="15289" y="2051"/>
                  </a:cubicBezTo>
                  <a:cubicBezTo>
                    <a:pt x="15148" y="2409"/>
                    <a:pt x="14822" y="3246"/>
                    <a:pt x="14557" y="3246"/>
                  </a:cubicBezTo>
                  <a:cubicBezTo>
                    <a:pt x="14475" y="3246"/>
                    <a:pt x="14399" y="3167"/>
                    <a:pt x="14336" y="2970"/>
                  </a:cubicBezTo>
                  <a:cubicBezTo>
                    <a:pt x="14052" y="2135"/>
                    <a:pt x="13534" y="1600"/>
                    <a:pt x="13301" y="1550"/>
                  </a:cubicBezTo>
                  <a:cubicBezTo>
                    <a:pt x="13294" y="1550"/>
                    <a:pt x="13287" y="1549"/>
                    <a:pt x="13280" y="1549"/>
                  </a:cubicBezTo>
                  <a:cubicBezTo>
                    <a:pt x="13027" y="1549"/>
                    <a:pt x="12904" y="1855"/>
                    <a:pt x="13083" y="2035"/>
                  </a:cubicBezTo>
                  <a:cubicBezTo>
                    <a:pt x="13267" y="2268"/>
                    <a:pt x="13401" y="2519"/>
                    <a:pt x="13501" y="2803"/>
                  </a:cubicBezTo>
                  <a:cubicBezTo>
                    <a:pt x="13601" y="3020"/>
                    <a:pt x="13651" y="3254"/>
                    <a:pt x="13668" y="3488"/>
                  </a:cubicBezTo>
                  <a:cubicBezTo>
                    <a:pt x="13718" y="3973"/>
                    <a:pt x="13702" y="4457"/>
                    <a:pt x="13651" y="4925"/>
                  </a:cubicBezTo>
                  <a:lnTo>
                    <a:pt x="8806" y="13614"/>
                  </a:lnTo>
                  <a:lnTo>
                    <a:pt x="1070" y="10690"/>
                  </a:lnTo>
                  <a:lnTo>
                    <a:pt x="1" y="15117"/>
                  </a:lnTo>
                  <a:cubicBezTo>
                    <a:pt x="1" y="15117"/>
                    <a:pt x="9423" y="19264"/>
                    <a:pt x="10700" y="19264"/>
                  </a:cubicBezTo>
                  <a:cubicBezTo>
                    <a:pt x="10750" y="19264"/>
                    <a:pt x="10787" y="19258"/>
                    <a:pt x="10811" y="19244"/>
                  </a:cubicBezTo>
                  <a:cubicBezTo>
                    <a:pt x="12248" y="18459"/>
                    <a:pt x="16759" y="5827"/>
                    <a:pt x="16759" y="5827"/>
                  </a:cubicBezTo>
                  <a:cubicBezTo>
                    <a:pt x="17428" y="4975"/>
                    <a:pt x="18062" y="4073"/>
                    <a:pt x="18631" y="3154"/>
                  </a:cubicBezTo>
                  <a:cubicBezTo>
                    <a:pt x="19265" y="2018"/>
                    <a:pt x="19165" y="1951"/>
                    <a:pt x="19015" y="1901"/>
                  </a:cubicBezTo>
                  <a:cubicBezTo>
                    <a:pt x="19003" y="1897"/>
                    <a:pt x="18991" y="1895"/>
                    <a:pt x="18978" y="1895"/>
                  </a:cubicBezTo>
                  <a:cubicBezTo>
                    <a:pt x="18629" y="1895"/>
                    <a:pt x="18002" y="3413"/>
                    <a:pt x="17790" y="3413"/>
                  </a:cubicBezTo>
                  <a:cubicBezTo>
                    <a:pt x="17761" y="3413"/>
                    <a:pt x="17740" y="3385"/>
                    <a:pt x="17728" y="3321"/>
                  </a:cubicBezTo>
                  <a:cubicBezTo>
                    <a:pt x="17645" y="2770"/>
                    <a:pt x="19015" y="848"/>
                    <a:pt x="18597" y="731"/>
                  </a:cubicBezTo>
                  <a:cubicBezTo>
                    <a:pt x="18578" y="725"/>
                    <a:pt x="18558" y="722"/>
                    <a:pt x="18538" y="722"/>
                  </a:cubicBezTo>
                  <a:cubicBezTo>
                    <a:pt x="18005" y="722"/>
                    <a:pt x="17257" y="2793"/>
                    <a:pt x="17177" y="2970"/>
                  </a:cubicBezTo>
                  <a:cubicBezTo>
                    <a:pt x="17147" y="3031"/>
                    <a:pt x="17093" y="3056"/>
                    <a:pt x="17040" y="3056"/>
                  </a:cubicBezTo>
                  <a:cubicBezTo>
                    <a:pt x="16946" y="3056"/>
                    <a:pt x="16856" y="2977"/>
                    <a:pt x="16910" y="2870"/>
                  </a:cubicBezTo>
                  <a:cubicBezTo>
                    <a:pt x="17027" y="2636"/>
                    <a:pt x="18213" y="180"/>
                    <a:pt x="17678" y="13"/>
                  </a:cubicBezTo>
                  <a:cubicBezTo>
                    <a:pt x="17655" y="4"/>
                    <a:pt x="17632" y="1"/>
                    <a:pt x="17611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1" name="Google Shape;2461;p59"/>
            <p:cNvSpPr/>
            <p:nvPr/>
          </p:nvSpPr>
          <p:spPr>
            <a:xfrm>
              <a:off x="4655847" y="2397313"/>
              <a:ext cx="801699" cy="763687"/>
            </a:xfrm>
            <a:custGeom>
              <a:avLst/>
              <a:gdLst/>
              <a:ahLst/>
              <a:cxnLst/>
              <a:rect l="l" t="t" r="r" b="b"/>
              <a:pathLst>
                <a:path w="25014" h="23828" extrusionOk="0">
                  <a:moveTo>
                    <a:pt x="14687" y="1"/>
                  </a:moveTo>
                  <a:cubicBezTo>
                    <a:pt x="13986" y="218"/>
                    <a:pt x="12916" y="653"/>
                    <a:pt x="12515" y="736"/>
                  </a:cubicBezTo>
                  <a:cubicBezTo>
                    <a:pt x="12481" y="743"/>
                    <a:pt x="12442" y="746"/>
                    <a:pt x="12397" y="746"/>
                  </a:cubicBezTo>
                  <a:cubicBezTo>
                    <a:pt x="11861" y="746"/>
                    <a:pt x="10570" y="313"/>
                    <a:pt x="9691" y="51"/>
                  </a:cubicBezTo>
                  <a:cubicBezTo>
                    <a:pt x="7486" y="168"/>
                    <a:pt x="6133" y="1137"/>
                    <a:pt x="4111" y="2658"/>
                  </a:cubicBezTo>
                  <a:lnTo>
                    <a:pt x="0" y="5916"/>
                  </a:lnTo>
                  <a:lnTo>
                    <a:pt x="4863" y="10878"/>
                  </a:lnTo>
                  <a:lnTo>
                    <a:pt x="6366" y="9742"/>
                  </a:lnTo>
                  <a:cubicBezTo>
                    <a:pt x="6450" y="11998"/>
                    <a:pt x="6534" y="12014"/>
                    <a:pt x="6650" y="14320"/>
                  </a:cubicBezTo>
                  <a:lnTo>
                    <a:pt x="6751" y="23209"/>
                  </a:lnTo>
                  <a:lnTo>
                    <a:pt x="20485" y="23827"/>
                  </a:lnTo>
                  <a:lnTo>
                    <a:pt x="19616" y="14938"/>
                  </a:lnTo>
                  <a:lnTo>
                    <a:pt x="19199" y="7954"/>
                  </a:lnTo>
                  <a:lnTo>
                    <a:pt x="23142" y="9859"/>
                  </a:lnTo>
                  <a:lnTo>
                    <a:pt x="25013" y="4295"/>
                  </a:lnTo>
                  <a:cubicBezTo>
                    <a:pt x="22858" y="3226"/>
                    <a:pt x="21337" y="2591"/>
                    <a:pt x="20168" y="1856"/>
                  </a:cubicBezTo>
                  <a:cubicBezTo>
                    <a:pt x="17419" y="144"/>
                    <a:pt x="16203" y="11"/>
                    <a:pt x="15400" y="11"/>
                  </a:cubicBezTo>
                  <a:cubicBezTo>
                    <a:pt x="15253" y="11"/>
                    <a:pt x="15120" y="16"/>
                    <a:pt x="14994" y="16"/>
                  </a:cubicBezTo>
                  <a:cubicBezTo>
                    <a:pt x="14888" y="16"/>
                    <a:pt x="14787" y="12"/>
                    <a:pt x="14687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2" name="Google Shape;2462;p59"/>
            <p:cNvSpPr/>
            <p:nvPr/>
          </p:nvSpPr>
          <p:spPr>
            <a:xfrm>
              <a:off x="4959489" y="2361994"/>
              <a:ext cx="95349" cy="61600"/>
            </a:xfrm>
            <a:custGeom>
              <a:avLst/>
              <a:gdLst/>
              <a:ahLst/>
              <a:cxnLst/>
              <a:rect l="l" t="t" r="r" b="b"/>
              <a:pathLst>
                <a:path w="2975" h="1922" extrusionOk="0">
                  <a:moveTo>
                    <a:pt x="0" y="0"/>
                  </a:moveTo>
                  <a:lnTo>
                    <a:pt x="34" y="1420"/>
                  </a:lnTo>
                  <a:lnTo>
                    <a:pt x="2974" y="1922"/>
                  </a:lnTo>
                  <a:cubicBezTo>
                    <a:pt x="2456" y="21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3" name="Google Shape;2463;p59"/>
            <p:cNvSpPr/>
            <p:nvPr/>
          </p:nvSpPr>
          <p:spPr>
            <a:xfrm>
              <a:off x="5054806" y="2359847"/>
              <a:ext cx="72850" cy="63747"/>
            </a:xfrm>
            <a:custGeom>
              <a:avLst/>
              <a:gdLst/>
              <a:ahLst/>
              <a:cxnLst/>
              <a:rect l="l" t="t" r="r" b="b"/>
              <a:pathLst>
                <a:path w="2273" h="1989" extrusionOk="0">
                  <a:moveTo>
                    <a:pt x="2056" y="0"/>
                  </a:moveTo>
                  <a:cubicBezTo>
                    <a:pt x="2056" y="0"/>
                    <a:pt x="418" y="134"/>
                    <a:pt x="0" y="1989"/>
                  </a:cubicBezTo>
                  <a:lnTo>
                    <a:pt x="2273" y="1387"/>
                  </a:lnTo>
                  <a:lnTo>
                    <a:pt x="2056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4" name="Google Shape;2464;p59"/>
            <p:cNvSpPr/>
            <p:nvPr/>
          </p:nvSpPr>
          <p:spPr>
            <a:xfrm>
              <a:off x="5134065" y="2563332"/>
              <a:ext cx="62145" cy="82497"/>
            </a:xfrm>
            <a:custGeom>
              <a:avLst/>
              <a:gdLst/>
              <a:ahLst/>
              <a:cxnLst/>
              <a:rect l="l" t="t" r="r" b="b"/>
              <a:pathLst>
                <a:path w="1939" h="2574" extrusionOk="0">
                  <a:moveTo>
                    <a:pt x="34" y="84"/>
                  </a:moveTo>
                  <a:lnTo>
                    <a:pt x="34" y="84"/>
                  </a:lnTo>
                  <a:cubicBezTo>
                    <a:pt x="201" y="101"/>
                    <a:pt x="385" y="118"/>
                    <a:pt x="552" y="118"/>
                  </a:cubicBezTo>
                  <a:cubicBezTo>
                    <a:pt x="855" y="118"/>
                    <a:pt x="1281" y="133"/>
                    <a:pt x="1771" y="134"/>
                  </a:cubicBezTo>
                  <a:lnTo>
                    <a:pt x="1771" y="134"/>
                  </a:lnTo>
                  <a:cubicBezTo>
                    <a:pt x="1773" y="642"/>
                    <a:pt x="1787" y="1236"/>
                    <a:pt x="1788" y="1860"/>
                  </a:cubicBezTo>
                  <a:lnTo>
                    <a:pt x="1788" y="1860"/>
                  </a:lnTo>
                  <a:cubicBezTo>
                    <a:pt x="1754" y="1881"/>
                    <a:pt x="1726" y="1897"/>
                    <a:pt x="1688" y="1922"/>
                  </a:cubicBezTo>
                  <a:lnTo>
                    <a:pt x="1025" y="2396"/>
                  </a:lnTo>
                  <a:lnTo>
                    <a:pt x="1025" y="2396"/>
                  </a:lnTo>
                  <a:lnTo>
                    <a:pt x="117" y="1832"/>
                  </a:lnTo>
                  <a:lnTo>
                    <a:pt x="117" y="1832"/>
                  </a:lnTo>
                  <a:cubicBezTo>
                    <a:pt x="115" y="1323"/>
                    <a:pt x="83" y="908"/>
                    <a:pt x="67" y="602"/>
                  </a:cubicBezTo>
                  <a:cubicBezTo>
                    <a:pt x="67" y="435"/>
                    <a:pt x="67" y="251"/>
                    <a:pt x="34" y="84"/>
                  </a:cubicBezTo>
                  <a:close/>
                  <a:moveTo>
                    <a:pt x="1838" y="1"/>
                  </a:moveTo>
                  <a:cubicBezTo>
                    <a:pt x="1287" y="1"/>
                    <a:pt x="819" y="34"/>
                    <a:pt x="501" y="51"/>
                  </a:cubicBezTo>
                  <a:cubicBezTo>
                    <a:pt x="351" y="51"/>
                    <a:pt x="201" y="51"/>
                    <a:pt x="34" y="84"/>
                  </a:cubicBezTo>
                  <a:cubicBezTo>
                    <a:pt x="17" y="235"/>
                    <a:pt x="0" y="402"/>
                    <a:pt x="17" y="552"/>
                  </a:cubicBezTo>
                  <a:cubicBezTo>
                    <a:pt x="0" y="869"/>
                    <a:pt x="0" y="1321"/>
                    <a:pt x="0" y="1889"/>
                  </a:cubicBezTo>
                  <a:lnTo>
                    <a:pt x="0" y="1922"/>
                  </a:lnTo>
                  <a:lnTo>
                    <a:pt x="17" y="1939"/>
                  </a:lnTo>
                  <a:lnTo>
                    <a:pt x="986" y="2557"/>
                  </a:lnTo>
                  <a:lnTo>
                    <a:pt x="1036" y="2574"/>
                  </a:lnTo>
                  <a:lnTo>
                    <a:pt x="1070" y="2540"/>
                  </a:lnTo>
                  <a:cubicBezTo>
                    <a:pt x="1304" y="2390"/>
                    <a:pt x="1537" y="2223"/>
                    <a:pt x="1771" y="2056"/>
                  </a:cubicBezTo>
                  <a:lnTo>
                    <a:pt x="1905" y="1956"/>
                  </a:lnTo>
                  <a:lnTo>
                    <a:pt x="1938" y="1939"/>
                  </a:lnTo>
                  <a:lnTo>
                    <a:pt x="1938" y="1889"/>
                  </a:lnTo>
                  <a:cubicBezTo>
                    <a:pt x="1922" y="1220"/>
                    <a:pt x="1922" y="602"/>
                    <a:pt x="1905" y="67"/>
                  </a:cubicBezTo>
                  <a:lnTo>
                    <a:pt x="190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5" name="Google Shape;2465;p59"/>
            <p:cNvSpPr/>
            <p:nvPr/>
          </p:nvSpPr>
          <p:spPr>
            <a:xfrm>
              <a:off x="5134065" y="2577274"/>
              <a:ext cx="57850" cy="4840"/>
            </a:xfrm>
            <a:custGeom>
              <a:avLst/>
              <a:gdLst/>
              <a:ahLst/>
              <a:cxnLst/>
              <a:rect l="l" t="t" r="r" b="b"/>
              <a:pathLst>
                <a:path w="1805" h="151" extrusionOk="0">
                  <a:moveTo>
                    <a:pt x="903" y="0"/>
                  </a:moveTo>
                  <a:cubicBezTo>
                    <a:pt x="401" y="0"/>
                    <a:pt x="0" y="33"/>
                    <a:pt x="0" y="67"/>
                  </a:cubicBezTo>
                  <a:cubicBezTo>
                    <a:pt x="0" y="117"/>
                    <a:pt x="401" y="150"/>
                    <a:pt x="903" y="150"/>
                  </a:cubicBezTo>
                  <a:cubicBezTo>
                    <a:pt x="1404" y="150"/>
                    <a:pt x="1805" y="117"/>
                    <a:pt x="1805" y="84"/>
                  </a:cubicBezTo>
                  <a:cubicBezTo>
                    <a:pt x="1805" y="33"/>
                    <a:pt x="1404" y="0"/>
                    <a:pt x="9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6" name="Google Shape;2466;p59"/>
            <p:cNvSpPr/>
            <p:nvPr/>
          </p:nvSpPr>
          <p:spPr>
            <a:xfrm>
              <a:off x="5053203" y="2423562"/>
              <a:ext cx="5929" cy="85189"/>
            </a:xfrm>
            <a:custGeom>
              <a:avLst/>
              <a:gdLst/>
              <a:ahLst/>
              <a:cxnLst/>
              <a:rect l="l" t="t" r="r" b="b"/>
              <a:pathLst>
                <a:path w="185" h="2658" extrusionOk="0">
                  <a:moveTo>
                    <a:pt x="84" y="1"/>
                  </a:moveTo>
                  <a:cubicBezTo>
                    <a:pt x="34" y="1"/>
                    <a:pt x="0" y="602"/>
                    <a:pt x="17" y="1337"/>
                  </a:cubicBezTo>
                  <a:cubicBezTo>
                    <a:pt x="17" y="2073"/>
                    <a:pt x="67" y="2657"/>
                    <a:pt x="117" y="2657"/>
                  </a:cubicBezTo>
                  <a:cubicBezTo>
                    <a:pt x="151" y="2657"/>
                    <a:pt x="184" y="2073"/>
                    <a:pt x="167" y="1337"/>
                  </a:cubicBezTo>
                  <a:cubicBezTo>
                    <a:pt x="167" y="585"/>
                    <a:pt x="117" y="1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7" name="Google Shape;2467;p59"/>
            <p:cNvSpPr/>
            <p:nvPr/>
          </p:nvSpPr>
          <p:spPr>
            <a:xfrm>
              <a:off x="5066055" y="2434075"/>
              <a:ext cx="13397" cy="11826"/>
            </a:xfrm>
            <a:custGeom>
              <a:avLst/>
              <a:gdLst/>
              <a:ahLst/>
              <a:cxnLst/>
              <a:rect l="l" t="t" r="r" b="b"/>
              <a:pathLst>
                <a:path w="418" h="369" extrusionOk="0">
                  <a:moveTo>
                    <a:pt x="244" y="0"/>
                  </a:moveTo>
                  <a:cubicBezTo>
                    <a:pt x="212" y="0"/>
                    <a:pt x="192" y="14"/>
                    <a:pt x="201" y="24"/>
                  </a:cubicBezTo>
                  <a:cubicBezTo>
                    <a:pt x="201" y="40"/>
                    <a:pt x="234" y="57"/>
                    <a:pt x="251" y="107"/>
                  </a:cubicBezTo>
                  <a:cubicBezTo>
                    <a:pt x="268" y="157"/>
                    <a:pt x="268" y="207"/>
                    <a:pt x="217" y="207"/>
                  </a:cubicBezTo>
                  <a:cubicBezTo>
                    <a:pt x="206" y="210"/>
                    <a:pt x="196" y="212"/>
                    <a:pt x="187" y="212"/>
                  </a:cubicBezTo>
                  <a:cubicBezTo>
                    <a:pt x="145" y="212"/>
                    <a:pt x="134" y="179"/>
                    <a:pt x="134" y="124"/>
                  </a:cubicBezTo>
                  <a:cubicBezTo>
                    <a:pt x="134" y="90"/>
                    <a:pt x="167" y="57"/>
                    <a:pt x="167" y="40"/>
                  </a:cubicBezTo>
                  <a:cubicBezTo>
                    <a:pt x="167" y="27"/>
                    <a:pt x="155" y="19"/>
                    <a:pt x="137" y="19"/>
                  </a:cubicBezTo>
                  <a:cubicBezTo>
                    <a:pt x="108" y="19"/>
                    <a:pt x="64" y="39"/>
                    <a:pt x="34" y="90"/>
                  </a:cubicBezTo>
                  <a:cubicBezTo>
                    <a:pt x="0" y="157"/>
                    <a:pt x="0" y="207"/>
                    <a:pt x="34" y="274"/>
                  </a:cubicBezTo>
                  <a:cubicBezTo>
                    <a:pt x="76" y="338"/>
                    <a:pt x="143" y="369"/>
                    <a:pt x="209" y="369"/>
                  </a:cubicBezTo>
                  <a:cubicBezTo>
                    <a:pt x="297" y="369"/>
                    <a:pt x="382" y="313"/>
                    <a:pt x="401" y="207"/>
                  </a:cubicBezTo>
                  <a:cubicBezTo>
                    <a:pt x="418" y="141"/>
                    <a:pt x="385" y="74"/>
                    <a:pt x="334" y="40"/>
                  </a:cubicBezTo>
                  <a:cubicBezTo>
                    <a:pt x="304" y="10"/>
                    <a:pt x="270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8" name="Google Shape;2468;p59"/>
            <p:cNvSpPr/>
            <p:nvPr/>
          </p:nvSpPr>
          <p:spPr>
            <a:xfrm>
              <a:off x="5069260" y="2468272"/>
              <a:ext cx="13942" cy="12115"/>
            </a:xfrm>
            <a:custGeom>
              <a:avLst/>
              <a:gdLst/>
              <a:ahLst/>
              <a:cxnLst/>
              <a:rect l="l" t="t" r="r" b="b"/>
              <a:pathLst>
                <a:path w="435" h="378" extrusionOk="0">
                  <a:moveTo>
                    <a:pt x="151" y="0"/>
                  </a:moveTo>
                  <a:cubicBezTo>
                    <a:pt x="128" y="0"/>
                    <a:pt x="85" y="18"/>
                    <a:pt x="51" y="76"/>
                  </a:cubicBezTo>
                  <a:cubicBezTo>
                    <a:pt x="17" y="126"/>
                    <a:pt x="1" y="193"/>
                    <a:pt x="34" y="243"/>
                  </a:cubicBezTo>
                  <a:cubicBezTo>
                    <a:pt x="69" y="331"/>
                    <a:pt x="146" y="377"/>
                    <a:pt x="225" y="377"/>
                  </a:cubicBezTo>
                  <a:cubicBezTo>
                    <a:pt x="297" y="377"/>
                    <a:pt x="371" y="339"/>
                    <a:pt x="418" y="260"/>
                  </a:cubicBezTo>
                  <a:cubicBezTo>
                    <a:pt x="435" y="210"/>
                    <a:pt x="435" y="143"/>
                    <a:pt x="418" y="93"/>
                  </a:cubicBezTo>
                  <a:cubicBezTo>
                    <a:pt x="387" y="30"/>
                    <a:pt x="343" y="13"/>
                    <a:pt x="314" y="13"/>
                  </a:cubicBezTo>
                  <a:cubicBezTo>
                    <a:pt x="296" y="13"/>
                    <a:pt x="285" y="20"/>
                    <a:pt x="285" y="26"/>
                  </a:cubicBezTo>
                  <a:cubicBezTo>
                    <a:pt x="268" y="43"/>
                    <a:pt x="301" y="76"/>
                    <a:pt x="301" y="126"/>
                  </a:cubicBezTo>
                  <a:cubicBezTo>
                    <a:pt x="301" y="176"/>
                    <a:pt x="285" y="226"/>
                    <a:pt x="218" y="226"/>
                  </a:cubicBezTo>
                  <a:cubicBezTo>
                    <a:pt x="168" y="210"/>
                    <a:pt x="134" y="176"/>
                    <a:pt x="151" y="109"/>
                  </a:cubicBezTo>
                  <a:cubicBezTo>
                    <a:pt x="151" y="59"/>
                    <a:pt x="184" y="43"/>
                    <a:pt x="168" y="9"/>
                  </a:cubicBezTo>
                  <a:cubicBezTo>
                    <a:pt x="168" y="4"/>
                    <a:pt x="161" y="0"/>
                    <a:pt x="1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9" name="Google Shape;2469;p59"/>
            <p:cNvSpPr/>
            <p:nvPr/>
          </p:nvSpPr>
          <p:spPr>
            <a:xfrm>
              <a:off x="4961636" y="2397858"/>
              <a:ext cx="74997" cy="54132"/>
            </a:xfrm>
            <a:custGeom>
              <a:avLst/>
              <a:gdLst/>
              <a:ahLst/>
              <a:cxnLst/>
              <a:rect l="l" t="t" r="r" b="b"/>
              <a:pathLst>
                <a:path w="2340" h="1689" extrusionOk="0">
                  <a:moveTo>
                    <a:pt x="2189" y="1"/>
                  </a:moveTo>
                  <a:cubicBezTo>
                    <a:pt x="2055" y="34"/>
                    <a:pt x="1938" y="134"/>
                    <a:pt x="1888" y="268"/>
                  </a:cubicBezTo>
                  <a:cubicBezTo>
                    <a:pt x="1838" y="452"/>
                    <a:pt x="1788" y="652"/>
                    <a:pt x="1754" y="836"/>
                  </a:cubicBezTo>
                  <a:cubicBezTo>
                    <a:pt x="1727" y="1014"/>
                    <a:pt x="1688" y="1215"/>
                    <a:pt x="1648" y="1410"/>
                  </a:cubicBezTo>
                  <a:lnTo>
                    <a:pt x="1648" y="1410"/>
                  </a:lnTo>
                  <a:lnTo>
                    <a:pt x="1571" y="1354"/>
                  </a:lnTo>
                  <a:cubicBezTo>
                    <a:pt x="691" y="735"/>
                    <a:pt x="65" y="100"/>
                    <a:pt x="4" y="100"/>
                  </a:cubicBezTo>
                  <a:cubicBezTo>
                    <a:pt x="2" y="100"/>
                    <a:pt x="1" y="100"/>
                    <a:pt x="0" y="101"/>
                  </a:cubicBezTo>
                  <a:cubicBezTo>
                    <a:pt x="100" y="285"/>
                    <a:pt x="234" y="435"/>
                    <a:pt x="384" y="569"/>
                  </a:cubicBezTo>
                  <a:cubicBezTo>
                    <a:pt x="719" y="903"/>
                    <a:pt x="1086" y="1204"/>
                    <a:pt x="1470" y="1488"/>
                  </a:cubicBezTo>
                  <a:cubicBezTo>
                    <a:pt x="1537" y="1521"/>
                    <a:pt x="1604" y="1571"/>
                    <a:pt x="1654" y="1605"/>
                  </a:cubicBezTo>
                  <a:lnTo>
                    <a:pt x="1754" y="1688"/>
                  </a:lnTo>
                  <a:lnTo>
                    <a:pt x="1788" y="1555"/>
                  </a:lnTo>
                  <a:cubicBezTo>
                    <a:pt x="1821" y="1321"/>
                    <a:pt x="1855" y="1087"/>
                    <a:pt x="1888" y="870"/>
                  </a:cubicBezTo>
                  <a:cubicBezTo>
                    <a:pt x="1922" y="669"/>
                    <a:pt x="1938" y="485"/>
                    <a:pt x="1988" y="301"/>
                  </a:cubicBezTo>
                  <a:cubicBezTo>
                    <a:pt x="2022" y="201"/>
                    <a:pt x="2089" y="101"/>
                    <a:pt x="2206" y="51"/>
                  </a:cubicBezTo>
                  <a:cubicBezTo>
                    <a:pt x="2239" y="42"/>
                    <a:pt x="2268" y="42"/>
                    <a:pt x="2291" y="42"/>
                  </a:cubicBezTo>
                  <a:cubicBezTo>
                    <a:pt x="2309" y="42"/>
                    <a:pt x="2323" y="42"/>
                    <a:pt x="2333" y="38"/>
                  </a:cubicBezTo>
                  <a:lnTo>
                    <a:pt x="2333" y="38"/>
                  </a:lnTo>
                  <a:cubicBezTo>
                    <a:pt x="2337" y="43"/>
                    <a:pt x="2339" y="47"/>
                    <a:pt x="2339" y="51"/>
                  </a:cubicBezTo>
                  <a:lnTo>
                    <a:pt x="2339" y="34"/>
                  </a:lnTo>
                  <a:cubicBezTo>
                    <a:pt x="2337" y="36"/>
                    <a:pt x="2335" y="37"/>
                    <a:pt x="2333" y="38"/>
                  </a:cubicBezTo>
                  <a:lnTo>
                    <a:pt x="2333" y="38"/>
                  </a:lnTo>
                  <a:cubicBezTo>
                    <a:pt x="2316" y="21"/>
                    <a:pt x="2268" y="1"/>
                    <a:pt x="21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0" name="Google Shape;2470;p59"/>
            <p:cNvSpPr/>
            <p:nvPr/>
          </p:nvSpPr>
          <p:spPr>
            <a:xfrm>
              <a:off x="5068203" y="2394653"/>
              <a:ext cx="63203" cy="59998"/>
            </a:xfrm>
            <a:custGeom>
              <a:avLst/>
              <a:gdLst/>
              <a:ahLst/>
              <a:cxnLst/>
              <a:rect l="l" t="t" r="r" b="b"/>
              <a:pathLst>
                <a:path w="1972" h="1872" extrusionOk="0">
                  <a:moveTo>
                    <a:pt x="50" y="0"/>
                  </a:moveTo>
                  <a:cubicBezTo>
                    <a:pt x="0" y="17"/>
                    <a:pt x="551" y="685"/>
                    <a:pt x="685" y="1705"/>
                  </a:cubicBezTo>
                  <a:lnTo>
                    <a:pt x="702" y="1872"/>
                  </a:lnTo>
                  <a:lnTo>
                    <a:pt x="819" y="1755"/>
                  </a:lnTo>
                  <a:cubicBezTo>
                    <a:pt x="819" y="1738"/>
                    <a:pt x="836" y="1738"/>
                    <a:pt x="852" y="1721"/>
                  </a:cubicBezTo>
                  <a:cubicBezTo>
                    <a:pt x="1638" y="970"/>
                    <a:pt x="1972" y="134"/>
                    <a:pt x="1938" y="134"/>
                  </a:cubicBezTo>
                  <a:lnTo>
                    <a:pt x="1922" y="134"/>
                  </a:lnTo>
                  <a:cubicBezTo>
                    <a:pt x="1921" y="133"/>
                    <a:pt x="1920" y="133"/>
                    <a:pt x="1919" y="133"/>
                  </a:cubicBezTo>
                  <a:cubicBezTo>
                    <a:pt x="1874" y="133"/>
                    <a:pt x="1513" y="851"/>
                    <a:pt x="809" y="1534"/>
                  </a:cubicBezTo>
                  <a:lnTo>
                    <a:pt x="809" y="1534"/>
                  </a:lnTo>
                  <a:cubicBezTo>
                    <a:pt x="733" y="1141"/>
                    <a:pt x="593" y="773"/>
                    <a:pt x="401" y="418"/>
                  </a:cubicBezTo>
                  <a:cubicBezTo>
                    <a:pt x="318" y="251"/>
                    <a:pt x="201" y="117"/>
                    <a:pt x="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1" name="Google Shape;2471;p59"/>
            <p:cNvSpPr/>
            <p:nvPr/>
          </p:nvSpPr>
          <p:spPr>
            <a:xfrm>
              <a:off x="4846481" y="2484041"/>
              <a:ext cx="30031" cy="39710"/>
            </a:xfrm>
            <a:custGeom>
              <a:avLst/>
              <a:gdLst/>
              <a:ahLst/>
              <a:cxnLst/>
              <a:rect l="l" t="t" r="r" b="b"/>
              <a:pathLst>
                <a:path w="937" h="1239" extrusionOk="0">
                  <a:moveTo>
                    <a:pt x="38" y="1"/>
                  </a:moveTo>
                  <a:cubicBezTo>
                    <a:pt x="36" y="1"/>
                    <a:pt x="35" y="1"/>
                    <a:pt x="34" y="2"/>
                  </a:cubicBezTo>
                  <a:cubicBezTo>
                    <a:pt x="1" y="35"/>
                    <a:pt x="168" y="319"/>
                    <a:pt x="402" y="670"/>
                  </a:cubicBezTo>
                  <a:cubicBezTo>
                    <a:pt x="644" y="994"/>
                    <a:pt x="856" y="1239"/>
                    <a:pt x="899" y="1239"/>
                  </a:cubicBezTo>
                  <a:cubicBezTo>
                    <a:pt x="901" y="1239"/>
                    <a:pt x="902" y="1239"/>
                    <a:pt x="903" y="1238"/>
                  </a:cubicBezTo>
                  <a:cubicBezTo>
                    <a:pt x="936" y="1221"/>
                    <a:pt x="769" y="921"/>
                    <a:pt x="535" y="570"/>
                  </a:cubicBezTo>
                  <a:cubicBezTo>
                    <a:pt x="309" y="246"/>
                    <a:pt x="82" y="1"/>
                    <a:pt x="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2" name="Google Shape;2472;p59"/>
            <p:cNvSpPr/>
            <p:nvPr/>
          </p:nvSpPr>
          <p:spPr>
            <a:xfrm>
              <a:off x="4783823" y="2573492"/>
              <a:ext cx="26826" cy="55767"/>
            </a:xfrm>
            <a:custGeom>
              <a:avLst/>
              <a:gdLst/>
              <a:ahLst/>
              <a:cxnLst/>
              <a:rect l="l" t="t" r="r" b="b"/>
              <a:pathLst>
                <a:path w="837" h="1740" extrusionOk="0">
                  <a:moveTo>
                    <a:pt x="801" y="1"/>
                  </a:moveTo>
                  <a:cubicBezTo>
                    <a:pt x="760" y="1"/>
                    <a:pt x="548" y="378"/>
                    <a:pt x="352" y="836"/>
                  </a:cubicBezTo>
                  <a:cubicBezTo>
                    <a:pt x="135" y="1321"/>
                    <a:pt x="1" y="1722"/>
                    <a:pt x="34" y="1739"/>
                  </a:cubicBezTo>
                  <a:cubicBezTo>
                    <a:pt x="35" y="1739"/>
                    <a:pt x="36" y="1739"/>
                    <a:pt x="37" y="1739"/>
                  </a:cubicBezTo>
                  <a:cubicBezTo>
                    <a:pt x="76" y="1739"/>
                    <a:pt x="273" y="1377"/>
                    <a:pt x="485" y="903"/>
                  </a:cubicBezTo>
                  <a:cubicBezTo>
                    <a:pt x="703" y="435"/>
                    <a:pt x="836" y="18"/>
                    <a:pt x="803" y="1"/>
                  </a:cubicBezTo>
                  <a:cubicBezTo>
                    <a:pt x="802" y="1"/>
                    <a:pt x="801" y="1"/>
                    <a:pt x="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3" name="Google Shape;2473;p59"/>
            <p:cNvSpPr/>
            <p:nvPr/>
          </p:nvSpPr>
          <p:spPr>
            <a:xfrm>
              <a:off x="4862538" y="2625349"/>
              <a:ext cx="39133" cy="42466"/>
            </a:xfrm>
            <a:custGeom>
              <a:avLst/>
              <a:gdLst/>
              <a:ahLst/>
              <a:cxnLst/>
              <a:rect l="l" t="t" r="r" b="b"/>
              <a:pathLst>
                <a:path w="1221" h="1325" extrusionOk="0">
                  <a:moveTo>
                    <a:pt x="42" y="1"/>
                  </a:moveTo>
                  <a:cubicBezTo>
                    <a:pt x="39" y="1"/>
                    <a:pt x="36" y="2"/>
                    <a:pt x="34" y="4"/>
                  </a:cubicBezTo>
                  <a:cubicBezTo>
                    <a:pt x="1" y="21"/>
                    <a:pt x="235" y="338"/>
                    <a:pt x="552" y="706"/>
                  </a:cubicBezTo>
                  <a:cubicBezTo>
                    <a:pt x="860" y="1062"/>
                    <a:pt x="1137" y="1325"/>
                    <a:pt x="1184" y="1325"/>
                  </a:cubicBezTo>
                  <a:cubicBezTo>
                    <a:pt x="1185" y="1325"/>
                    <a:pt x="1186" y="1324"/>
                    <a:pt x="1187" y="1324"/>
                  </a:cubicBezTo>
                  <a:cubicBezTo>
                    <a:pt x="1221" y="1290"/>
                    <a:pt x="987" y="973"/>
                    <a:pt x="669" y="605"/>
                  </a:cubicBezTo>
                  <a:cubicBezTo>
                    <a:pt x="370" y="259"/>
                    <a:pt x="100" y="1"/>
                    <a:pt x="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4" name="Google Shape;2474;p59"/>
            <p:cNvSpPr/>
            <p:nvPr/>
          </p:nvSpPr>
          <p:spPr>
            <a:xfrm>
              <a:off x="4925740" y="2557339"/>
              <a:ext cx="37531" cy="30800"/>
            </a:xfrm>
            <a:custGeom>
              <a:avLst/>
              <a:gdLst/>
              <a:ahLst/>
              <a:cxnLst/>
              <a:rect l="l" t="t" r="r" b="b"/>
              <a:pathLst>
                <a:path w="1171" h="961" extrusionOk="0">
                  <a:moveTo>
                    <a:pt x="1142" y="0"/>
                  </a:moveTo>
                  <a:cubicBezTo>
                    <a:pt x="1080" y="0"/>
                    <a:pt x="829" y="189"/>
                    <a:pt x="535" y="422"/>
                  </a:cubicBezTo>
                  <a:cubicBezTo>
                    <a:pt x="235" y="689"/>
                    <a:pt x="1" y="923"/>
                    <a:pt x="34" y="956"/>
                  </a:cubicBezTo>
                  <a:cubicBezTo>
                    <a:pt x="37" y="959"/>
                    <a:pt x="41" y="960"/>
                    <a:pt x="46" y="960"/>
                  </a:cubicBezTo>
                  <a:cubicBezTo>
                    <a:pt x="110" y="960"/>
                    <a:pt x="358" y="785"/>
                    <a:pt x="636" y="538"/>
                  </a:cubicBezTo>
                  <a:cubicBezTo>
                    <a:pt x="953" y="288"/>
                    <a:pt x="1170" y="37"/>
                    <a:pt x="1153" y="4"/>
                  </a:cubicBezTo>
                  <a:cubicBezTo>
                    <a:pt x="1151" y="1"/>
                    <a:pt x="1147" y="0"/>
                    <a:pt x="1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5" name="Google Shape;2475;p59"/>
            <p:cNvSpPr/>
            <p:nvPr/>
          </p:nvSpPr>
          <p:spPr>
            <a:xfrm>
              <a:off x="4956797" y="2474938"/>
              <a:ext cx="26826" cy="33941"/>
            </a:xfrm>
            <a:custGeom>
              <a:avLst/>
              <a:gdLst/>
              <a:ahLst/>
              <a:cxnLst/>
              <a:rect l="l" t="t" r="r" b="b"/>
              <a:pathLst>
                <a:path w="837" h="1059" extrusionOk="0">
                  <a:moveTo>
                    <a:pt x="55" y="1"/>
                  </a:moveTo>
                  <a:cubicBezTo>
                    <a:pt x="53" y="1"/>
                    <a:pt x="52" y="1"/>
                    <a:pt x="51" y="2"/>
                  </a:cubicBezTo>
                  <a:cubicBezTo>
                    <a:pt x="1" y="18"/>
                    <a:pt x="118" y="302"/>
                    <a:pt x="335" y="603"/>
                  </a:cubicBezTo>
                  <a:cubicBezTo>
                    <a:pt x="535" y="880"/>
                    <a:pt x="735" y="1058"/>
                    <a:pt x="792" y="1058"/>
                  </a:cubicBezTo>
                  <a:cubicBezTo>
                    <a:pt x="796" y="1058"/>
                    <a:pt x="800" y="1057"/>
                    <a:pt x="803" y="1054"/>
                  </a:cubicBezTo>
                  <a:cubicBezTo>
                    <a:pt x="836" y="1038"/>
                    <a:pt x="669" y="804"/>
                    <a:pt x="452" y="503"/>
                  </a:cubicBezTo>
                  <a:cubicBezTo>
                    <a:pt x="258" y="229"/>
                    <a:pt x="96" y="1"/>
                    <a:pt x="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6" name="Google Shape;2476;p59"/>
            <p:cNvSpPr/>
            <p:nvPr/>
          </p:nvSpPr>
          <p:spPr>
            <a:xfrm>
              <a:off x="4949842" y="2725473"/>
              <a:ext cx="50383" cy="34518"/>
            </a:xfrm>
            <a:custGeom>
              <a:avLst/>
              <a:gdLst/>
              <a:ahLst/>
              <a:cxnLst/>
              <a:rect l="l" t="t" r="r" b="b"/>
              <a:pathLst>
                <a:path w="1572" h="1077" extrusionOk="0">
                  <a:moveTo>
                    <a:pt x="1542" y="0"/>
                  </a:moveTo>
                  <a:cubicBezTo>
                    <a:pt x="1472" y="0"/>
                    <a:pt x="1117" y="163"/>
                    <a:pt x="719" y="439"/>
                  </a:cubicBezTo>
                  <a:cubicBezTo>
                    <a:pt x="301" y="739"/>
                    <a:pt x="0" y="1040"/>
                    <a:pt x="34" y="1074"/>
                  </a:cubicBezTo>
                  <a:cubicBezTo>
                    <a:pt x="36" y="1076"/>
                    <a:pt x="39" y="1077"/>
                    <a:pt x="43" y="1077"/>
                  </a:cubicBezTo>
                  <a:cubicBezTo>
                    <a:pt x="108" y="1077"/>
                    <a:pt x="427" y="839"/>
                    <a:pt x="819" y="572"/>
                  </a:cubicBezTo>
                  <a:cubicBezTo>
                    <a:pt x="1237" y="272"/>
                    <a:pt x="1571" y="38"/>
                    <a:pt x="1554" y="4"/>
                  </a:cubicBezTo>
                  <a:cubicBezTo>
                    <a:pt x="1553" y="1"/>
                    <a:pt x="1549" y="0"/>
                    <a:pt x="15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7" name="Google Shape;2477;p59"/>
            <p:cNvSpPr/>
            <p:nvPr/>
          </p:nvSpPr>
          <p:spPr>
            <a:xfrm>
              <a:off x="4985193" y="2631759"/>
              <a:ext cx="36441" cy="31890"/>
            </a:xfrm>
            <a:custGeom>
              <a:avLst/>
              <a:gdLst/>
              <a:ahLst/>
              <a:cxnLst/>
              <a:rect l="l" t="t" r="r" b="b"/>
              <a:pathLst>
                <a:path w="1137" h="995" extrusionOk="0">
                  <a:moveTo>
                    <a:pt x="45" y="1"/>
                  </a:moveTo>
                  <a:cubicBezTo>
                    <a:pt x="40" y="1"/>
                    <a:pt x="36" y="2"/>
                    <a:pt x="34" y="4"/>
                  </a:cubicBezTo>
                  <a:cubicBezTo>
                    <a:pt x="0" y="38"/>
                    <a:pt x="217" y="288"/>
                    <a:pt x="518" y="556"/>
                  </a:cubicBezTo>
                  <a:cubicBezTo>
                    <a:pt x="795" y="817"/>
                    <a:pt x="1030" y="994"/>
                    <a:pt x="1091" y="994"/>
                  </a:cubicBezTo>
                  <a:cubicBezTo>
                    <a:pt x="1096" y="994"/>
                    <a:pt x="1100" y="993"/>
                    <a:pt x="1103" y="990"/>
                  </a:cubicBezTo>
                  <a:cubicBezTo>
                    <a:pt x="1136" y="973"/>
                    <a:pt x="919" y="723"/>
                    <a:pt x="618" y="439"/>
                  </a:cubicBezTo>
                  <a:cubicBezTo>
                    <a:pt x="355" y="191"/>
                    <a:pt x="106" y="1"/>
                    <a:pt x="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8" name="Google Shape;2478;p59"/>
            <p:cNvSpPr/>
            <p:nvPr/>
          </p:nvSpPr>
          <p:spPr>
            <a:xfrm>
              <a:off x="5070863" y="2549871"/>
              <a:ext cx="20384" cy="44005"/>
            </a:xfrm>
            <a:custGeom>
              <a:avLst/>
              <a:gdLst/>
              <a:ahLst/>
              <a:cxnLst/>
              <a:rect l="l" t="t" r="r" b="b"/>
              <a:pathLst>
                <a:path w="636" h="1373" extrusionOk="0">
                  <a:moveTo>
                    <a:pt x="595" y="0"/>
                  </a:moveTo>
                  <a:cubicBezTo>
                    <a:pt x="547" y="0"/>
                    <a:pt x="360" y="274"/>
                    <a:pt x="218" y="638"/>
                  </a:cubicBezTo>
                  <a:cubicBezTo>
                    <a:pt x="67" y="1022"/>
                    <a:pt x="1" y="1356"/>
                    <a:pt x="51" y="1373"/>
                  </a:cubicBezTo>
                  <a:cubicBezTo>
                    <a:pt x="84" y="1373"/>
                    <a:pt x="218" y="1072"/>
                    <a:pt x="368" y="688"/>
                  </a:cubicBezTo>
                  <a:cubicBezTo>
                    <a:pt x="519" y="320"/>
                    <a:pt x="636" y="20"/>
                    <a:pt x="602" y="3"/>
                  </a:cubicBezTo>
                  <a:cubicBezTo>
                    <a:pt x="600" y="1"/>
                    <a:pt x="598" y="0"/>
                    <a:pt x="5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9" name="Google Shape;2479;p59"/>
            <p:cNvSpPr/>
            <p:nvPr/>
          </p:nvSpPr>
          <p:spPr>
            <a:xfrm>
              <a:off x="5063363" y="2737364"/>
              <a:ext cx="33236" cy="36569"/>
            </a:xfrm>
            <a:custGeom>
              <a:avLst/>
              <a:gdLst/>
              <a:ahLst/>
              <a:cxnLst/>
              <a:rect l="l" t="t" r="r" b="b"/>
              <a:pathLst>
                <a:path w="1037" h="1141" extrusionOk="0">
                  <a:moveTo>
                    <a:pt x="38" y="0"/>
                  </a:moveTo>
                  <a:cubicBezTo>
                    <a:pt x="36" y="0"/>
                    <a:pt x="35" y="0"/>
                    <a:pt x="34" y="1"/>
                  </a:cubicBezTo>
                  <a:cubicBezTo>
                    <a:pt x="1" y="18"/>
                    <a:pt x="134" y="335"/>
                    <a:pt x="418" y="653"/>
                  </a:cubicBezTo>
                  <a:cubicBezTo>
                    <a:pt x="666" y="947"/>
                    <a:pt x="943" y="1141"/>
                    <a:pt x="995" y="1141"/>
                  </a:cubicBezTo>
                  <a:cubicBezTo>
                    <a:pt x="999" y="1141"/>
                    <a:pt x="1002" y="1139"/>
                    <a:pt x="1003" y="1137"/>
                  </a:cubicBezTo>
                  <a:cubicBezTo>
                    <a:pt x="1037" y="1104"/>
                    <a:pt x="803" y="853"/>
                    <a:pt x="535" y="552"/>
                  </a:cubicBezTo>
                  <a:cubicBezTo>
                    <a:pt x="276" y="260"/>
                    <a:pt x="80" y="0"/>
                    <a:pt x="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0" name="Google Shape;2480;p59"/>
            <p:cNvSpPr/>
            <p:nvPr/>
          </p:nvSpPr>
          <p:spPr>
            <a:xfrm>
              <a:off x="5093362" y="2651598"/>
              <a:ext cx="39133" cy="36120"/>
            </a:xfrm>
            <a:custGeom>
              <a:avLst/>
              <a:gdLst/>
              <a:ahLst/>
              <a:cxnLst/>
              <a:rect l="l" t="t" r="r" b="b"/>
              <a:pathLst>
                <a:path w="1221" h="1127" extrusionOk="0">
                  <a:moveTo>
                    <a:pt x="43" y="0"/>
                  </a:moveTo>
                  <a:cubicBezTo>
                    <a:pt x="39" y="0"/>
                    <a:pt x="36" y="1"/>
                    <a:pt x="34" y="4"/>
                  </a:cubicBezTo>
                  <a:cubicBezTo>
                    <a:pt x="0" y="37"/>
                    <a:pt x="234" y="321"/>
                    <a:pt x="552" y="622"/>
                  </a:cubicBezTo>
                  <a:cubicBezTo>
                    <a:pt x="848" y="918"/>
                    <a:pt x="1114" y="1126"/>
                    <a:pt x="1176" y="1126"/>
                  </a:cubicBezTo>
                  <a:cubicBezTo>
                    <a:pt x="1181" y="1126"/>
                    <a:pt x="1184" y="1125"/>
                    <a:pt x="1187" y="1123"/>
                  </a:cubicBezTo>
                  <a:cubicBezTo>
                    <a:pt x="1220" y="1090"/>
                    <a:pt x="986" y="822"/>
                    <a:pt x="669" y="505"/>
                  </a:cubicBezTo>
                  <a:cubicBezTo>
                    <a:pt x="372" y="223"/>
                    <a:pt x="104" y="0"/>
                    <a:pt x="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1" name="Google Shape;2481;p59"/>
            <p:cNvSpPr/>
            <p:nvPr/>
          </p:nvSpPr>
          <p:spPr>
            <a:xfrm>
              <a:off x="5179032" y="2753293"/>
              <a:ext cx="45543" cy="35608"/>
            </a:xfrm>
            <a:custGeom>
              <a:avLst/>
              <a:gdLst/>
              <a:ahLst/>
              <a:cxnLst/>
              <a:rect l="l" t="t" r="r" b="b"/>
              <a:pathLst>
                <a:path w="1421" h="1111" extrusionOk="0">
                  <a:moveTo>
                    <a:pt x="1393" y="1"/>
                  </a:moveTo>
                  <a:cubicBezTo>
                    <a:pt x="1325" y="1"/>
                    <a:pt x="988" y="164"/>
                    <a:pt x="636" y="440"/>
                  </a:cubicBezTo>
                  <a:cubicBezTo>
                    <a:pt x="251" y="757"/>
                    <a:pt x="1" y="1074"/>
                    <a:pt x="34" y="1108"/>
                  </a:cubicBezTo>
                  <a:cubicBezTo>
                    <a:pt x="36" y="1110"/>
                    <a:pt x="39" y="1111"/>
                    <a:pt x="42" y="1111"/>
                  </a:cubicBezTo>
                  <a:cubicBezTo>
                    <a:pt x="102" y="1111"/>
                    <a:pt x="389" y="857"/>
                    <a:pt x="736" y="573"/>
                  </a:cubicBezTo>
                  <a:cubicBezTo>
                    <a:pt x="1104" y="272"/>
                    <a:pt x="1421" y="39"/>
                    <a:pt x="1404" y="5"/>
                  </a:cubicBezTo>
                  <a:cubicBezTo>
                    <a:pt x="1403" y="2"/>
                    <a:pt x="1399" y="1"/>
                    <a:pt x="13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2" name="Google Shape;2482;p59"/>
            <p:cNvSpPr/>
            <p:nvPr/>
          </p:nvSpPr>
          <p:spPr>
            <a:xfrm>
              <a:off x="5175827" y="2677815"/>
              <a:ext cx="46633" cy="35063"/>
            </a:xfrm>
            <a:custGeom>
              <a:avLst/>
              <a:gdLst/>
              <a:ahLst/>
              <a:cxnLst/>
              <a:rect l="l" t="t" r="r" b="b"/>
              <a:pathLst>
                <a:path w="1455" h="1094" extrusionOk="0">
                  <a:moveTo>
                    <a:pt x="1413" y="1"/>
                  </a:moveTo>
                  <a:cubicBezTo>
                    <a:pt x="1358" y="1"/>
                    <a:pt x="1044" y="209"/>
                    <a:pt x="686" y="489"/>
                  </a:cubicBezTo>
                  <a:cubicBezTo>
                    <a:pt x="285" y="773"/>
                    <a:pt x="1" y="1057"/>
                    <a:pt x="34" y="1090"/>
                  </a:cubicBezTo>
                  <a:cubicBezTo>
                    <a:pt x="35" y="1093"/>
                    <a:pt x="38" y="1094"/>
                    <a:pt x="42" y="1094"/>
                  </a:cubicBezTo>
                  <a:cubicBezTo>
                    <a:pt x="96" y="1094"/>
                    <a:pt x="411" y="886"/>
                    <a:pt x="769" y="606"/>
                  </a:cubicBezTo>
                  <a:cubicBezTo>
                    <a:pt x="1153" y="305"/>
                    <a:pt x="1454" y="38"/>
                    <a:pt x="1421" y="4"/>
                  </a:cubicBezTo>
                  <a:cubicBezTo>
                    <a:pt x="1420" y="2"/>
                    <a:pt x="1417" y="1"/>
                    <a:pt x="14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3" name="Google Shape;2483;p59"/>
            <p:cNvSpPr/>
            <p:nvPr/>
          </p:nvSpPr>
          <p:spPr>
            <a:xfrm>
              <a:off x="5231529" y="2564422"/>
              <a:ext cx="8589" cy="51440"/>
            </a:xfrm>
            <a:custGeom>
              <a:avLst/>
              <a:gdLst/>
              <a:ahLst/>
              <a:cxnLst/>
              <a:rect l="l" t="t" r="r" b="b"/>
              <a:pathLst>
                <a:path w="268" h="1605" extrusionOk="0">
                  <a:moveTo>
                    <a:pt x="100" y="0"/>
                  </a:moveTo>
                  <a:cubicBezTo>
                    <a:pt x="50" y="0"/>
                    <a:pt x="0" y="368"/>
                    <a:pt x="34" y="819"/>
                  </a:cubicBezTo>
                  <a:cubicBezTo>
                    <a:pt x="66" y="1260"/>
                    <a:pt x="179" y="1605"/>
                    <a:pt x="215" y="1605"/>
                  </a:cubicBezTo>
                  <a:cubicBezTo>
                    <a:pt x="216" y="1605"/>
                    <a:pt x="217" y="1604"/>
                    <a:pt x="217" y="1604"/>
                  </a:cubicBezTo>
                  <a:cubicBezTo>
                    <a:pt x="268" y="1604"/>
                    <a:pt x="234" y="1236"/>
                    <a:pt x="184" y="802"/>
                  </a:cubicBezTo>
                  <a:cubicBezTo>
                    <a:pt x="151" y="368"/>
                    <a:pt x="134" y="0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4" name="Google Shape;2484;p59"/>
            <p:cNvSpPr/>
            <p:nvPr/>
          </p:nvSpPr>
          <p:spPr>
            <a:xfrm>
              <a:off x="5157077" y="2594902"/>
              <a:ext cx="19326" cy="31697"/>
            </a:xfrm>
            <a:custGeom>
              <a:avLst/>
              <a:gdLst/>
              <a:ahLst/>
              <a:cxnLst/>
              <a:rect l="l" t="t" r="r" b="b"/>
              <a:pathLst>
                <a:path w="603" h="989" extrusionOk="0">
                  <a:moveTo>
                    <a:pt x="564" y="0"/>
                  </a:moveTo>
                  <a:cubicBezTo>
                    <a:pt x="524" y="0"/>
                    <a:pt x="379" y="196"/>
                    <a:pt x="235" y="453"/>
                  </a:cubicBezTo>
                  <a:cubicBezTo>
                    <a:pt x="84" y="737"/>
                    <a:pt x="1" y="971"/>
                    <a:pt x="34" y="987"/>
                  </a:cubicBezTo>
                  <a:cubicBezTo>
                    <a:pt x="35" y="988"/>
                    <a:pt x="37" y="988"/>
                    <a:pt x="39" y="988"/>
                  </a:cubicBezTo>
                  <a:cubicBezTo>
                    <a:pt x="79" y="988"/>
                    <a:pt x="224" y="793"/>
                    <a:pt x="368" y="536"/>
                  </a:cubicBezTo>
                  <a:cubicBezTo>
                    <a:pt x="519" y="252"/>
                    <a:pt x="602" y="18"/>
                    <a:pt x="569" y="1"/>
                  </a:cubicBezTo>
                  <a:cubicBezTo>
                    <a:pt x="567" y="1"/>
                    <a:pt x="566" y="0"/>
                    <a:pt x="5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5" name="Google Shape;2485;p59"/>
            <p:cNvSpPr/>
            <p:nvPr/>
          </p:nvSpPr>
          <p:spPr>
            <a:xfrm>
              <a:off x="5131373" y="2466285"/>
              <a:ext cx="48780" cy="31986"/>
            </a:xfrm>
            <a:custGeom>
              <a:avLst/>
              <a:gdLst/>
              <a:ahLst/>
              <a:cxnLst/>
              <a:rect l="l" t="t" r="r" b="b"/>
              <a:pathLst>
                <a:path w="1522" h="998" extrusionOk="0">
                  <a:moveTo>
                    <a:pt x="31" y="0"/>
                  </a:moveTo>
                  <a:cubicBezTo>
                    <a:pt x="25" y="0"/>
                    <a:pt x="20" y="2"/>
                    <a:pt x="17" y="4"/>
                  </a:cubicBezTo>
                  <a:cubicBezTo>
                    <a:pt x="1" y="38"/>
                    <a:pt x="301" y="288"/>
                    <a:pt x="719" y="572"/>
                  </a:cubicBezTo>
                  <a:cubicBezTo>
                    <a:pt x="1078" y="812"/>
                    <a:pt x="1398" y="998"/>
                    <a:pt x="1484" y="998"/>
                  </a:cubicBezTo>
                  <a:cubicBezTo>
                    <a:pt x="1494" y="998"/>
                    <a:pt x="1501" y="995"/>
                    <a:pt x="1504" y="990"/>
                  </a:cubicBezTo>
                  <a:cubicBezTo>
                    <a:pt x="1521" y="957"/>
                    <a:pt x="1204" y="706"/>
                    <a:pt x="803" y="439"/>
                  </a:cubicBezTo>
                  <a:cubicBezTo>
                    <a:pt x="418" y="177"/>
                    <a:pt x="104" y="0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6" name="Google Shape;2486;p59"/>
            <p:cNvSpPr/>
            <p:nvPr/>
          </p:nvSpPr>
          <p:spPr>
            <a:xfrm>
              <a:off x="5192973" y="2436318"/>
              <a:ext cx="49838" cy="27146"/>
            </a:xfrm>
            <a:custGeom>
              <a:avLst/>
              <a:gdLst/>
              <a:ahLst/>
              <a:cxnLst/>
              <a:rect l="l" t="t" r="r" b="b"/>
              <a:pathLst>
                <a:path w="1555" h="847" extrusionOk="0">
                  <a:moveTo>
                    <a:pt x="28" y="0"/>
                  </a:moveTo>
                  <a:cubicBezTo>
                    <a:pt x="23" y="0"/>
                    <a:pt x="19" y="1"/>
                    <a:pt x="17" y="4"/>
                  </a:cubicBezTo>
                  <a:cubicBezTo>
                    <a:pt x="0" y="37"/>
                    <a:pt x="284" y="321"/>
                    <a:pt x="719" y="555"/>
                  </a:cubicBezTo>
                  <a:cubicBezTo>
                    <a:pt x="1078" y="756"/>
                    <a:pt x="1425" y="846"/>
                    <a:pt x="1525" y="846"/>
                  </a:cubicBezTo>
                  <a:cubicBezTo>
                    <a:pt x="1542" y="846"/>
                    <a:pt x="1552" y="844"/>
                    <a:pt x="1554" y="839"/>
                  </a:cubicBezTo>
                  <a:lnTo>
                    <a:pt x="1537" y="839"/>
                  </a:lnTo>
                  <a:cubicBezTo>
                    <a:pt x="1554" y="789"/>
                    <a:pt x="1203" y="639"/>
                    <a:pt x="785" y="421"/>
                  </a:cubicBezTo>
                  <a:cubicBezTo>
                    <a:pt x="397" y="204"/>
                    <a:pt x="95" y="0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7" name="Google Shape;2487;p59"/>
            <p:cNvSpPr/>
            <p:nvPr/>
          </p:nvSpPr>
          <p:spPr>
            <a:xfrm>
              <a:off x="5249734" y="2500514"/>
              <a:ext cx="43396" cy="18012"/>
            </a:xfrm>
            <a:custGeom>
              <a:avLst/>
              <a:gdLst/>
              <a:ahLst/>
              <a:cxnLst/>
              <a:rect l="l" t="t" r="r" b="b"/>
              <a:pathLst>
                <a:path w="1354" h="562" extrusionOk="0">
                  <a:moveTo>
                    <a:pt x="1263" y="1"/>
                  </a:moveTo>
                  <a:cubicBezTo>
                    <a:pt x="1143" y="1"/>
                    <a:pt x="894" y="48"/>
                    <a:pt x="619" y="156"/>
                  </a:cubicBezTo>
                  <a:cubicBezTo>
                    <a:pt x="251" y="306"/>
                    <a:pt x="0" y="524"/>
                    <a:pt x="17" y="557"/>
                  </a:cubicBezTo>
                  <a:cubicBezTo>
                    <a:pt x="20" y="560"/>
                    <a:pt x="26" y="562"/>
                    <a:pt x="33" y="562"/>
                  </a:cubicBezTo>
                  <a:cubicBezTo>
                    <a:pt x="105" y="562"/>
                    <a:pt x="368" y="426"/>
                    <a:pt x="685" y="290"/>
                  </a:cubicBezTo>
                  <a:cubicBezTo>
                    <a:pt x="1036" y="156"/>
                    <a:pt x="1354" y="73"/>
                    <a:pt x="1337" y="22"/>
                  </a:cubicBezTo>
                  <a:cubicBezTo>
                    <a:pt x="1337" y="8"/>
                    <a:pt x="1310" y="1"/>
                    <a:pt x="12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8" name="Google Shape;2488;p59"/>
            <p:cNvSpPr/>
            <p:nvPr/>
          </p:nvSpPr>
          <p:spPr>
            <a:xfrm>
              <a:off x="5324410" y="2543493"/>
              <a:ext cx="26569" cy="59517"/>
            </a:xfrm>
            <a:custGeom>
              <a:avLst/>
              <a:gdLst/>
              <a:ahLst/>
              <a:cxnLst/>
              <a:rect l="l" t="t" r="r" b="b"/>
              <a:pathLst>
                <a:path w="829" h="1857" extrusionOk="0">
                  <a:moveTo>
                    <a:pt x="776" y="1"/>
                  </a:moveTo>
                  <a:cubicBezTo>
                    <a:pt x="734" y="1"/>
                    <a:pt x="490" y="364"/>
                    <a:pt x="294" y="870"/>
                  </a:cubicBezTo>
                  <a:cubicBezTo>
                    <a:pt x="86" y="1365"/>
                    <a:pt x="1" y="1798"/>
                    <a:pt x="37" y="1851"/>
                  </a:cubicBezTo>
                  <a:lnTo>
                    <a:pt x="37" y="1851"/>
                  </a:lnTo>
                  <a:cubicBezTo>
                    <a:pt x="96" y="1803"/>
                    <a:pt x="239" y="1407"/>
                    <a:pt x="427" y="937"/>
                  </a:cubicBezTo>
                  <a:cubicBezTo>
                    <a:pt x="628" y="419"/>
                    <a:pt x="828" y="18"/>
                    <a:pt x="778" y="1"/>
                  </a:cubicBezTo>
                  <a:cubicBezTo>
                    <a:pt x="777" y="1"/>
                    <a:pt x="777" y="1"/>
                    <a:pt x="776" y="1"/>
                  </a:cubicBezTo>
                  <a:close/>
                  <a:moveTo>
                    <a:pt x="37" y="1851"/>
                  </a:moveTo>
                  <a:cubicBezTo>
                    <a:pt x="33" y="1854"/>
                    <a:pt x="29" y="1856"/>
                    <a:pt x="26" y="1856"/>
                  </a:cubicBezTo>
                  <a:lnTo>
                    <a:pt x="43" y="1856"/>
                  </a:lnTo>
                  <a:cubicBezTo>
                    <a:pt x="41" y="1855"/>
                    <a:pt x="39" y="1854"/>
                    <a:pt x="37" y="18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9" name="Google Shape;2489;p59"/>
            <p:cNvSpPr/>
            <p:nvPr/>
          </p:nvSpPr>
          <p:spPr>
            <a:xfrm>
              <a:off x="5386267" y="2590639"/>
              <a:ext cx="8621" cy="53043"/>
            </a:xfrm>
            <a:custGeom>
              <a:avLst/>
              <a:gdLst/>
              <a:ahLst/>
              <a:cxnLst/>
              <a:rect l="l" t="t" r="r" b="b"/>
              <a:pathLst>
                <a:path w="269" h="1655" extrusionOk="0">
                  <a:moveTo>
                    <a:pt x="34" y="1"/>
                  </a:moveTo>
                  <a:lnTo>
                    <a:pt x="34" y="1"/>
                  </a:lnTo>
                  <a:cubicBezTo>
                    <a:pt x="1" y="17"/>
                    <a:pt x="1" y="385"/>
                    <a:pt x="51" y="836"/>
                  </a:cubicBezTo>
                  <a:cubicBezTo>
                    <a:pt x="101" y="1287"/>
                    <a:pt x="185" y="1655"/>
                    <a:pt x="218" y="1655"/>
                  </a:cubicBezTo>
                  <a:cubicBezTo>
                    <a:pt x="268" y="1655"/>
                    <a:pt x="252" y="1271"/>
                    <a:pt x="201" y="819"/>
                  </a:cubicBezTo>
                  <a:cubicBezTo>
                    <a:pt x="151" y="368"/>
                    <a:pt x="85" y="1"/>
                    <a:pt x="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0" name="Google Shape;2490;p59"/>
            <p:cNvSpPr/>
            <p:nvPr/>
          </p:nvSpPr>
          <p:spPr>
            <a:xfrm>
              <a:off x="4710461" y="2557435"/>
              <a:ext cx="12884" cy="44517"/>
            </a:xfrm>
            <a:custGeom>
              <a:avLst/>
              <a:gdLst/>
              <a:ahLst/>
              <a:cxnLst/>
              <a:rect l="l" t="t" r="r" b="b"/>
              <a:pathLst>
                <a:path w="402" h="1389" extrusionOk="0">
                  <a:moveTo>
                    <a:pt x="352" y="1"/>
                  </a:moveTo>
                  <a:lnTo>
                    <a:pt x="352" y="1"/>
                  </a:lnTo>
                  <a:cubicBezTo>
                    <a:pt x="318" y="1"/>
                    <a:pt x="218" y="302"/>
                    <a:pt x="118" y="686"/>
                  </a:cubicBezTo>
                  <a:cubicBezTo>
                    <a:pt x="34" y="1053"/>
                    <a:pt x="1" y="1371"/>
                    <a:pt x="51" y="1388"/>
                  </a:cubicBezTo>
                  <a:cubicBezTo>
                    <a:pt x="52" y="1388"/>
                    <a:pt x="53" y="1388"/>
                    <a:pt x="54" y="1388"/>
                  </a:cubicBezTo>
                  <a:cubicBezTo>
                    <a:pt x="90" y="1388"/>
                    <a:pt x="187" y="1093"/>
                    <a:pt x="285" y="719"/>
                  </a:cubicBezTo>
                  <a:cubicBezTo>
                    <a:pt x="368" y="335"/>
                    <a:pt x="402" y="18"/>
                    <a:pt x="3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1" name="Google Shape;2491;p59"/>
            <p:cNvSpPr/>
            <p:nvPr/>
          </p:nvSpPr>
          <p:spPr>
            <a:xfrm>
              <a:off x="4775266" y="2687366"/>
              <a:ext cx="47690" cy="14647"/>
            </a:xfrm>
            <a:custGeom>
              <a:avLst/>
              <a:gdLst/>
              <a:ahLst/>
              <a:cxnLst/>
              <a:rect l="l" t="t" r="r" b="b"/>
              <a:pathLst>
                <a:path w="1488" h="457" extrusionOk="0">
                  <a:moveTo>
                    <a:pt x="40" y="0"/>
                  </a:moveTo>
                  <a:cubicBezTo>
                    <a:pt x="27" y="0"/>
                    <a:pt x="19" y="3"/>
                    <a:pt x="17" y="7"/>
                  </a:cubicBezTo>
                  <a:cubicBezTo>
                    <a:pt x="0" y="40"/>
                    <a:pt x="301" y="224"/>
                    <a:pt x="719" y="341"/>
                  </a:cubicBezTo>
                  <a:cubicBezTo>
                    <a:pt x="1003" y="424"/>
                    <a:pt x="1262" y="457"/>
                    <a:pt x="1395" y="457"/>
                  </a:cubicBezTo>
                  <a:cubicBezTo>
                    <a:pt x="1450" y="457"/>
                    <a:pt x="1483" y="451"/>
                    <a:pt x="1488" y="441"/>
                  </a:cubicBezTo>
                  <a:cubicBezTo>
                    <a:pt x="1488" y="391"/>
                    <a:pt x="1153" y="308"/>
                    <a:pt x="769" y="191"/>
                  </a:cubicBezTo>
                  <a:cubicBezTo>
                    <a:pt x="421" y="89"/>
                    <a:pt x="124" y="0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2" name="Google Shape;2492;p59"/>
            <p:cNvSpPr/>
            <p:nvPr/>
          </p:nvSpPr>
          <p:spPr>
            <a:xfrm>
              <a:off x="4904331" y="2430004"/>
              <a:ext cx="34838" cy="19999"/>
            </a:xfrm>
            <a:custGeom>
              <a:avLst/>
              <a:gdLst/>
              <a:ahLst/>
              <a:cxnLst/>
              <a:rect l="l" t="t" r="r" b="b"/>
              <a:pathLst>
                <a:path w="1087" h="624" extrusionOk="0">
                  <a:moveTo>
                    <a:pt x="1025" y="1"/>
                  </a:moveTo>
                  <a:cubicBezTo>
                    <a:pt x="935" y="1"/>
                    <a:pt x="720" y="70"/>
                    <a:pt x="485" y="201"/>
                  </a:cubicBezTo>
                  <a:cubicBezTo>
                    <a:pt x="184" y="368"/>
                    <a:pt x="0" y="585"/>
                    <a:pt x="34" y="618"/>
                  </a:cubicBezTo>
                  <a:cubicBezTo>
                    <a:pt x="37" y="622"/>
                    <a:pt x="42" y="623"/>
                    <a:pt x="48" y="623"/>
                  </a:cubicBezTo>
                  <a:cubicBezTo>
                    <a:pt x="109" y="623"/>
                    <a:pt x="311" y="486"/>
                    <a:pt x="568" y="334"/>
                  </a:cubicBezTo>
                  <a:cubicBezTo>
                    <a:pt x="836" y="167"/>
                    <a:pt x="1086" y="50"/>
                    <a:pt x="1070" y="17"/>
                  </a:cubicBezTo>
                  <a:cubicBezTo>
                    <a:pt x="1066" y="6"/>
                    <a:pt x="1050" y="1"/>
                    <a:pt x="10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3" name="Google Shape;2493;p59"/>
            <p:cNvSpPr/>
            <p:nvPr/>
          </p:nvSpPr>
          <p:spPr>
            <a:xfrm>
              <a:off x="4776868" y="2516539"/>
              <a:ext cx="41280" cy="10641"/>
            </a:xfrm>
            <a:custGeom>
              <a:avLst/>
              <a:gdLst/>
              <a:ahLst/>
              <a:cxnLst/>
              <a:rect l="l" t="t" r="r" b="b"/>
              <a:pathLst>
                <a:path w="1288" h="332" extrusionOk="0">
                  <a:moveTo>
                    <a:pt x="97" y="0"/>
                  </a:moveTo>
                  <a:cubicBezTo>
                    <a:pt x="41" y="0"/>
                    <a:pt x="6" y="8"/>
                    <a:pt x="1" y="24"/>
                  </a:cubicBezTo>
                  <a:cubicBezTo>
                    <a:pt x="1" y="57"/>
                    <a:pt x="285" y="157"/>
                    <a:pt x="636" y="241"/>
                  </a:cubicBezTo>
                  <a:cubicBezTo>
                    <a:pt x="874" y="298"/>
                    <a:pt x="1082" y="331"/>
                    <a:pt x="1195" y="331"/>
                  </a:cubicBezTo>
                  <a:cubicBezTo>
                    <a:pt x="1249" y="331"/>
                    <a:pt x="1282" y="324"/>
                    <a:pt x="1287" y="308"/>
                  </a:cubicBezTo>
                  <a:cubicBezTo>
                    <a:pt x="1287" y="274"/>
                    <a:pt x="1020" y="174"/>
                    <a:pt x="669" y="91"/>
                  </a:cubicBezTo>
                  <a:cubicBezTo>
                    <a:pt x="431" y="34"/>
                    <a:pt x="215" y="0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4" name="Google Shape;2494;p59"/>
            <p:cNvSpPr/>
            <p:nvPr/>
          </p:nvSpPr>
          <p:spPr>
            <a:xfrm>
              <a:off x="4973399" y="2390326"/>
              <a:ext cx="26281" cy="20416"/>
            </a:xfrm>
            <a:custGeom>
              <a:avLst/>
              <a:gdLst/>
              <a:ahLst/>
              <a:cxnLst/>
              <a:rect l="l" t="t" r="r" b="b"/>
              <a:pathLst>
                <a:path w="820" h="637" extrusionOk="0">
                  <a:moveTo>
                    <a:pt x="57" y="0"/>
                  </a:moveTo>
                  <a:cubicBezTo>
                    <a:pt x="55" y="0"/>
                    <a:pt x="53" y="1"/>
                    <a:pt x="51" y="2"/>
                  </a:cubicBezTo>
                  <a:cubicBezTo>
                    <a:pt x="1" y="35"/>
                    <a:pt x="118" y="236"/>
                    <a:pt x="335" y="419"/>
                  </a:cubicBezTo>
                  <a:cubicBezTo>
                    <a:pt x="519" y="564"/>
                    <a:pt x="692" y="636"/>
                    <a:pt x="766" y="636"/>
                  </a:cubicBezTo>
                  <a:cubicBezTo>
                    <a:pt x="786" y="636"/>
                    <a:pt x="799" y="631"/>
                    <a:pt x="803" y="620"/>
                  </a:cubicBezTo>
                  <a:cubicBezTo>
                    <a:pt x="819" y="587"/>
                    <a:pt x="652" y="470"/>
                    <a:pt x="435" y="303"/>
                  </a:cubicBezTo>
                  <a:cubicBezTo>
                    <a:pt x="245" y="144"/>
                    <a:pt x="100" y="0"/>
                    <a:pt x="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5" name="Google Shape;2495;p59"/>
            <p:cNvSpPr/>
            <p:nvPr/>
          </p:nvSpPr>
          <p:spPr>
            <a:xfrm>
              <a:off x="5094420" y="2383756"/>
              <a:ext cx="21986" cy="20095"/>
            </a:xfrm>
            <a:custGeom>
              <a:avLst/>
              <a:gdLst/>
              <a:ahLst/>
              <a:cxnLst/>
              <a:rect l="l" t="t" r="r" b="b"/>
              <a:pathLst>
                <a:path w="686" h="627" extrusionOk="0">
                  <a:moveTo>
                    <a:pt x="636" y="1"/>
                  </a:moveTo>
                  <a:cubicBezTo>
                    <a:pt x="580" y="1"/>
                    <a:pt x="433" y="109"/>
                    <a:pt x="285" y="257"/>
                  </a:cubicBezTo>
                  <a:cubicBezTo>
                    <a:pt x="118" y="424"/>
                    <a:pt x="1" y="591"/>
                    <a:pt x="34" y="624"/>
                  </a:cubicBezTo>
                  <a:cubicBezTo>
                    <a:pt x="37" y="626"/>
                    <a:pt x="40" y="626"/>
                    <a:pt x="43" y="626"/>
                  </a:cubicBezTo>
                  <a:cubicBezTo>
                    <a:pt x="90" y="626"/>
                    <a:pt x="231" y="528"/>
                    <a:pt x="402" y="357"/>
                  </a:cubicBezTo>
                  <a:cubicBezTo>
                    <a:pt x="569" y="190"/>
                    <a:pt x="686" y="23"/>
                    <a:pt x="652" y="6"/>
                  </a:cubicBezTo>
                  <a:cubicBezTo>
                    <a:pt x="649" y="2"/>
                    <a:pt x="643" y="1"/>
                    <a:pt x="6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6" name="Google Shape;2496;p59"/>
            <p:cNvSpPr/>
            <p:nvPr/>
          </p:nvSpPr>
          <p:spPr>
            <a:xfrm>
              <a:off x="4313137" y="4261437"/>
              <a:ext cx="186371" cy="311622"/>
            </a:xfrm>
            <a:custGeom>
              <a:avLst/>
              <a:gdLst/>
              <a:ahLst/>
              <a:cxnLst/>
              <a:rect l="l" t="t" r="r" b="b"/>
              <a:pathLst>
                <a:path w="5815" h="9723" extrusionOk="0">
                  <a:moveTo>
                    <a:pt x="3241" y="0"/>
                  </a:moveTo>
                  <a:lnTo>
                    <a:pt x="0" y="1755"/>
                  </a:lnTo>
                  <a:lnTo>
                    <a:pt x="150" y="2055"/>
                  </a:lnTo>
                  <a:cubicBezTo>
                    <a:pt x="835" y="3409"/>
                    <a:pt x="3693" y="8906"/>
                    <a:pt x="4461" y="9624"/>
                  </a:cubicBezTo>
                  <a:cubicBezTo>
                    <a:pt x="4531" y="9692"/>
                    <a:pt x="4586" y="9722"/>
                    <a:pt x="4627" y="9722"/>
                  </a:cubicBezTo>
                  <a:cubicBezTo>
                    <a:pt x="5092" y="9722"/>
                    <a:pt x="3910" y="5865"/>
                    <a:pt x="3910" y="5865"/>
                  </a:cubicBezTo>
                  <a:lnTo>
                    <a:pt x="5815" y="4779"/>
                  </a:lnTo>
                  <a:lnTo>
                    <a:pt x="3241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7" name="Google Shape;2497;p59"/>
            <p:cNvSpPr/>
            <p:nvPr/>
          </p:nvSpPr>
          <p:spPr>
            <a:xfrm>
              <a:off x="4313137" y="4316051"/>
              <a:ext cx="157750" cy="258163"/>
            </a:xfrm>
            <a:custGeom>
              <a:avLst/>
              <a:gdLst/>
              <a:ahLst/>
              <a:cxnLst/>
              <a:rect l="l" t="t" r="r" b="b"/>
              <a:pathLst>
                <a:path w="4922" h="8055" extrusionOk="0">
                  <a:moveTo>
                    <a:pt x="117" y="1"/>
                  </a:moveTo>
                  <a:lnTo>
                    <a:pt x="0" y="51"/>
                  </a:lnTo>
                  <a:cubicBezTo>
                    <a:pt x="1170" y="2574"/>
                    <a:pt x="4261" y="8004"/>
                    <a:pt x="4595" y="8054"/>
                  </a:cubicBezTo>
                  <a:cubicBezTo>
                    <a:pt x="4598" y="8054"/>
                    <a:pt x="4601" y="8055"/>
                    <a:pt x="4605" y="8055"/>
                  </a:cubicBezTo>
                  <a:cubicBezTo>
                    <a:pt x="4921" y="8055"/>
                    <a:pt x="4528" y="6433"/>
                    <a:pt x="4528" y="6433"/>
                  </a:cubicBezTo>
                  <a:cubicBezTo>
                    <a:pt x="4461" y="6326"/>
                    <a:pt x="4311" y="6294"/>
                    <a:pt x="4156" y="6294"/>
                  </a:cubicBezTo>
                  <a:cubicBezTo>
                    <a:pt x="3923" y="6294"/>
                    <a:pt x="3676" y="6367"/>
                    <a:pt x="3676" y="6367"/>
                  </a:cubicBezTo>
                  <a:lnTo>
                    <a:pt x="117" y="1"/>
                  </a:lnTo>
                  <a:close/>
                </a:path>
              </a:pathLst>
            </a:custGeom>
            <a:solidFill>
              <a:srgbClr val="FFFFFF">
                <a:alpha val="5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8" name="Google Shape;2498;p59"/>
            <p:cNvSpPr/>
            <p:nvPr/>
          </p:nvSpPr>
          <p:spPr>
            <a:xfrm>
              <a:off x="4315252" y="4313391"/>
              <a:ext cx="146244" cy="256528"/>
            </a:xfrm>
            <a:custGeom>
              <a:avLst/>
              <a:gdLst/>
              <a:ahLst/>
              <a:cxnLst/>
              <a:rect l="l" t="t" r="r" b="b"/>
              <a:pathLst>
                <a:path w="4563" h="8004" extrusionOk="0">
                  <a:moveTo>
                    <a:pt x="1" y="0"/>
                  </a:moveTo>
                  <a:cubicBezTo>
                    <a:pt x="18" y="33"/>
                    <a:pt x="34" y="67"/>
                    <a:pt x="51" y="84"/>
                  </a:cubicBezTo>
                  <a:cubicBezTo>
                    <a:pt x="51" y="50"/>
                    <a:pt x="34" y="33"/>
                    <a:pt x="1" y="0"/>
                  </a:cubicBezTo>
                  <a:close/>
                  <a:moveTo>
                    <a:pt x="51" y="84"/>
                  </a:moveTo>
                  <a:lnTo>
                    <a:pt x="51" y="84"/>
                  </a:lnTo>
                  <a:cubicBezTo>
                    <a:pt x="84" y="167"/>
                    <a:pt x="118" y="251"/>
                    <a:pt x="168" y="334"/>
                  </a:cubicBezTo>
                  <a:cubicBezTo>
                    <a:pt x="285" y="568"/>
                    <a:pt x="435" y="869"/>
                    <a:pt x="619" y="1220"/>
                  </a:cubicBezTo>
                  <a:cubicBezTo>
                    <a:pt x="1020" y="1972"/>
                    <a:pt x="1571" y="2991"/>
                    <a:pt x="2206" y="4110"/>
                  </a:cubicBezTo>
                  <a:cubicBezTo>
                    <a:pt x="2841" y="5213"/>
                    <a:pt x="3443" y="6216"/>
                    <a:pt x="3877" y="6934"/>
                  </a:cubicBezTo>
                  <a:lnTo>
                    <a:pt x="4412" y="7786"/>
                  </a:lnTo>
                  <a:cubicBezTo>
                    <a:pt x="4462" y="7870"/>
                    <a:pt x="4512" y="7937"/>
                    <a:pt x="4562" y="8003"/>
                  </a:cubicBezTo>
                  <a:cubicBezTo>
                    <a:pt x="4529" y="7937"/>
                    <a:pt x="4479" y="7853"/>
                    <a:pt x="4429" y="7770"/>
                  </a:cubicBezTo>
                  <a:cubicBezTo>
                    <a:pt x="4295" y="7536"/>
                    <a:pt x="4128" y="7252"/>
                    <a:pt x="3911" y="6917"/>
                  </a:cubicBezTo>
                  <a:cubicBezTo>
                    <a:pt x="3493" y="6182"/>
                    <a:pt x="2891" y="5196"/>
                    <a:pt x="2256" y="4077"/>
                  </a:cubicBezTo>
                  <a:cubicBezTo>
                    <a:pt x="1622" y="2957"/>
                    <a:pt x="1070" y="1938"/>
                    <a:pt x="669" y="1203"/>
                  </a:cubicBezTo>
                  <a:lnTo>
                    <a:pt x="185" y="318"/>
                  </a:lnTo>
                  <a:lnTo>
                    <a:pt x="51" y="8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9" name="Google Shape;2499;p59"/>
            <p:cNvSpPr/>
            <p:nvPr/>
          </p:nvSpPr>
          <p:spPr>
            <a:xfrm>
              <a:off x="4428805" y="4516940"/>
              <a:ext cx="32146" cy="5320"/>
            </a:xfrm>
            <a:custGeom>
              <a:avLst/>
              <a:gdLst/>
              <a:ahLst/>
              <a:cxnLst/>
              <a:rect l="l" t="t" r="r" b="b"/>
              <a:pathLst>
                <a:path w="1003" h="166" extrusionOk="0">
                  <a:moveTo>
                    <a:pt x="491" y="0"/>
                  </a:moveTo>
                  <a:cubicBezTo>
                    <a:pt x="319" y="0"/>
                    <a:pt x="147" y="50"/>
                    <a:pt x="0" y="149"/>
                  </a:cubicBezTo>
                  <a:cubicBezTo>
                    <a:pt x="148" y="94"/>
                    <a:pt x="306" y="69"/>
                    <a:pt x="465" y="69"/>
                  </a:cubicBezTo>
                  <a:cubicBezTo>
                    <a:pt x="648" y="69"/>
                    <a:pt x="833" y="103"/>
                    <a:pt x="1003" y="165"/>
                  </a:cubicBezTo>
                  <a:cubicBezTo>
                    <a:pt x="849" y="55"/>
                    <a:pt x="670" y="0"/>
                    <a:pt x="4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0" name="Google Shape;2500;p59"/>
            <p:cNvSpPr/>
            <p:nvPr/>
          </p:nvSpPr>
          <p:spPr>
            <a:xfrm>
              <a:off x="4425568" y="4462423"/>
              <a:ext cx="17724" cy="2756"/>
            </a:xfrm>
            <a:custGeom>
              <a:avLst/>
              <a:gdLst/>
              <a:ahLst/>
              <a:cxnLst/>
              <a:rect l="l" t="t" r="r" b="b"/>
              <a:pathLst>
                <a:path w="553" h="86" extrusionOk="0">
                  <a:moveTo>
                    <a:pt x="166" y="1"/>
                  </a:moveTo>
                  <a:cubicBezTo>
                    <a:pt x="113" y="1"/>
                    <a:pt x="60" y="9"/>
                    <a:pt x="1" y="28"/>
                  </a:cubicBezTo>
                  <a:cubicBezTo>
                    <a:pt x="84" y="62"/>
                    <a:pt x="185" y="79"/>
                    <a:pt x="268" y="79"/>
                  </a:cubicBezTo>
                  <a:cubicBezTo>
                    <a:pt x="298" y="83"/>
                    <a:pt x="325" y="85"/>
                    <a:pt x="353" y="85"/>
                  </a:cubicBezTo>
                  <a:cubicBezTo>
                    <a:pt x="419" y="85"/>
                    <a:pt x="481" y="74"/>
                    <a:pt x="552" y="62"/>
                  </a:cubicBezTo>
                  <a:cubicBezTo>
                    <a:pt x="490" y="24"/>
                    <a:pt x="417" y="5"/>
                    <a:pt x="350" y="5"/>
                  </a:cubicBezTo>
                  <a:cubicBezTo>
                    <a:pt x="328" y="5"/>
                    <a:pt x="306" y="8"/>
                    <a:pt x="285" y="12"/>
                  </a:cubicBezTo>
                  <a:cubicBezTo>
                    <a:pt x="243" y="5"/>
                    <a:pt x="205" y="1"/>
                    <a:pt x="1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1" name="Google Shape;2501;p59"/>
            <p:cNvSpPr/>
            <p:nvPr/>
          </p:nvSpPr>
          <p:spPr>
            <a:xfrm>
              <a:off x="4425055" y="4447039"/>
              <a:ext cx="14487" cy="5256"/>
            </a:xfrm>
            <a:custGeom>
              <a:avLst/>
              <a:gdLst/>
              <a:ahLst/>
              <a:cxnLst/>
              <a:rect l="l" t="t" r="r" b="b"/>
              <a:pathLst>
                <a:path w="452" h="164" extrusionOk="0">
                  <a:moveTo>
                    <a:pt x="30" y="1"/>
                  </a:moveTo>
                  <a:cubicBezTo>
                    <a:pt x="15" y="1"/>
                    <a:pt x="5" y="3"/>
                    <a:pt x="0" y="7"/>
                  </a:cubicBezTo>
                  <a:cubicBezTo>
                    <a:pt x="0" y="24"/>
                    <a:pt x="100" y="74"/>
                    <a:pt x="217" y="107"/>
                  </a:cubicBezTo>
                  <a:cubicBezTo>
                    <a:pt x="305" y="145"/>
                    <a:pt x="383" y="164"/>
                    <a:pt x="424" y="164"/>
                  </a:cubicBezTo>
                  <a:cubicBezTo>
                    <a:pt x="438" y="164"/>
                    <a:pt x="447" y="162"/>
                    <a:pt x="451" y="158"/>
                  </a:cubicBezTo>
                  <a:cubicBezTo>
                    <a:pt x="451" y="141"/>
                    <a:pt x="351" y="91"/>
                    <a:pt x="234" y="41"/>
                  </a:cubicBezTo>
                  <a:cubicBezTo>
                    <a:pt x="148" y="16"/>
                    <a:pt x="72" y="1"/>
                    <a:pt x="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2" name="Google Shape;2502;p59"/>
            <p:cNvSpPr/>
            <p:nvPr/>
          </p:nvSpPr>
          <p:spPr>
            <a:xfrm>
              <a:off x="4435215" y="4431174"/>
              <a:ext cx="9134" cy="16153"/>
            </a:xfrm>
            <a:custGeom>
              <a:avLst/>
              <a:gdLst/>
              <a:ahLst/>
              <a:cxnLst/>
              <a:rect l="l" t="t" r="r" b="b"/>
              <a:pathLst>
                <a:path w="285" h="504" extrusionOk="0">
                  <a:moveTo>
                    <a:pt x="1" y="1"/>
                  </a:moveTo>
                  <a:cubicBezTo>
                    <a:pt x="17" y="101"/>
                    <a:pt x="51" y="185"/>
                    <a:pt x="118" y="268"/>
                  </a:cubicBezTo>
                  <a:cubicBezTo>
                    <a:pt x="180" y="393"/>
                    <a:pt x="257" y="504"/>
                    <a:pt x="281" y="504"/>
                  </a:cubicBezTo>
                  <a:cubicBezTo>
                    <a:pt x="282" y="504"/>
                    <a:pt x="284" y="503"/>
                    <a:pt x="285" y="502"/>
                  </a:cubicBezTo>
                  <a:cubicBezTo>
                    <a:pt x="268" y="402"/>
                    <a:pt x="218" y="318"/>
                    <a:pt x="168" y="235"/>
                  </a:cubicBezTo>
                  <a:cubicBezTo>
                    <a:pt x="84" y="101"/>
                    <a:pt x="17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3" name="Google Shape;2503;p59"/>
            <p:cNvSpPr/>
            <p:nvPr/>
          </p:nvSpPr>
          <p:spPr>
            <a:xfrm>
              <a:off x="4443773" y="4422617"/>
              <a:ext cx="9134" cy="18845"/>
            </a:xfrm>
            <a:custGeom>
              <a:avLst/>
              <a:gdLst/>
              <a:ahLst/>
              <a:cxnLst/>
              <a:rect l="l" t="t" r="r" b="b"/>
              <a:pathLst>
                <a:path w="285" h="588" extrusionOk="0">
                  <a:moveTo>
                    <a:pt x="1" y="1"/>
                  </a:moveTo>
                  <a:cubicBezTo>
                    <a:pt x="1" y="118"/>
                    <a:pt x="18" y="235"/>
                    <a:pt x="84" y="335"/>
                  </a:cubicBezTo>
                  <a:cubicBezTo>
                    <a:pt x="146" y="490"/>
                    <a:pt x="252" y="587"/>
                    <a:pt x="280" y="587"/>
                  </a:cubicBezTo>
                  <a:cubicBezTo>
                    <a:pt x="282" y="587"/>
                    <a:pt x="284" y="587"/>
                    <a:pt x="285" y="585"/>
                  </a:cubicBezTo>
                  <a:cubicBezTo>
                    <a:pt x="235" y="485"/>
                    <a:pt x="201" y="402"/>
                    <a:pt x="135" y="301"/>
                  </a:cubicBezTo>
                  <a:cubicBezTo>
                    <a:pt x="101" y="201"/>
                    <a:pt x="51" y="1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4" name="Google Shape;2504;p59"/>
            <p:cNvSpPr/>
            <p:nvPr/>
          </p:nvSpPr>
          <p:spPr>
            <a:xfrm>
              <a:off x="4440023" y="4461141"/>
              <a:ext cx="29486" cy="24166"/>
            </a:xfrm>
            <a:custGeom>
              <a:avLst/>
              <a:gdLst/>
              <a:ahLst/>
              <a:cxnLst/>
              <a:rect l="l" t="t" r="r" b="b"/>
              <a:pathLst>
                <a:path w="920" h="754" extrusionOk="0">
                  <a:moveTo>
                    <a:pt x="176" y="73"/>
                  </a:moveTo>
                  <a:cubicBezTo>
                    <a:pt x="235" y="73"/>
                    <a:pt x="293" y="77"/>
                    <a:pt x="352" y="85"/>
                  </a:cubicBezTo>
                  <a:cubicBezTo>
                    <a:pt x="469" y="102"/>
                    <a:pt x="569" y="152"/>
                    <a:pt x="669" y="236"/>
                  </a:cubicBezTo>
                  <a:cubicBezTo>
                    <a:pt x="770" y="336"/>
                    <a:pt x="836" y="469"/>
                    <a:pt x="853" y="620"/>
                  </a:cubicBezTo>
                  <a:cubicBezTo>
                    <a:pt x="842" y="664"/>
                    <a:pt x="809" y="687"/>
                    <a:pt x="768" y="687"/>
                  </a:cubicBezTo>
                  <a:cubicBezTo>
                    <a:pt x="747" y="687"/>
                    <a:pt x="725" y="681"/>
                    <a:pt x="703" y="670"/>
                  </a:cubicBezTo>
                  <a:cubicBezTo>
                    <a:pt x="653" y="637"/>
                    <a:pt x="586" y="586"/>
                    <a:pt x="536" y="536"/>
                  </a:cubicBezTo>
                  <a:cubicBezTo>
                    <a:pt x="452" y="453"/>
                    <a:pt x="352" y="369"/>
                    <a:pt x="268" y="269"/>
                  </a:cubicBezTo>
                  <a:cubicBezTo>
                    <a:pt x="205" y="190"/>
                    <a:pt x="156" y="122"/>
                    <a:pt x="123" y="74"/>
                  </a:cubicBezTo>
                  <a:lnTo>
                    <a:pt x="123" y="74"/>
                  </a:lnTo>
                  <a:cubicBezTo>
                    <a:pt x="141" y="73"/>
                    <a:pt x="159" y="73"/>
                    <a:pt x="176" y="73"/>
                  </a:cubicBezTo>
                  <a:close/>
                  <a:moveTo>
                    <a:pt x="69" y="0"/>
                  </a:moveTo>
                  <a:cubicBezTo>
                    <a:pt x="68" y="0"/>
                    <a:pt x="68" y="1"/>
                    <a:pt x="68" y="2"/>
                  </a:cubicBezTo>
                  <a:cubicBezTo>
                    <a:pt x="74" y="19"/>
                    <a:pt x="81" y="37"/>
                    <a:pt x="89" y="55"/>
                  </a:cubicBezTo>
                  <a:lnTo>
                    <a:pt x="89" y="55"/>
                  </a:lnTo>
                  <a:cubicBezTo>
                    <a:pt x="30" y="71"/>
                    <a:pt x="1" y="85"/>
                    <a:pt x="1" y="85"/>
                  </a:cubicBezTo>
                  <a:cubicBezTo>
                    <a:pt x="33" y="81"/>
                    <a:pt x="65" y="77"/>
                    <a:pt x="98" y="75"/>
                  </a:cubicBezTo>
                  <a:lnTo>
                    <a:pt x="98" y="75"/>
                  </a:lnTo>
                  <a:cubicBezTo>
                    <a:pt x="134" y="151"/>
                    <a:pt x="184" y="227"/>
                    <a:pt x="235" y="302"/>
                  </a:cubicBezTo>
                  <a:cubicBezTo>
                    <a:pt x="318" y="403"/>
                    <a:pt x="402" y="503"/>
                    <a:pt x="502" y="586"/>
                  </a:cubicBezTo>
                  <a:cubicBezTo>
                    <a:pt x="552" y="637"/>
                    <a:pt x="619" y="687"/>
                    <a:pt x="686" y="720"/>
                  </a:cubicBezTo>
                  <a:cubicBezTo>
                    <a:pt x="719" y="753"/>
                    <a:pt x="770" y="753"/>
                    <a:pt x="820" y="753"/>
                  </a:cubicBezTo>
                  <a:cubicBezTo>
                    <a:pt x="870" y="737"/>
                    <a:pt x="903" y="687"/>
                    <a:pt x="920" y="637"/>
                  </a:cubicBezTo>
                  <a:cubicBezTo>
                    <a:pt x="903" y="319"/>
                    <a:pt x="653" y="68"/>
                    <a:pt x="352" y="35"/>
                  </a:cubicBezTo>
                  <a:cubicBezTo>
                    <a:pt x="317" y="28"/>
                    <a:pt x="283" y="24"/>
                    <a:pt x="248" y="24"/>
                  </a:cubicBezTo>
                  <a:cubicBezTo>
                    <a:pt x="201" y="24"/>
                    <a:pt x="154" y="32"/>
                    <a:pt x="106" y="50"/>
                  </a:cubicBezTo>
                  <a:lnTo>
                    <a:pt x="106" y="50"/>
                  </a:lnTo>
                  <a:cubicBezTo>
                    <a:pt x="84" y="18"/>
                    <a:pt x="72" y="0"/>
                    <a:pt x="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5" name="Google Shape;2505;p59"/>
            <p:cNvSpPr/>
            <p:nvPr/>
          </p:nvSpPr>
          <p:spPr>
            <a:xfrm>
              <a:off x="4442170" y="4441815"/>
              <a:ext cx="16121" cy="22082"/>
            </a:xfrm>
            <a:custGeom>
              <a:avLst/>
              <a:gdLst/>
              <a:ahLst/>
              <a:cxnLst/>
              <a:rect l="l" t="t" r="r" b="b"/>
              <a:pathLst>
                <a:path w="503" h="689" extrusionOk="0">
                  <a:moveTo>
                    <a:pt x="344" y="1"/>
                  </a:moveTo>
                  <a:cubicBezTo>
                    <a:pt x="309" y="1"/>
                    <a:pt x="275" y="13"/>
                    <a:pt x="251" y="37"/>
                  </a:cubicBezTo>
                  <a:cubicBezTo>
                    <a:pt x="201" y="70"/>
                    <a:pt x="168" y="103"/>
                    <a:pt x="151" y="153"/>
                  </a:cubicBezTo>
                  <a:cubicBezTo>
                    <a:pt x="101" y="237"/>
                    <a:pt x="68" y="321"/>
                    <a:pt x="34" y="404"/>
                  </a:cubicBezTo>
                  <a:cubicBezTo>
                    <a:pt x="17" y="488"/>
                    <a:pt x="1" y="571"/>
                    <a:pt x="17" y="655"/>
                  </a:cubicBezTo>
                  <a:cubicBezTo>
                    <a:pt x="34" y="655"/>
                    <a:pt x="34" y="571"/>
                    <a:pt x="84" y="421"/>
                  </a:cubicBezTo>
                  <a:cubicBezTo>
                    <a:pt x="118" y="337"/>
                    <a:pt x="151" y="270"/>
                    <a:pt x="201" y="187"/>
                  </a:cubicBezTo>
                  <a:cubicBezTo>
                    <a:pt x="227" y="136"/>
                    <a:pt x="292" y="65"/>
                    <a:pt x="351" y="65"/>
                  </a:cubicBezTo>
                  <a:cubicBezTo>
                    <a:pt x="369" y="65"/>
                    <a:pt x="386" y="71"/>
                    <a:pt x="402" y="87"/>
                  </a:cubicBezTo>
                  <a:cubicBezTo>
                    <a:pt x="435" y="170"/>
                    <a:pt x="418" y="287"/>
                    <a:pt x="385" y="371"/>
                  </a:cubicBezTo>
                  <a:cubicBezTo>
                    <a:pt x="352" y="438"/>
                    <a:pt x="285" y="504"/>
                    <a:pt x="235" y="571"/>
                  </a:cubicBezTo>
                  <a:cubicBezTo>
                    <a:pt x="168" y="604"/>
                    <a:pt x="101" y="654"/>
                    <a:pt x="35" y="688"/>
                  </a:cubicBezTo>
                  <a:lnTo>
                    <a:pt x="35" y="688"/>
                  </a:lnTo>
                  <a:cubicBezTo>
                    <a:pt x="127" y="684"/>
                    <a:pt x="204" y="652"/>
                    <a:pt x="251" y="605"/>
                  </a:cubicBezTo>
                  <a:cubicBezTo>
                    <a:pt x="335" y="538"/>
                    <a:pt x="385" y="471"/>
                    <a:pt x="435" y="387"/>
                  </a:cubicBezTo>
                  <a:cubicBezTo>
                    <a:pt x="502" y="287"/>
                    <a:pt x="502" y="153"/>
                    <a:pt x="452" y="53"/>
                  </a:cubicBezTo>
                  <a:cubicBezTo>
                    <a:pt x="425" y="17"/>
                    <a:pt x="384" y="1"/>
                    <a:pt x="344" y="1"/>
                  </a:cubicBezTo>
                  <a:close/>
                  <a:moveTo>
                    <a:pt x="35" y="688"/>
                  </a:moveTo>
                  <a:lnTo>
                    <a:pt x="35" y="688"/>
                  </a:lnTo>
                  <a:cubicBezTo>
                    <a:pt x="29" y="688"/>
                    <a:pt x="23" y="688"/>
                    <a:pt x="17" y="688"/>
                  </a:cubicBezTo>
                  <a:lnTo>
                    <a:pt x="34" y="688"/>
                  </a:lnTo>
                  <a:cubicBezTo>
                    <a:pt x="34" y="688"/>
                    <a:pt x="35" y="688"/>
                    <a:pt x="35" y="68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6" name="Google Shape;2506;p59"/>
            <p:cNvSpPr/>
            <p:nvPr/>
          </p:nvSpPr>
          <p:spPr>
            <a:xfrm>
              <a:off x="4346308" y="4292494"/>
              <a:ext cx="29486" cy="79292"/>
            </a:xfrm>
            <a:custGeom>
              <a:avLst/>
              <a:gdLst/>
              <a:ahLst/>
              <a:cxnLst/>
              <a:rect l="l" t="t" r="r" b="b"/>
              <a:pathLst>
                <a:path w="920" h="2474" extrusionOk="0">
                  <a:moveTo>
                    <a:pt x="402" y="0"/>
                  </a:moveTo>
                  <a:cubicBezTo>
                    <a:pt x="385" y="17"/>
                    <a:pt x="485" y="134"/>
                    <a:pt x="586" y="368"/>
                  </a:cubicBezTo>
                  <a:cubicBezTo>
                    <a:pt x="853" y="970"/>
                    <a:pt x="736" y="1688"/>
                    <a:pt x="302" y="2189"/>
                  </a:cubicBezTo>
                  <a:cubicBezTo>
                    <a:pt x="135" y="2373"/>
                    <a:pt x="1" y="2457"/>
                    <a:pt x="18" y="2473"/>
                  </a:cubicBezTo>
                  <a:cubicBezTo>
                    <a:pt x="51" y="2457"/>
                    <a:pt x="84" y="2440"/>
                    <a:pt x="118" y="2406"/>
                  </a:cubicBezTo>
                  <a:cubicBezTo>
                    <a:pt x="185" y="2356"/>
                    <a:pt x="268" y="2289"/>
                    <a:pt x="335" y="2206"/>
                  </a:cubicBezTo>
                  <a:cubicBezTo>
                    <a:pt x="820" y="1705"/>
                    <a:pt x="920" y="970"/>
                    <a:pt x="636" y="351"/>
                  </a:cubicBezTo>
                  <a:cubicBezTo>
                    <a:pt x="586" y="251"/>
                    <a:pt x="536" y="168"/>
                    <a:pt x="469" y="84"/>
                  </a:cubicBezTo>
                  <a:cubicBezTo>
                    <a:pt x="435" y="34"/>
                    <a:pt x="402" y="0"/>
                    <a:pt x="4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7" name="Google Shape;2507;p59"/>
            <p:cNvSpPr/>
            <p:nvPr/>
          </p:nvSpPr>
          <p:spPr>
            <a:xfrm>
              <a:off x="4372013" y="4382971"/>
              <a:ext cx="25223" cy="45030"/>
            </a:xfrm>
            <a:custGeom>
              <a:avLst/>
              <a:gdLst/>
              <a:ahLst/>
              <a:cxnLst/>
              <a:rect l="l" t="t" r="r" b="b"/>
              <a:pathLst>
                <a:path w="787" h="1405" extrusionOk="0">
                  <a:moveTo>
                    <a:pt x="2" y="1"/>
                  </a:moveTo>
                  <a:cubicBezTo>
                    <a:pt x="2" y="1"/>
                    <a:pt x="1" y="1"/>
                    <a:pt x="1" y="1"/>
                  </a:cubicBezTo>
                  <a:cubicBezTo>
                    <a:pt x="168" y="502"/>
                    <a:pt x="435" y="987"/>
                    <a:pt x="770" y="1405"/>
                  </a:cubicBezTo>
                  <a:cubicBezTo>
                    <a:pt x="786" y="1388"/>
                    <a:pt x="602" y="1087"/>
                    <a:pt x="385" y="703"/>
                  </a:cubicBezTo>
                  <a:cubicBezTo>
                    <a:pt x="173" y="328"/>
                    <a:pt x="25" y="1"/>
                    <a:pt x="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8" name="Google Shape;2508;p59"/>
            <p:cNvSpPr/>
            <p:nvPr/>
          </p:nvSpPr>
          <p:spPr>
            <a:xfrm>
              <a:off x="4347943" y="4353004"/>
              <a:ext cx="7500" cy="9230"/>
            </a:xfrm>
            <a:custGeom>
              <a:avLst/>
              <a:gdLst/>
              <a:ahLst/>
              <a:cxnLst/>
              <a:rect l="l" t="t" r="r" b="b"/>
              <a:pathLst>
                <a:path w="234" h="288" extrusionOk="0">
                  <a:moveTo>
                    <a:pt x="217" y="0"/>
                  </a:moveTo>
                  <a:cubicBezTo>
                    <a:pt x="201" y="0"/>
                    <a:pt x="167" y="67"/>
                    <a:pt x="117" y="134"/>
                  </a:cubicBezTo>
                  <a:cubicBezTo>
                    <a:pt x="50" y="201"/>
                    <a:pt x="0" y="268"/>
                    <a:pt x="17" y="285"/>
                  </a:cubicBezTo>
                  <a:cubicBezTo>
                    <a:pt x="19" y="287"/>
                    <a:pt x="22" y="288"/>
                    <a:pt x="26" y="288"/>
                  </a:cubicBezTo>
                  <a:cubicBezTo>
                    <a:pt x="51" y="288"/>
                    <a:pt x="109" y="240"/>
                    <a:pt x="167" y="168"/>
                  </a:cubicBezTo>
                  <a:cubicBezTo>
                    <a:pt x="234" y="84"/>
                    <a:pt x="234" y="0"/>
                    <a:pt x="2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9" name="Google Shape;2509;p59"/>
            <p:cNvSpPr/>
            <p:nvPr/>
          </p:nvSpPr>
          <p:spPr>
            <a:xfrm>
              <a:off x="4316625" y="4291949"/>
              <a:ext cx="54677" cy="80349"/>
            </a:xfrm>
            <a:custGeom>
              <a:avLst/>
              <a:gdLst/>
              <a:ahLst/>
              <a:cxnLst/>
              <a:rect l="l" t="t" r="r" b="b"/>
              <a:pathLst>
                <a:path w="1706" h="2507" extrusionOk="0">
                  <a:moveTo>
                    <a:pt x="1338" y="1"/>
                  </a:moveTo>
                  <a:lnTo>
                    <a:pt x="1" y="769"/>
                  </a:lnTo>
                  <a:lnTo>
                    <a:pt x="953" y="2507"/>
                  </a:lnTo>
                  <a:cubicBezTo>
                    <a:pt x="1321" y="2206"/>
                    <a:pt x="1555" y="1789"/>
                    <a:pt x="1622" y="1321"/>
                  </a:cubicBezTo>
                  <a:cubicBezTo>
                    <a:pt x="1705" y="853"/>
                    <a:pt x="1605" y="385"/>
                    <a:pt x="1338" y="1"/>
                  </a:cubicBezTo>
                  <a:close/>
                </a:path>
              </a:pathLst>
            </a:custGeom>
            <a:solidFill>
              <a:srgbClr val="FFFFFF">
                <a:alpha val="5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0" name="Google Shape;2510;p59"/>
            <p:cNvSpPr/>
            <p:nvPr/>
          </p:nvSpPr>
          <p:spPr>
            <a:xfrm>
              <a:off x="4360534" y="4333710"/>
              <a:ext cx="3782" cy="9166"/>
            </a:xfrm>
            <a:custGeom>
              <a:avLst/>
              <a:gdLst/>
              <a:ahLst/>
              <a:cxnLst/>
              <a:rect l="l" t="t" r="r" b="b"/>
              <a:pathLst>
                <a:path w="118" h="286" extrusionOk="0">
                  <a:moveTo>
                    <a:pt x="101" y="1"/>
                  </a:moveTo>
                  <a:cubicBezTo>
                    <a:pt x="84" y="1"/>
                    <a:pt x="51" y="51"/>
                    <a:pt x="34" y="135"/>
                  </a:cubicBezTo>
                  <a:cubicBezTo>
                    <a:pt x="1" y="218"/>
                    <a:pt x="1" y="285"/>
                    <a:pt x="18" y="285"/>
                  </a:cubicBezTo>
                  <a:cubicBezTo>
                    <a:pt x="34" y="285"/>
                    <a:pt x="68" y="235"/>
                    <a:pt x="101" y="151"/>
                  </a:cubicBezTo>
                  <a:cubicBezTo>
                    <a:pt x="118" y="68"/>
                    <a:pt x="118" y="1"/>
                    <a:pt x="1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1" name="Google Shape;2511;p59"/>
            <p:cNvSpPr/>
            <p:nvPr/>
          </p:nvSpPr>
          <p:spPr>
            <a:xfrm>
              <a:off x="4360534" y="4313839"/>
              <a:ext cx="4295" cy="10352"/>
            </a:xfrm>
            <a:custGeom>
              <a:avLst/>
              <a:gdLst/>
              <a:ahLst/>
              <a:cxnLst/>
              <a:rect l="l" t="t" r="r" b="b"/>
              <a:pathLst>
                <a:path w="134" h="323" extrusionOk="0">
                  <a:moveTo>
                    <a:pt x="24" y="0"/>
                  </a:moveTo>
                  <a:cubicBezTo>
                    <a:pt x="22" y="0"/>
                    <a:pt x="19" y="1"/>
                    <a:pt x="18" y="3"/>
                  </a:cubicBezTo>
                  <a:cubicBezTo>
                    <a:pt x="1" y="19"/>
                    <a:pt x="34" y="86"/>
                    <a:pt x="51" y="170"/>
                  </a:cubicBezTo>
                  <a:cubicBezTo>
                    <a:pt x="68" y="253"/>
                    <a:pt x="68" y="320"/>
                    <a:pt x="84" y="320"/>
                  </a:cubicBezTo>
                  <a:cubicBezTo>
                    <a:pt x="86" y="322"/>
                    <a:pt x="87" y="322"/>
                    <a:pt x="89" y="322"/>
                  </a:cubicBezTo>
                  <a:cubicBezTo>
                    <a:pt x="107" y="322"/>
                    <a:pt x="133" y="245"/>
                    <a:pt x="118" y="153"/>
                  </a:cubicBezTo>
                  <a:cubicBezTo>
                    <a:pt x="103" y="63"/>
                    <a:pt x="48" y="0"/>
                    <a:pt x="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2" name="Google Shape;2512;p59"/>
            <p:cNvSpPr/>
            <p:nvPr/>
          </p:nvSpPr>
          <p:spPr>
            <a:xfrm>
              <a:off x="4356784" y="4300538"/>
              <a:ext cx="2179" cy="5897"/>
            </a:xfrm>
            <a:custGeom>
              <a:avLst/>
              <a:gdLst/>
              <a:ahLst/>
              <a:cxnLst/>
              <a:rect l="l" t="t" r="r" b="b"/>
              <a:pathLst>
                <a:path w="68" h="184" extrusionOk="0">
                  <a:moveTo>
                    <a:pt x="18" y="0"/>
                  </a:moveTo>
                  <a:cubicBezTo>
                    <a:pt x="1" y="17"/>
                    <a:pt x="1" y="50"/>
                    <a:pt x="1" y="100"/>
                  </a:cubicBezTo>
                  <a:cubicBezTo>
                    <a:pt x="18" y="150"/>
                    <a:pt x="34" y="184"/>
                    <a:pt x="51" y="184"/>
                  </a:cubicBezTo>
                  <a:cubicBezTo>
                    <a:pt x="68" y="184"/>
                    <a:pt x="68" y="134"/>
                    <a:pt x="68" y="84"/>
                  </a:cubicBezTo>
                  <a:cubicBezTo>
                    <a:pt x="68" y="33"/>
                    <a:pt x="34" y="0"/>
                    <a:pt x="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3" name="Google Shape;2513;p59"/>
            <p:cNvSpPr/>
            <p:nvPr/>
          </p:nvSpPr>
          <p:spPr>
            <a:xfrm>
              <a:off x="5317744" y="4539375"/>
              <a:ext cx="326141" cy="132206"/>
            </a:xfrm>
            <a:custGeom>
              <a:avLst/>
              <a:gdLst/>
              <a:ahLst/>
              <a:cxnLst/>
              <a:rect l="l" t="t" r="r" b="b"/>
              <a:pathLst>
                <a:path w="10176" h="4125" extrusionOk="0">
                  <a:moveTo>
                    <a:pt x="217" y="0"/>
                  </a:moveTo>
                  <a:lnTo>
                    <a:pt x="0" y="3676"/>
                  </a:lnTo>
                  <a:lnTo>
                    <a:pt x="334" y="3709"/>
                  </a:lnTo>
                  <a:cubicBezTo>
                    <a:pt x="1514" y="3814"/>
                    <a:pt x="5572" y="4125"/>
                    <a:pt x="7759" y="4125"/>
                  </a:cubicBezTo>
                  <a:cubicBezTo>
                    <a:pt x="8360" y="4125"/>
                    <a:pt x="8820" y="4101"/>
                    <a:pt x="9040" y="4044"/>
                  </a:cubicBezTo>
                  <a:cubicBezTo>
                    <a:pt x="10176" y="3743"/>
                    <a:pt x="5564" y="2523"/>
                    <a:pt x="5564" y="2523"/>
                  </a:cubicBezTo>
                  <a:lnTo>
                    <a:pt x="5631" y="334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4" name="Google Shape;2514;p59"/>
            <p:cNvSpPr/>
            <p:nvPr/>
          </p:nvSpPr>
          <p:spPr>
            <a:xfrm>
              <a:off x="5317744" y="4605238"/>
              <a:ext cx="63747" cy="53043"/>
            </a:xfrm>
            <a:custGeom>
              <a:avLst/>
              <a:gdLst/>
              <a:ahLst/>
              <a:cxnLst/>
              <a:rect l="l" t="t" r="r" b="b"/>
              <a:pathLst>
                <a:path w="1989" h="1655" extrusionOk="0">
                  <a:moveTo>
                    <a:pt x="67" y="0"/>
                  </a:moveTo>
                  <a:lnTo>
                    <a:pt x="0" y="1537"/>
                  </a:lnTo>
                  <a:lnTo>
                    <a:pt x="1989" y="1654"/>
                  </a:lnTo>
                  <a:cubicBezTo>
                    <a:pt x="1922" y="1186"/>
                    <a:pt x="1688" y="752"/>
                    <a:pt x="1320" y="451"/>
                  </a:cubicBezTo>
                  <a:cubicBezTo>
                    <a:pt x="969" y="151"/>
                    <a:pt x="518" y="0"/>
                    <a:pt x="67" y="0"/>
                  </a:cubicBezTo>
                  <a:close/>
                </a:path>
              </a:pathLst>
            </a:custGeom>
            <a:solidFill>
              <a:srgbClr val="FFFFFF">
                <a:alpha val="5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5" name="Google Shape;2515;p59"/>
            <p:cNvSpPr/>
            <p:nvPr/>
          </p:nvSpPr>
          <p:spPr>
            <a:xfrm>
              <a:off x="5317744" y="4642191"/>
              <a:ext cx="302039" cy="28909"/>
            </a:xfrm>
            <a:custGeom>
              <a:avLst/>
              <a:gdLst/>
              <a:ahLst/>
              <a:cxnLst/>
              <a:rect l="l" t="t" r="r" b="b"/>
              <a:pathLst>
                <a:path w="9424" h="902" extrusionOk="0">
                  <a:moveTo>
                    <a:pt x="7820" y="0"/>
                  </a:moveTo>
                  <a:cubicBezTo>
                    <a:pt x="7486" y="0"/>
                    <a:pt x="7302" y="685"/>
                    <a:pt x="7302" y="685"/>
                  </a:cubicBezTo>
                  <a:lnTo>
                    <a:pt x="0" y="334"/>
                  </a:lnTo>
                  <a:lnTo>
                    <a:pt x="0" y="468"/>
                  </a:lnTo>
                  <a:cubicBezTo>
                    <a:pt x="1914" y="713"/>
                    <a:pt x="5548" y="901"/>
                    <a:pt x="7634" y="901"/>
                  </a:cubicBezTo>
                  <a:cubicBezTo>
                    <a:pt x="8534" y="901"/>
                    <a:pt x="9146" y="866"/>
                    <a:pt x="9207" y="785"/>
                  </a:cubicBezTo>
                  <a:cubicBezTo>
                    <a:pt x="9424" y="535"/>
                    <a:pt x="7820" y="0"/>
                    <a:pt x="7820" y="0"/>
                  </a:cubicBezTo>
                  <a:close/>
                </a:path>
              </a:pathLst>
            </a:custGeom>
            <a:solidFill>
              <a:srgbClr val="FFFFFF">
                <a:alpha val="5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6" name="Google Shape;2516;p59"/>
            <p:cNvSpPr/>
            <p:nvPr/>
          </p:nvSpPr>
          <p:spPr>
            <a:xfrm>
              <a:off x="5315052" y="4652896"/>
              <a:ext cx="298321" cy="13205"/>
            </a:xfrm>
            <a:custGeom>
              <a:avLst/>
              <a:gdLst/>
              <a:ahLst/>
              <a:cxnLst/>
              <a:rect l="l" t="t" r="r" b="b"/>
              <a:pathLst>
                <a:path w="9308" h="412" extrusionOk="0">
                  <a:moveTo>
                    <a:pt x="1" y="0"/>
                  </a:moveTo>
                  <a:cubicBezTo>
                    <a:pt x="34" y="0"/>
                    <a:pt x="68" y="17"/>
                    <a:pt x="101" y="17"/>
                  </a:cubicBezTo>
                  <a:cubicBezTo>
                    <a:pt x="185" y="17"/>
                    <a:pt x="268" y="34"/>
                    <a:pt x="368" y="34"/>
                  </a:cubicBezTo>
                  <a:lnTo>
                    <a:pt x="1371" y="117"/>
                  </a:lnTo>
                  <a:cubicBezTo>
                    <a:pt x="2206" y="184"/>
                    <a:pt x="3359" y="251"/>
                    <a:pt x="4646" y="301"/>
                  </a:cubicBezTo>
                  <a:cubicBezTo>
                    <a:pt x="5932" y="351"/>
                    <a:pt x="7102" y="368"/>
                    <a:pt x="7937" y="385"/>
                  </a:cubicBezTo>
                  <a:lnTo>
                    <a:pt x="8940" y="385"/>
                  </a:lnTo>
                  <a:cubicBezTo>
                    <a:pt x="9040" y="368"/>
                    <a:pt x="9124" y="368"/>
                    <a:pt x="9207" y="368"/>
                  </a:cubicBezTo>
                  <a:cubicBezTo>
                    <a:pt x="9215" y="399"/>
                    <a:pt x="9237" y="412"/>
                    <a:pt x="9259" y="412"/>
                  </a:cubicBezTo>
                  <a:cubicBezTo>
                    <a:pt x="9283" y="412"/>
                    <a:pt x="9307" y="395"/>
                    <a:pt x="9307" y="368"/>
                  </a:cubicBezTo>
                  <a:cubicBezTo>
                    <a:pt x="9307" y="332"/>
                    <a:pt x="9283" y="315"/>
                    <a:pt x="9259" y="315"/>
                  </a:cubicBezTo>
                  <a:cubicBezTo>
                    <a:pt x="9237" y="315"/>
                    <a:pt x="9215" y="328"/>
                    <a:pt x="9207" y="351"/>
                  </a:cubicBezTo>
                  <a:lnTo>
                    <a:pt x="8940" y="351"/>
                  </a:lnTo>
                  <a:lnTo>
                    <a:pt x="7937" y="334"/>
                  </a:lnTo>
                  <a:cubicBezTo>
                    <a:pt x="7102" y="318"/>
                    <a:pt x="5932" y="284"/>
                    <a:pt x="4646" y="234"/>
                  </a:cubicBezTo>
                  <a:cubicBezTo>
                    <a:pt x="3376" y="184"/>
                    <a:pt x="2206" y="134"/>
                    <a:pt x="1371" y="67"/>
                  </a:cubicBezTo>
                  <a:lnTo>
                    <a:pt x="368" y="17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7" name="Google Shape;2517;p59"/>
            <p:cNvSpPr/>
            <p:nvPr/>
          </p:nvSpPr>
          <p:spPr>
            <a:xfrm>
              <a:off x="5551228" y="4640044"/>
              <a:ext cx="18236" cy="26794"/>
            </a:xfrm>
            <a:custGeom>
              <a:avLst/>
              <a:gdLst/>
              <a:ahLst/>
              <a:cxnLst/>
              <a:rect l="l" t="t" r="r" b="b"/>
              <a:pathLst>
                <a:path w="569" h="83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234" y="134"/>
                    <a:pt x="0" y="468"/>
                    <a:pt x="17" y="836"/>
                  </a:cubicBezTo>
                  <a:cubicBezTo>
                    <a:pt x="84" y="502"/>
                    <a:pt x="284" y="201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8" name="Google Shape;2518;p59"/>
            <p:cNvSpPr/>
            <p:nvPr/>
          </p:nvSpPr>
          <p:spPr>
            <a:xfrm>
              <a:off x="5500333" y="4624436"/>
              <a:ext cx="10769" cy="14070"/>
            </a:xfrm>
            <a:custGeom>
              <a:avLst/>
              <a:gdLst/>
              <a:ahLst/>
              <a:cxnLst/>
              <a:rect l="l" t="t" r="r" b="b"/>
              <a:pathLst>
                <a:path w="336" h="439" extrusionOk="0">
                  <a:moveTo>
                    <a:pt x="313" y="1"/>
                  </a:moveTo>
                  <a:cubicBezTo>
                    <a:pt x="287" y="1"/>
                    <a:pt x="211" y="81"/>
                    <a:pt x="135" y="203"/>
                  </a:cubicBezTo>
                  <a:cubicBezTo>
                    <a:pt x="51" y="320"/>
                    <a:pt x="1" y="437"/>
                    <a:pt x="18" y="437"/>
                  </a:cubicBezTo>
                  <a:cubicBezTo>
                    <a:pt x="19" y="438"/>
                    <a:pt x="20" y="439"/>
                    <a:pt x="22" y="439"/>
                  </a:cubicBezTo>
                  <a:cubicBezTo>
                    <a:pt x="47" y="439"/>
                    <a:pt x="124" y="345"/>
                    <a:pt x="201" y="237"/>
                  </a:cubicBezTo>
                  <a:cubicBezTo>
                    <a:pt x="285" y="120"/>
                    <a:pt x="335" y="3"/>
                    <a:pt x="318" y="3"/>
                  </a:cubicBezTo>
                  <a:cubicBezTo>
                    <a:pt x="317" y="1"/>
                    <a:pt x="315" y="1"/>
                    <a:pt x="3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9" name="Google Shape;2519;p59"/>
            <p:cNvSpPr/>
            <p:nvPr/>
          </p:nvSpPr>
          <p:spPr>
            <a:xfrm>
              <a:off x="5486423" y="4621199"/>
              <a:ext cx="12339" cy="9327"/>
            </a:xfrm>
            <a:custGeom>
              <a:avLst/>
              <a:gdLst/>
              <a:ahLst/>
              <a:cxnLst/>
              <a:rect l="l" t="t" r="r" b="b"/>
              <a:pathLst>
                <a:path w="385" h="291" extrusionOk="0">
                  <a:moveTo>
                    <a:pt x="358" y="0"/>
                  </a:moveTo>
                  <a:cubicBezTo>
                    <a:pt x="330" y="0"/>
                    <a:pt x="255" y="48"/>
                    <a:pt x="168" y="120"/>
                  </a:cubicBezTo>
                  <a:cubicBezTo>
                    <a:pt x="67" y="204"/>
                    <a:pt x="0" y="271"/>
                    <a:pt x="17" y="287"/>
                  </a:cubicBezTo>
                  <a:cubicBezTo>
                    <a:pt x="19" y="290"/>
                    <a:pt x="23" y="291"/>
                    <a:pt x="27" y="291"/>
                  </a:cubicBezTo>
                  <a:cubicBezTo>
                    <a:pt x="56" y="291"/>
                    <a:pt x="130" y="243"/>
                    <a:pt x="218" y="171"/>
                  </a:cubicBezTo>
                  <a:cubicBezTo>
                    <a:pt x="318" y="87"/>
                    <a:pt x="385" y="3"/>
                    <a:pt x="368" y="3"/>
                  </a:cubicBezTo>
                  <a:cubicBezTo>
                    <a:pt x="366" y="1"/>
                    <a:pt x="363" y="0"/>
                    <a:pt x="3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0" name="Google Shape;2520;p59"/>
            <p:cNvSpPr/>
            <p:nvPr/>
          </p:nvSpPr>
          <p:spPr>
            <a:xfrm>
              <a:off x="5475718" y="4601488"/>
              <a:ext cx="20897" cy="3814"/>
            </a:xfrm>
            <a:custGeom>
              <a:avLst/>
              <a:gdLst/>
              <a:ahLst/>
              <a:cxnLst/>
              <a:rect l="l" t="t" r="r" b="b"/>
              <a:pathLst>
                <a:path w="652" h="119" extrusionOk="0">
                  <a:moveTo>
                    <a:pt x="0" y="0"/>
                  </a:moveTo>
                  <a:lnTo>
                    <a:pt x="0" y="17"/>
                  </a:lnTo>
                  <a:cubicBezTo>
                    <a:pt x="130" y="82"/>
                    <a:pt x="273" y="119"/>
                    <a:pt x="417" y="119"/>
                  </a:cubicBezTo>
                  <a:cubicBezTo>
                    <a:pt x="496" y="119"/>
                    <a:pt x="575" y="107"/>
                    <a:pt x="652" y="84"/>
                  </a:cubicBezTo>
                  <a:cubicBezTo>
                    <a:pt x="552" y="67"/>
                    <a:pt x="435" y="50"/>
                    <a:pt x="334" y="50"/>
                  </a:cubicBezTo>
                  <a:cubicBezTo>
                    <a:pt x="218" y="17"/>
                    <a:pt x="117" y="1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1" name="Google Shape;2521;p59"/>
            <p:cNvSpPr/>
            <p:nvPr/>
          </p:nvSpPr>
          <p:spPr>
            <a:xfrm>
              <a:off x="5507320" y="4608539"/>
              <a:ext cx="33749" cy="18140"/>
            </a:xfrm>
            <a:custGeom>
              <a:avLst/>
              <a:gdLst/>
              <a:ahLst/>
              <a:cxnLst/>
              <a:rect l="l" t="t" r="r" b="b"/>
              <a:pathLst>
                <a:path w="1053" h="566" extrusionOk="0">
                  <a:moveTo>
                    <a:pt x="673" y="64"/>
                  </a:moveTo>
                  <a:cubicBezTo>
                    <a:pt x="767" y="64"/>
                    <a:pt x="863" y="87"/>
                    <a:pt x="953" y="131"/>
                  </a:cubicBezTo>
                  <a:cubicBezTo>
                    <a:pt x="1003" y="181"/>
                    <a:pt x="986" y="231"/>
                    <a:pt x="919" y="265"/>
                  </a:cubicBezTo>
                  <a:cubicBezTo>
                    <a:pt x="852" y="298"/>
                    <a:pt x="785" y="332"/>
                    <a:pt x="719" y="348"/>
                  </a:cubicBezTo>
                  <a:cubicBezTo>
                    <a:pt x="602" y="382"/>
                    <a:pt x="468" y="415"/>
                    <a:pt x="351" y="432"/>
                  </a:cubicBezTo>
                  <a:cubicBezTo>
                    <a:pt x="242" y="449"/>
                    <a:pt x="154" y="453"/>
                    <a:pt x="93" y="455"/>
                  </a:cubicBezTo>
                  <a:lnTo>
                    <a:pt x="93" y="455"/>
                  </a:lnTo>
                  <a:cubicBezTo>
                    <a:pt x="128" y="384"/>
                    <a:pt x="173" y="321"/>
                    <a:pt x="217" y="265"/>
                  </a:cubicBezTo>
                  <a:cubicBezTo>
                    <a:pt x="301" y="181"/>
                    <a:pt x="418" y="114"/>
                    <a:pt x="535" y="81"/>
                  </a:cubicBezTo>
                  <a:cubicBezTo>
                    <a:pt x="579" y="70"/>
                    <a:pt x="626" y="64"/>
                    <a:pt x="673" y="64"/>
                  </a:cubicBezTo>
                  <a:close/>
                  <a:moveTo>
                    <a:pt x="680" y="1"/>
                  </a:moveTo>
                  <a:cubicBezTo>
                    <a:pt x="495" y="1"/>
                    <a:pt x="312" y="82"/>
                    <a:pt x="184" y="231"/>
                  </a:cubicBezTo>
                  <a:cubicBezTo>
                    <a:pt x="136" y="296"/>
                    <a:pt x="88" y="375"/>
                    <a:pt x="69" y="456"/>
                  </a:cubicBezTo>
                  <a:lnTo>
                    <a:pt x="69" y="456"/>
                  </a:lnTo>
                  <a:cubicBezTo>
                    <a:pt x="24" y="457"/>
                    <a:pt x="0" y="458"/>
                    <a:pt x="0" y="465"/>
                  </a:cubicBezTo>
                  <a:cubicBezTo>
                    <a:pt x="22" y="468"/>
                    <a:pt x="43" y="471"/>
                    <a:pt x="65" y="474"/>
                  </a:cubicBezTo>
                  <a:lnTo>
                    <a:pt x="65" y="474"/>
                  </a:lnTo>
                  <a:cubicBezTo>
                    <a:pt x="50" y="535"/>
                    <a:pt x="50" y="566"/>
                    <a:pt x="50" y="566"/>
                  </a:cubicBezTo>
                  <a:cubicBezTo>
                    <a:pt x="59" y="535"/>
                    <a:pt x="70" y="505"/>
                    <a:pt x="83" y="477"/>
                  </a:cubicBezTo>
                  <a:lnTo>
                    <a:pt x="83" y="477"/>
                  </a:lnTo>
                  <a:cubicBezTo>
                    <a:pt x="138" y="484"/>
                    <a:pt x="193" y="489"/>
                    <a:pt x="248" y="489"/>
                  </a:cubicBezTo>
                  <a:cubicBezTo>
                    <a:pt x="282" y="489"/>
                    <a:pt x="317" y="487"/>
                    <a:pt x="351" y="482"/>
                  </a:cubicBezTo>
                  <a:cubicBezTo>
                    <a:pt x="485" y="465"/>
                    <a:pt x="602" y="449"/>
                    <a:pt x="735" y="415"/>
                  </a:cubicBezTo>
                  <a:cubicBezTo>
                    <a:pt x="802" y="382"/>
                    <a:pt x="886" y="365"/>
                    <a:pt x="953" y="332"/>
                  </a:cubicBezTo>
                  <a:cubicBezTo>
                    <a:pt x="986" y="298"/>
                    <a:pt x="1019" y="265"/>
                    <a:pt x="1036" y="215"/>
                  </a:cubicBezTo>
                  <a:cubicBezTo>
                    <a:pt x="1053" y="165"/>
                    <a:pt x="1036" y="114"/>
                    <a:pt x="986" y="81"/>
                  </a:cubicBezTo>
                  <a:cubicBezTo>
                    <a:pt x="889" y="27"/>
                    <a:pt x="784" y="1"/>
                    <a:pt x="6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2" name="Google Shape;2522;p59"/>
            <p:cNvSpPr/>
            <p:nvPr/>
          </p:nvSpPr>
          <p:spPr>
            <a:xfrm>
              <a:off x="5496070" y="4602001"/>
              <a:ext cx="16089" cy="21986"/>
            </a:xfrm>
            <a:custGeom>
              <a:avLst/>
              <a:gdLst/>
              <a:ahLst/>
              <a:cxnLst/>
              <a:rect l="l" t="t" r="r" b="b"/>
              <a:pathLst>
                <a:path w="502" h="686" extrusionOk="0">
                  <a:moveTo>
                    <a:pt x="117" y="1"/>
                  </a:moveTo>
                  <a:cubicBezTo>
                    <a:pt x="50" y="1"/>
                    <a:pt x="0" y="84"/>
                    <a:pt x="0" y="151"/>
                  </a:cubicBezTo>
                  <a:cubicBezTo>
                    <a:pt x="17" y="218"/>
                    <a:pt x="34" y="268"/>
                    <a:pt x="67" y="318"/>
                  </a:cubicBezTo>
                  <a:cubicBezTo>
                    <a:pt x="100" y="385"/>
                    <a:pt x="151" y="469"/>
                    <a:pt x="217" y="536"/>
                  </a:cubicBezTo>
                  <a:cubicBezTo>
                    <a:pt x="268" y="602"/>
                    <a:pt x="334" y="653"/>
                    <a:pt x="418" y="686"/>
                  </a:cubicBezTo>
                  <a:cubicBezTo>
                    <a:pt x="418" y="669"/>
                    <a:pt x="351" y="619"/>
                    <a:pt x="251" y="502"/>
                  </a:cubicBezTo>
                  <a:cubicBezTo>
                    <a:pt x="201" y="435"/>
                    <a:pt x="151" y="369"/>
                    <a:pt x="117" y="285"/>
                  </a:cubicBezTo>
                  <a:cubicBezTo>
                    <a:pt x="67" y="201"/>
                    <a:pt x="34" y="68"/>
                    <a:pt x="134" y="68"/>
                  </a:cubicBezTo>
                  <a:cubicBezTo>
                    <a:pt x="140" y="67"/>
                    <a:pt x="146" y="66"/>
                    <a:pt x="153" y="66"/>
                  </a:cubicBezTo>
                  <a:cubicBezTo>
                    <a:pt x="230" y="66"/>
                    <a:pt x="305" y="156"/>
                    <a:pt x="351" y="218"/>
                  </a:cubicBezTo>
                  <a:cubicBezTo>
                    <a:pt x="401" y="285"/>
                    <a:pt x="435" y="369"/>
                    <a:pt x="451" y="452"/>
                  </a:cubicBezTo>
                  <a:cubicBezTo>
                    <a:pt x="451" y="536"/>
                    <a:pt x="451" y="619"/>
                    <a:pt x="451" y="686"/>
                  </a:cubicBezTo>
                  <a:cubicBezTo>
                    <a:pt x="485" y="619"/>
                    <a:pt x="501" y="536"/>
                    <a:pt x="501" y="452"/>
                  </a:cubicBezTo>
                  <a:cubicBezTo>
                    <a:pt x="485" y="352"/>
                    <a:pt x="451" y="268"/>
                    <a:pt x="401" y="185"/>
                  </a:cubicBezTo>
                  <a:cubicBezTo>
                    <a:pt x="351" y="84"/>
                    <a:pt x="251" y="1"/>
                    <a:pt x="1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3" name="Google Shape;2523;p59"/>
            <p:cNvSpPr/>
            <p:nvPr/>
          </p:nvSpPr>
          <p:spPr>
            <a:xfrm>
              <a:off x="5320404" y="4604148"/>
              <a:ext cx="61087" cy="53043"/>
            </a:xfrm>
            <a:custGeom>
              <a:avLst/>
              <a:gdLst/>
              <a:ahLst/>
              <a:cxnLst/>
              <a:rect l="l" t="t" r="r" b="b"/>
              <a:pathLst>
                <a:path w="1906" h="1655" extrusionOk="0">
                  <a:moveTo>
                    <a:pt x="118" y="1"/>
                  </a:moveTo>
                  <a:cubicBezTo>
                    <a:pt x="84" y="1"/>
                    <a:pt x="51" y="17"/>
                    <a:pt x="1" y="34"/>
                  </a:cubicBezTo>
                  <a:lnTo>
                    <a:pt x="18" y="34"/>
                  </a:lnTo>
                  <a:cubicBezTo>
                    <a:pt x="18" y="34"/>
                    <a:pt x="55" y="30"/>
                    <a:pt x="124" y="30"/>
                  </a:cubicBezTo>
                  <a:cubicBezTo>
                    <a:pt x="193" y="30"/>
                    <a:pt x="293" y="34"/>
                    <a:pt x="419" y="51"/>
                  </a:cubicBezTo>
                  <a:cubicBezTo>
                    <a:pt x="1070" y="151"/>
                    <a:pt x="1605" y="619"/>
                    <a:pt x="1805" y="1254"/>
                  </a:cubicBezTo>
                  <a:cubicBezTo>
                    <a:pt x="1872" y="1488"/>
                    <a:pt x="1872" y="1655"/>
                    <a:pt x="1889" y="1655"/>
                  </a:cubicBezTo>
                  <a:cubicBezTo>
                    <a:pt x="1906" y="1622"/>
                    <a:pt x="1906" y="1571"/>
                    <a:pt x="1906" y="1538"/>
                  </a:cubicBezTo>
                  <a:cubicBezTo>
                    <a:pt x="1889" y="1438"/>
                    <a:pt x="1872" y="1337"/>
                    <a:pt x="1855" y="1237"/>
                  </a:cubicBezTo>
                  <a:cubicBezTo>
                    <a:pt x="1672" y="569"/>
                    <a:pt x="1104" y="84"/>
                    <a:pt x="419" y="17"/>
                  </a:cubicBezTo>
                  <a:cubicBezTo>
                    <a:pt x="318" y="1"/>
                    <a:pt x="218" y="1"/>
                    <a:pt x="1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4" name="Google Shape;2524;p59"/>
            <p:cNvSpPr/>
            <p:nvPr/>
          </p:nvSpPr>
          <p:spPr>
            <a:xfrm>
              <a:off x="5403958" y="4641550"/>
              <a:ext cx="51440" cy="3878"/>
            </a:xfrm>
            <a:custGeom>
              <a:avLst/>
              <a:gdLst/>
              <a:ahLst/>
              <a:cxnLst/>
              <a:rect l="l" t="t" r="r" b="b"/>
              <a:pathLst>
                <a:path w="1605" h="121" extrusionOk="0">
                  <a:moveTo>
                    <a:pt x="21" y="0"/>
                  </a:moveTo>
                  <a:cubicBezTo>
                    <a:pt x="8" y="0"/>
                    <a:pt x="0" y="1"/>
                    <a:pt x="0" y="3"/>
                  </a:cubicBezTo>
                  <a:cubicBezTo>
                    <a:pt x="352" y="80"/>
                    <a:pt x="703" y="121"/>
                    <a:pt x="1054" y="121"/>
                  </a:cubicBezTo>
                  <a:cubicBezTo>
                    <a:pt x="1237" y="121"/>
                    <a:pt x="1421" y="110"/>
                    <a:pt x="1604" y="87"/>
                  </a:cubicBezTo>
                  <a:cubicBezTo>
                    <a:pt x="1604" y="70"/>
                    <a:pt x="1237" y="70"/>
                    <a:pt x="802" y="53"/>
                  </a:cubicBezTo>
                  <a:cubicBezTo>
                    <a:pt x="429" y="39"/>
                    <a:pt x="104" y="0"/>
                    <a:pt x="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5" name="Google Shape;2525;p59"/>
            <p:cNvSpPr/>
            <p:nvPr/>
          </p:nvSpPr>
          <p:spPr>
            <a:xfrm>
              <a:off x="5369152" y="4640461"/>
              <a:ext cx="5929" cy="10320"/>
            </a:xfrm>
            <a:custGeom>
              <a:avLst/>
              <a:gdLst/>
              <a:ahLst/>
              <a:cxnLst/>
              <a:rect l="l" t="t" r="r" b="b"/>
              <a:pathLst>
                <a:path w="185" h="322" extrusionOk="0">
                  <a:moveTo>
                    <a:pt x="26" y="1"/>
                  </a:moveTo>
                  <a:cubicBezTo>
                    <a:pt x="22" y="1"/>
                    <a:pt x="19" y="2"/>
                    <a:pt x="17" y="4"/>
                  </a:cubicBezTo>
                  <a:cubicBezTo>
                    <a:pt x="0" y="4"/>
                    <a:pt x="34" y="71"/>
                    <a:pt x="67" y="154"/>
                  </a:cubicBezTo>
                  <a:cubicBezTo>
                    <a:pt x="101" y="238"/>
                    <a:pt x="117" y="321"/>
                    <a:pt x="151" y="321"/>
                  </a:cubicBezTo>
                  <a:cubicBezTo>
                    <a:pt x="167" y="321"/>
                    <a:pt x="184" y="238"/>
                    <a:pt x="134" y="138"/>
                  </a:cubicBezTo>
                  <a:cubicBezTo>
                    <a:pt x="105" y="50"/>
                    <a:pt x="50" y="1"/>
                    <a:pt x="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6" name="Google Shape;2526;p59"/>
            <p:cNvSpPr/>
            <p:nvPr/>
          </p:nvSpPr>
          <p:spPr>
            <a:xfrm>
              <a:off x="5356845" y="4623827"/>
              <a:ext cx="6987" cy="7147"/>
            </a:xfrm>
            <a:custGeom>
              <a:avLst/>
              <a:gdLst/>
              <a:ahLst/>
              <a:cxnLst/>
              <a:rect l="l" t="t" r="r" b="b"/>
              <a:pathLst>
                <a:path w="218" h="223" extrusionOk="0">
                  <a:moveTo>
                    <a:pt x="28" y="1"/>
                  </a:moveTo>
                  <a:cubicBezTo>
                    <a:pt x="23" y="1"/>
                    <a:pt x="20" y="2"/>
                    <a:pt x="17" y="5"/>
                  </a:cubicBezTo>
                  <a:cubicBezTo>
                    <a:pt x="0" y="5"/>
                    <a:pt x="33" y="72"/>
                    <a:pt x="84" y="122"/>
                  </a:cubicBezTo>
                  <a:cubicBezTo>
                    <a:pt x="150" y="189"/>
                    <a:pt x="201" y="222"/>
                    <a:pt x="217" y="222"/>
                  </a:cubicBezTo>
                  <a:cubicBezTo>
                    <a:pt x="217" y="205"/>
                    <a:pt x="184" y="139"/>
                    <a:pt x="134" y="89"/>
                  </a:cubicBezTo>
                  <a:cubicBezTo>
                    <a:pt x="92" y="33"/>
                    <a:pt x="51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7" name="Google Shape;2527;p59"/>
            <p:cNvSpPr/>
            <p:nvPr/>
          </p:nvSpPr>
          <p:spPr>
            <a:xfrm>
              <a:off x="5338833" y="4614789"/>
              <a:ext cx="10544" cy="4551"/>
            </a:xfrm>
            <a:custGeom>
              <a:avLst/>
              <a:gdLst/>
              <a:ahLst/>
              <a:cxnLst/>
              <a:rect l="l" t="t" r="r" b="b"/>
              <a:pathLst>
                <a:path w="329" h="142" extrusionOk="0">
                  <a:moveTo>
                    <a:pt x="73" y="0"/>
                  </a:moveTo>
                  <a:cubicBezTo>
                    <a:pt x="30" y="0"/>
                    <a:pt x="1" y="10"/>
                    <a:pt x="11" y="20"/>
                  </a:cubicBezTo>
                  <a:lnTo>
                    <a:pt x="11" y="36"/>
                  </a:lnTo>
                  <a:cubicBezTo>
                    <a:pt x="11" y="53"/>
                    <a:pt x="77" y="53"/>
                    <a:pt x="161" y="86"/>
                  </a:cubicBezTo>
                  <a:cubicBezTo>
                    <a:pt x="229" y="114"/>
                    <a:pt x="275" y="141"/>
                    <a:pt x="299" y="141"/>
                  </a:cubicBezTo>
                  <a:cubicBezTo>
                    <a:pt x="304" y="141"/>
                    <a:pt x="308" y="140"/>
                    <a:pt x="311" y="137"/>
                  </a:cubicBezTo>
                  <a:cubicBezTo>
                    <a:pt x="328" y="137"/>
                    <a:pt x="278" y="53"/>
                    <a:pt x="178" y="20"/>
                  </a:cubicBezTo>
                  <a:cubicBezTo>
                    <a:pt x="142" y="6"/>
                    <a:pt x="104" y="0"/>
                    <a:pt x="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8" name="Google Shape;2528;p59"/>
            <p:cNvSpPr/>
            <p:nvPr/>
          </p:nvSpPr>
          <p:spPr>
            <a:xfrm>
              <a:off x="5325756" y="4611263"/>
              <a:ext cx="5384" cy="2981"/>
            </a:xfrm>
            <a:custGeom>
              <a:avLst/>
              <a:gdLst/>
              <a:ahLst/>
              <a:cxnLst/>
              <a:rect l="l" t="t" r="r" b="b"/>
              <a:pathLst>
                <a:path w="168" h="93" extrusionOk="0">
                  <a:moveTo>
                    <a:pt x="39" y="0"/>
                  </a:moveTo>
                  <a:cubicBezTo>
                    <a:pt x="22" y="0"/>
                    <a:pt x="9" y="4"/>
                    <a:pt x="1" y="13"/>
                  </a:cubicBezTo>
                  <a:cubicBezTo>
                    <a:pt x="1" y="29"/>
                    <a:pt x="34" y="63"/>
                    <a:pt x="68" y="80"/>
                  </a:cubicBezTo>
                  <a:cubicBezTo>
                    <a:pt x="93" y="88"/>
                    <a:pt x="118" y="92"/>
                    <a:pt x="137" y="92"/>
                  </a:cubicBezTo>
                  <a:cubicBezTo>
                    <a:pt x="155" y="92"/>
                    <a:pt x="168" y="88"/>
                    <a:pt x="168" y="80"/>
                  </a:cubicBezTo>
                  <a:cubicBezTo>
                    <a:pt x="168" y="63"/>
                    <a:pt x="151" y="29"/>
                    <a:pt x="101" y="13"/>
                  </a:cubicBezTo>
                  <a:cubicBezTo>
                    <a:pt x="76" y="4"/>
                    <a:pt x="55" y="0"/>
                    <a:pt x="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9" name="Google Shape;2529;p59"/>
            <p:cNvSpPr/>
            <p:nvPr/>
          </p:nvSpPr>
          <p:spPr>
            <a:xfrm>
              <a:off x="4361308" y="3309841"/>
              <a:ext cx="879356" cy="1123513"/>
            </a:xfrm>
            <a:custGeom>
              <a:avLst/>
              <a:gdLst/>
              <a:ahLst/>
              <a:cxnLst/>
              <a:rect l="l" t="t" r="r" b="b"/>
              <a:pathLst>
                <a:path w="27437" h="35055" extrusionOk="0">
                  <a:moveTo>
                    <a:pt x="19316" y="0"/>
                  </a:moveTo>
                  <a:cubicBezTo>
                    <a:pt x="19316" y="0"/>
                    <a:pt x="18915" y="10460"/>
                    <a:pt x="17311" y="15890"/>
                  </a:cubicBezTo>
                  <a:cubicBezTo>
                    <a:pt x="15707" y="21320"/>
                    <a:pt x="11396" y="22657"/>
                    <a:pt x="8606" y="24395"/>
                  </a:cubicBezTo>
                  <a:cubicBezTo>
                    <a:pt x="5949" y="26066"/>
                    <a:pt x="1" y="29223"/>
                    <a:pt x="1" y="29223"/>
                  </a:cubicBezTo>
                  <a:lnTo>
                    <a:pt x="3359" y="35055"/>
                  </a:lnTo>
                  <a:cubicBezTo>
                    <a:pt x="3359" y="35055"/>
                    <a:pt x="19784" y="28104"/>
                    <a:pt x="22724" y="21872"/>
                  </a:cubicBezTo>
                  <a:cubicBezTo>
                    <a:pt x="24963" y="17093"/>
                    <a:pt x="27436" y="8288"/>
                    <a:pt x="27436" y="8288"/>
                  </a:cubicBezTo>
                  <a:lnTo>
                    <a:pt x="1931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0" name="Google Shape;2530;p59"/>
            <p:cNvSpPr/>
            <p:nvPr/>
          </p:nvSpPr>
          <p:spPr>
            <a:xfrm>
              <a:off x="4868980" y="3141162"/>
              <a:ext cx="697793" cy="1436257"/>
            </a:xfrm>
            <a:custGeom>
              <a:avLst/>
              <a:gdLst/>
              <a:ahLst/>
              <a:cxnLst/>
              <a:rect l="l" t="t" r="r" b="b"/>
              <a:pathLst>
                <a:path w="21772" h="44813" extrusionOk="0">
                  <a:moveTo>
                    <a:pt x="0" y="0"/>
                  </a:moveTo>
                  <a:cubicBezTo>
                    <a:pt x="0" y="535"/>
                    <a:pt x="67" y="1069"/>
                    <a:pt x="201" y="1587"/>
                  </a:cubicBezTo>
                  <a:cubicBezTo>
                    <a:pt x="585" y="3175"/>
                    <a:pt x="1304" y="4662"/>
                    <a:pt x="2340" y="5915"/>
                  </a:cubicBezTo>
                  <a:lnTo>
                    <a:pt x="14253" y="20869"/>
                  </a:lnTo>
                  <a:lnTo>
                    <a:pt x="13501" y="44461"/>
                  </a:lnTo>
                  <a:lnTo>
                    <a:pt x="20535" y="44812"/>
                  </a:lnTo>
                  <a:lnTo>
                    <a:pt x="21755" y="20351"/>
                  </a:lnTo>
                  <a:cubicBezTo>
                    <a:pt x="21772" y="19900"/>
                    <a:pt x="21688" y="19432"/>
                    <a:pt x="21488" y="19031"/>
                  </a:cubicBezTo>
                  <a:cubicBezTo>
                    <a:pt x="19633" y="15088"/>
                    <a:pt x="12699" y="568"/>
                    <a:pt x="12699" y="56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1" name="Google Shape;2531;p59"/>
            <p:cNvSpPr/>
            <p:nvPr/>
          </p:nvSpPr>
          <p:spPr>
            <a:xfrm>
              <a:off x="4089812" y="2745953"/>
              <a:ext cx="2121197" cy="1624230"/>
            </a:xfrm>
            <a:custGeom>
              <a:avLst/>
              <a:gdLst/>
              <a:ahLst/>
              <a:cxnLst/>
              <a:rect l="l" t="t" r="r" b="b"/>
              <a:pathLst>
                <a:path w="66184" h="50678" extrusionOk="0">
                  <a:moveTo>
                    <a:pt x="62641" y="0"/>
                  </a:moveTo>
                  <a:lnTo>
                    <a:pt x="1" y="4395"/>
                  </a:lnTo>
                  <a:lnTo>
                    <a:pt x="3075" y="50677"/>
                  </a:lnTo>
                  <a:lnTo>
                    <a:pt x="66183" y="46066"/>
                  </a:lnTo>
                  <a:lnTo>
                    <a:pt x="62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2" name="Google Shape;2532;p59"/>
            <p:cNvSpPr/>
            <p:nvPr/>
          </p:nvSpPr>
          <p:spPr>
            <a:xfrm>
              <a:off x="4087120" y="2743806"/>
              <a:ext cx="2123889" cy="1629037"/>
            </a:xfrm>
            <a:custGeom>
              <a:avLst/>
              <a:gdLst/>
              <a:ahLst/>
              <a:cxnLst/>
              <a:rect l="l" t="t" r="r" b="b"/>
              <a:pathLst>
                <a:path w="66268" h="50828" extrusionOk="0">
                  <a:moveTo>
                    <a:pt x="66197" y="45245"/>
                  </a:moveTo>
                  <a:lnTo>
                    <a:pt x="66197" y="45245"/>
                  </a:lnTo>
                  <a:cubicBezTo>
                    <a:pt x="66198" y="45263"/>
                    <a:pt x="66199" y="45280"/>
                    <a:pt x="66200" y="45297"/>
                  </a:cubicBezTo>
                  <a:cubicBezTo>
                    <a:pt x="66201" y="45308"/>
                    <a:pt x="66202" y="45319"/>
                    <a:pt x="66203" y="45329"/>
                  </a:cubicBezTo>
                  <a:lnTo>
                    <a:pt x="66203" y="45329"/>
                  </a:lnTo>
                  <a:cubicBezTo>
                    <a:pt x="66202" y="45313"/>
                    <a:pt x="66201" y="45297"/>
                    <a:pt x="66200" y="45280"/>
                  </a:cubicBezTo>
                  <a:cubicBezTo>
                    <a:pt x="66199" y="45269"/>
                    <a:pt x="66198" y="45257"/>
                    <a:pt x="66197" y="45245"/>
                  </a:cubicBezTo>
                  <a:close/>
                  <a:moveTo>
                    <a:pt x="66203" y="45329"/>
                  </a:moveTo>
                  <a:cubicBezTo>
                    <a:pt x="66236" y="45865"/>
                    <a:pt x="66267" y="46133"/>
                    <a:pt x="66267" y="46133"/>
                  </a:cubicBezTo>
                  <a:cubicBezTo>
                    <a:pt x="66267" y="46133"/>
                    <a:pt x="66251" y="45860"/>
                    <a:pt x="66203" y="45329"/>
                  </a:cubicBezTo>
                  <a:close/>
                  <a:moveTo>
                    <a:pt x="65966" y="46149"/>
                  </a:moveTo>
                  <a:lnTo>
                    <a:pt x="65857" y="46158"/>
                  </a:lnTo>
                  <a:lnTo>
                    <a:pt x="65857" y="46158"/>
                  </a:lnTo>
                  <a:cubicBezTo>
                    <a:pt x="65896" y="46155"/>
                    <a:pt x="65933" y="46152"/>
                    <a:pt x="65966" y="46149"/>
                  </a:cubicBezTo>
                  <a:close/>
                  <a:moveTo>
                    <a:pt x="62708" y="0"/>
                  </a:moveTo>
                  <a:lnTo>
                    <a:pt x="85" y="4378"/>
                  </a:lnTo>
                  <a:lnTo>
                    <a:pt x="1" y="4378"/>
                  </a:lnTo>
                  <a:lnTo>
                    <a:pt x="1" y="4462"/>
                  </a:lnTo>
                  <a:cubicBezTo>
                    <a:pt x="18" y="4562"/>
                    <a:pt x="18" y="4679"/>
                    <a:pt x="34" y="4796"/>
                  </a:cubicBezTo>
                  <a:cubicBezTo>
                    <a:pt x="1120" y="21287"/>
                    <a:pt x="2156" y="36909"/>
                    <a:pt x="3092" y="50744"/>
                  </a:cubicBezTo>
                  <a:lnTo>
                    <a:pt x="3092" y="50828"/>
                  </a:lnTo>
                  <a:lnTo>
                    <a:pt x="3159" y="50811"/>
                  </a:lnTo>
                  <a:cubicBezTo>
                    <a:pt x="21839" y="49441"/>
                    <a:pt x="37629" y="48271"/>
                    <a:pt x="48740" y="47453"/>
                  </a:cubicBezTo>
                  <a:lnTo>
                    <a:pt x="61672" y="46483"/>
                  </a:lnTo>
                  <a:lnTo>
                    <a:pt x="65098" y="46216"/>
                  </a:lnTo>
                  <a:lnTo>
                    <a:pt x="65857" y="46158"/>
                  </a:lnTo>
                  <a:lnTo>
                    <a:pt x="65857" y="46158"/>
                  </a:lnTo>
                  <a:cubicBezTo>
                    <a:pt x="65662" y="46172"/>
                    <a:pt x="65401" y="46186"/>
                    <a:pt x="65081" y="46199"/>
                  </a:cubicBezTo>
                  <a:lnTo>
                    <a:pt x="61639" y="46450"/>
                  </a:lnTo>
                  <a:lnTo>
                    <a:pt x="48690" y="47386"/>
                  </a:lnTo>
                  <a:lnTo>
                    <a:pt x="3221" y="50673"/>
                  </a:lnTo>
                  <a:lnTo>
                    <a:pt x="3221" y="50673"/>
                  </a:lnTo>
                  <a:cubicBezTo>
                    <a:pt x="2303" y="36839"/>
                    <a:pt x="1269" y="21242"/>
                    <a:pt x="185" y="4796"/>
                  </a:cubicBezTo>
                  <a:cubicBezTo>
                    <a:pt x="185" y="4705"/>
                    <a:pt x="175" y="4613"/>
                    <a:pt x="170" y="4522"/>
                  </a:cubicBezTo>
                  <a:lnTo>
                    <a:pt x="170" y="4522"/>
                  </a:lnTo>
                  <a:lnTo>
                    <a:pt x="62662" y="138"/>
                  </a:lnTo>
                  <a:lnTo>
                    <a:pt x="62662" y="138"/>
                  </a:lnTo>
                  <a:cubicBezTo>
                    <a:pt x="63747" y="14049"/>
                    <a:pt x="64647" y="25541"/>
                    <a:pt x="65265" y="33551"/>
                  </a:cubicBezTo>
                  <a:cubicBezTo>
                    <a:pt x="65582" y="37561"/>
                    <a:pt x="65833" y="40702"/>
                    <a:pt x="66000" y="42841"/>
                  </a:cubicBezTo>
                  <a:cubicBezTo>
                    <a:pt x="66082" y="43888"/>
                    <a:pt x="66147" y="44694"/>
                    <a:pt x="66197" y="45245"/>
                  </a:cubicBezTo>
                  <a:lnTo>
                    <a:pt x="66197" y="45245"/>
                  </a:lnTo>
                  <a:cubicBezTo>
                    <a:pt x="66163" y="44695"/>
                    <a:pt x="66098" y="43894"/>
                    <a:pt x="66033" y="42874"/>
                  </a:cubicBezTo>
                  <a:cubicBezTo>
                    <a:pt x="65866" y="40736"/>
                    <a:pt x="65632" y="37595"/>
                    <a:pt x="65332" y="33585"/>
                  </a:cubicBezTo>
                  <a:cubicBezTo>
                    <a:pt x="64713" y="25564"/>
                    <a:pt x="63844" y="14036"/>
                    <a:pt x="62775" y="67"/>
                  </a:cubicBezTo>
                  <a:lnTo>
                    <a:pt x="6277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3" name="Google Shape;2533;p59"/>
            <p:cNvSpPr/>
            <p:nvPr/>
          </p:nvSpPr>
          <p:spPr>
            <a:xfrm>
              <a:off x="5719363" y="2970848"/>
              <a:ext cx="72337" cy="1140147"/>
            </a:xfrm>
            <a:custGeom>
              <a:avLst/>
              <a:gdLst/>
              <a:ahLst/>
              <a:cxnLst/>
              <a:rect l="l" t="t" r="r" b="b"/>
              <a:pathLst>
                <a:path w="2257" h="35574" extrusionOk="0">
                  <a:moveTo>
                    <a:pt x="135" y="1"/>
                  </a:moveTo>
                  <a:cubicBezTo>
                    <a:pt x="135" y="1"/>
                    <a:pt x="135" y="1"/>
                    <a:pt x="134" y="1"/>
                  </a:cubicBezTo>
                  <a:cubicBezTo>
                    <a:pt x="1" y="1"/>
                    <a:pt x="352" y="7971"/>
                    <a:pt x="903" y="17795"/>
                  </a:cubicBezTo>
                  <a:cubicBezTo>
                    <a:pt x="1454" y="27620"/>
                    <a:pt x="2006" y="35573"/>
                    <a:pt x="2139" y="35573"/>
                  </a:cubicBezTo>
                  <a:cubicBezTo>
                    <a:pt x="2256" y="35557"/>
                    <a:pt x="1922" y="27587"/>
                    <a:pt x="1371" y="17762"/>
                  </a:cubicBezTo>
                  <a:cubicBezTo>
                    <a:pt x="820" y="7948"/>
                    <a:pt x="269" y="1"/>
                    <a:pt x="1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4" name="Google Shape;2534;p59"/>
            <p:cNvSpPr/>
            <p:nvPr/>
          </p:nvSpPr>
          <p:spPr>
            <a:xfrm>
              <a:off x="5539979" y="2967643"/>
              <a:ext cx="72305" cy="1140115"/>
            </a:xfrm>
            <a:custGeom>
              <a:avLst/>
              <a:gdLst/>
              <a:ahLst/>
              <a:cxnLst/>
              <a:rect l="l" t="t" r="r" b="b"/>
              <a:pathLst>
                <a:path w="2256" h="35573" extrusionOk="0">
                  <a:moveTo>
                    <a:pt x="134" y="1"/>
                  </a:moveTo>
                  <a:cubicBezTo>
                    <a:pt x="134" y="1"/>
                    <a:pt x="134" y="1"/>
                    <a:pt x="134" y="1"/>
                  </a:cubicBezTo>
                  <a:cubicBezTo>
                    <a:pt x="0" y="1"/>
                    <a:pt x="351" y="7971"/>
                    <a:pt x="903" y="17795"/>
                  </a:cubicBezTo>
                  <a:cubicBezTo>
                    <a:pt x="1437" y="27620"/>
                    <a:pt x="2005" y="35573"/>
                    <a:pt x="2122" y="35573"/>
                  </a:cubicBezTo>
                  <a:cubicBezTo>
                    <a:pt x="2256" y="35573"/>
                    <a:pt x="1922" y="27603"/>
                    <a:pt x="1370" y="17778"/>
                  </a:cubicBezTo>
                  <a:cubicBezTo>
                    <a:pt x="820" y="7964"/>
                    <a:pt x="269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5" name="Google Shape;2535;p59"/>
            <p:cNvSpPr/>
            <p:nvPr/>
          </p:nvSpPr>
          <p:spPr>
            <a:xfrm>
              <a:off x="4990001" y="2975688"/>
              <a:ext cx="72337" cy="1140115"/>
            </a:xfrm>
            <a:custGeom>
              <a:avLst/>
              <a:gdLst/>
              <a:ahLst/>
              <a:cxnLst/>
              <a:rect l="l" t="t" r="r" b="b"/>
              <a:pathLst>
                <a:path w="2257" h="35573" extrusionOk="0">
                  <a:moveTo>
                    <a:pt x="135" y="0"/>
                  </a:moveTo>
                  <a:cubicBezTo>
                    <a:pt x="135" y="0"/>
                    <a:pt x="134" y="0"/>
                    <a:pt x="134" y="0"/>
                  </a:cubicBezTo>
                  <a:cubicBezTo>
                    <a:pt x="1" y="0"/>
                    <a:pt x="352" y="7970"/>
                    <a:pt x="903" y="17795"/>
                  </a:cubicBezTo>
                  <a:cubicBezTo>
                    <a:pt x="1454" y="27609"/>
                    <a:pt x="2005" y="35573"/>
                    <a:pt x="2122" y="35573"/>
                  </a:cubicBezTo>
                  <a:cubicBezTo>
                    <a:pt x="2122" y="35573"/>
                    <a:pt x="2123" y="35573"/>
                    <a:pt x="2123" y="35573"/>
                  </a:cubicBezTo>
                  <a:cubicBezTo>
                    <a:pt x="2256" y="35573"/>
                    <a:pt x="1922" y="27603"/>
                    <a:pt x="1371" y="17778"/>
                  </a:cubicBezTo>
                  <a:cubicBezTo>
                    <a:pt x="820" y="7964"/>
                    <a:pt x="269" y="0"/>
                    <a:pt x="1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6" name="Google Shape;2536;p59"/>
            <p:cNvSpPr/>
            <p:nvPr/>
          </p:nvSpPr>
          <p:spPr>
            <a:xfrm>
              <a:off x="5164032" y="2968188"/>
              <a:ext cx="72337" cy="1140115"/>
            </a:xfrm>
            <a:custGeom>
              <a:avLst/>
              <a:gdLst/>
              <a:ahLst/>
              <a:cxnLst/>
              <a:rect l="l" t="t" r="r" b="b"/>
              <a:pathLst>
                <a:path w="2257" h="35573" extrusionOk="0">
                  <a:moveTo>
                    <a:pt x="118" y="0"/>
                  </a:moveTo>
                  <a:cubicBezTo>
                    <a:pt x="1" y="0"/>
                    <a:pt x="335" y="7987"/>
                    <a:pt x="886" y="17795"/>
                  </a:cubicBezTo>
                  <a:cubicBezTo>
                    <a:pt x="1437" y="27626"/>
                    <a:pt x="1988" y="35573"/>
                    <a:pt x="2122" y="35573"/>
                  </a:cubicBezTo>
                  <a:cubicBezTo>
                    <a:pt x="2123" y="35573"/>
                    <a:pt x="2123" y="35573"/>
                    <a:pt x="2123" y="35573"/>
                  </a:cubicBezTo>
                  <a:cubicBezTo>
                    <a:pt x="2257" y="35573"/>
                    <a:pt x="1906" y="27603"/>
                    <a:pt x="1354" y="17778"/>
                  </a:cubicBezTo>
                  <a:cubicBezTo>
                    <a:pt x="803" y="7954"/>
                    <a:pt x="252" y="0"/>
                    <a:pt x="1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7" name="Google Shape;2537;p59"/>
            <p:cNvSpPr/>
            <p:nvPr/>
          </p:nvSpPr>
          <p:spPr>
            <a:xfrm>
              <a:off x="5337551" y="2960688"/>
              <a:ext cx="72337" cy="1140660"/>
            </a:xfrm>
            <a:custGeom>
              <a:avLst/>
              <a:gdLst/>
              <a:ahLst/>
              <a:cxnLst/>
              <a:rect l="l" t="t" r="r" b="b"/>
              <a:pathLst>
                <a:path w="2257" h="35590" extrusionOk="0">
                  <a:moveTo>
                    <a:pt x="134" y="0"/>
                  </a:moveTo>
                  <a:lnTo>
                    <a:pt x="134" y="0"/>
                  </a:lnTo>
                  <a:cubicBezTo>
                    <a:pt x="1" y="17"/>
                    <a:pt x="335" y="7987"/>
                    <a:pt x="886" y="17812"/>
                  </a:cubicBezTo>
                  <a:cubicBezTo>
                    <a:pt x="1437" y="27636"/>
                    <a:pt x="1989" y="35589"/>
                    <a:pt x="2122" y="35589"/>
                  </a:cubicBezTo>
                  <a:cubicBezTo>
                    <a:pt x="2256" y="35573"/>
                    <a:pt x="1905" y="27603"/>
                    <a:pt x="1371" y="17778"/>
                  </a:cubicBezTo>
                  <a:cubicBezTo>
                    <a:pt x="819" y="7954"/>
                    <a:pt x="268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8" name="Google Shape;2538;p59"/>
            <p:cNvSpPr/>
            <p:nvPr/>
          </p:nvSpPr>
          <p:spPr>
            <a:xfrm>
              <a:off x="4796675" y="3000847"/>
              <a:ext cx="72337" cy="1140659"/>
            </a:xfrm>
            <a:custGeom>
              <a:avLst/>
              <a:gdLst/>
              <a:ahLst/>
              <a:cxnLst/>
              <a:rect l="l" t="t" r="r" b="b"/>
              <a:pathLst>
                <a:path w="2257" h="35590" extrusionOk="0">
                  <a:moveTo>
                    <a:pt x="135" y="0"/>
                  </a:moveTo>
                  <a:cubicBezTo>
                    <a:pt x="1" y="17"/>
                    <a:pt x="352" y="7987"/>
                    <a:pt x="903" y="17812"/>
                  </a:cubicBezTo>
                  <a:cubicBezTo>
                    <a:pt x="1454" y="27636"/>
                    <a:pt x="2006" y="35590"/>
                    <a:pt x="2140" y="35590"/>
                  </a:cubicBezTo>
                  <a:cubicBezTo>
                    <a:pt x="2256" y="35573"/>
                    <a:pt x="1922" y="27603"/>
                    <a:pt x="1371" y="17778"/>
                  </a:cubicBezTo>
                  <a:cubicBezTo>
                    <a:pt x="820" y="7954"/>
                    <a:pt x="268" y="0"/>
                    <a:pt x="1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9" name="Google Shape;2539;p59"/>
            <p:cNvSpPr/>
            <p:nvPr/>
          </p:nvSpPr>
          <p:spPr>
            <a:xfrm>
              <a:off x="4606587" y="3012641"/>
              <a:ext cx="72305" cy="1140115"/>
            </a:xfrm>
            <a:custGeom>
              <a:avLst/>
              <a:gdLst/>
              <a:ahLst/>
              <a:cxnLst/>
              <a:rect l="l" t="t" r="r" b="b"/>
              <a:pathLst>
                <a:path w="2256" h="35573" extrusionOk="0">
                  <a:moveTo>
                    <a:pt x="134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0" y="0"/>
                    <a:pt x="334" y="7970"/>
                    <a:pt x="886" y="17795"/>
                  </a:cubicBezTo>
                  <a:cubicBezTo>
                    <a:pt x="1437" y="27619"/>
                    <a:pt x="1989" y="35572"/>
                    <a:pt x="2122" y="35572"/>
                  </a:cubicBezTo>
                  <a:cubicBezTo>
                    <a:pt x="2256" y="35572"/>
                    <a:pt x="1905" y="27603"/>
                    <a:pt x="1354" y="17778"/>
                  </a:cubicBezTo>
                  <a:cubicBezTo>
                    <a:pt x="803" y="7964"/>
                    <a:pt x="252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0" name="Google Shape;2540;p59"/>
            <p:cNvSpPr/>
            <p:nvPr/>
          </p:nvSpPr>
          <p:spPr>
            <a:xfrm>
              <a:off x="4415953" y="3023859"/>
              <a:ext cx="72305" cy="1140147"/>
            </a:xfrm>
            <a:custGeom>
              <a:avLst/>
              <a:gdLst/>
              <a:ahLst/>
              <a:cxnLst/>
              <a:rect l="l" t="t" r="r" b="b"/>
              <a:pathLst>
                <a:path w="2256" h="35574" extrusionOk="0">
                  <a:moveTo>
                    <a:pt x="134" y="1"/>
                  </a:moveTo>
                  <a:cubicBezTo>
                    <a:pt x="0" y="1"/>
                    <a:pt x="351" y="7988"/>
                    <a:pt x="902" y="17796"/>
                  </a:cubicBezTo>
                  <a:cubicBezTo>
                    <a:pt x="1453" y="27627"/>
                    <a:pt x="2004" y="35573"/>
                    <a:pt x="2122" y="35573"/>
                  </a:cubicBezTo>
                  <a:cubicBezTo>
                    <a:pt x="2122" y="35573"/>
                    <a:pt x="2122" y="35573"/>
                    <a:pt x="2122" y="35573"/>
                  </a:cubicBezTo>
                  <a:cubicBezTo>
                    <a:pt x="2256" y="35573"/>
                    <a:pt x="1922" y="27603"/>
                    <a:pt x="1370" y="17779"/>
                  </a:cubicBezTo>
                  <a:cubicBezTo>
                    <a:pt x="819" y="7954"/>
                    <a:pt x="267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1" name="Google Shape;2541;p59"/>
            <p:cNvSpPr/>
            <p:nvPr/>
          </p:nvSpPr>
          <p:spPr>
            <a:xfrm>
              <a:off x="4444862" y="2600831"/>
              <a:ext cx="626578" cy="660486"/>
            </a:xfrm>
            <a:custGeom>
              <a:avLst/>
              <a:gdLst/>
              <a:ahLst/>
              <a:cxnLst/>
              <a:rect l="l" t="t" r="r" b="b"/>
              <a:pathLst>
                <a:path w="19550" h="20608" extrusionOk="0">
                  <a:moveTo>
                    <a:pt x="7018" y="0"/>
                  </a:moveTo>
                  <a:cubicBezTo>
                    <a:pt x="7018" y="0"/>
                    <a:pt x="0" y="5146"/>
                    <a:pt x="1337" y="9240"/>
                  </a:cubicBezTo>
                  <a:cubicBezTo>
                    <a:pt x="2924" y="14169"/>
                    <a:pt x="14119" y="18129"/>
                    <a:pt x="14119" y="18129"/>
                  </a:cubicBezTo>
                  <a:cubicBezTo>
                    <a:pt x="15005" y="18847"/>
                    <a:pt x="15974" y="19633"/>
                    <a:pt x="16525" y="20000"/>
                  </a:cubicBezTo>
                  <a:cubicBezTo>
                    <a:pt x="17257" y="20468"/>
                    <a:pt x="17563" y="20608"/>
                    <a:pt x="17697" y="20608"/>
                  </a:cubicBezTo>
                  <a:cubicBezTo>
                    <a:pt x="17783" y="20608"/>
                    <a:pt x="17799" y="20550"/>
                    <a:pt x="17812" y="20485"/>
                  </a:cubicBezTo>
                  <a:cubicBezTo>
                    <a:pt x="17895" y="20017"/>
                    <a:pt x="15723" y="19031"/>
                    <a:pt x="16258" y="18931"/>
                  </a:cubicBezTo>
                  <a:cubicBezTo>
                    <a:pt x="16271" y="18929"/>
                    <a:pt x="16285" y="18928"/>
                    <a:pt x="16300" y="18928"/>
                  </a:cubicBezTo>
                  <a:cubicBezTo>
                    <a:pt x="16814" y="18928"/>
                    <a:pt x="18346" y="20106"/>
                    <a:pt x="18782" y="20106"/>
                  </a:cubicBezTo>
                  <a:cubicBezTo>
                    <a:pt x="18848" y="20106"/>
                    <a:pt x="18889" y="20079"/>
                    <a:pt x="18898" y="20017"/>
                  </a:cubicBezTo>
                  <a:cubicBezTo>
                    <a:pt x="18998" y="19382"/>
                    <a:pt x="16726" y="18396"/>
                    <a:pt x="16525" y="18296"/>
                  </a:cubicBezTo>
                  <a:cubicBezTo>
                    <a:pt x="16366" y="18209"/>
                    <a:pt x="16395" y="17959"/>
                    <a:pt x="16514" y="17959"/>
                  </a:cubicBezTo>
                  <a:cubicBezTo>
                    <a:pt x="16532" y="17959"/>
                    <a:pt x="16553" y="17965"/>
                    <a:pt x="16575" y="17979"/>
                  </a:cubicBezTo>
                  <a:cubicBezTo>
                    <a:pt x="16782" y="18103"/>
                    <a:pt x="18575" y="19117"/>
                    <a:pt x="19239" y="19117"/>
                  </a:cubicBezTo>
                  <a:cubicBezTo>
                    <a:pt x="19378" y="19117"/>
                    <a:pt x="19468" y="19072"/>
                    <a:pt x="19483" y="18964"/>
                  </a:cubicBezTo>
                  <a:cubicBezTo>
                    <a:pt x="19549" y="18613"/>
                    <a:pt x="18998" y="18463"/>
                    <a:pt x="18998" y="18463"/>
                  </a:cubicBezTo>
                  <a:cubicBezTo>
                    <a:pt x="18998" y="18463"/>
                    <a:pt x="16542" y="17310"/>
                    <a:pt x="16592" y="17026"/>
                  </a:cubicBezTo>
                  <a:cubicBezTo>
                    <a:pt x="16601" y="16971"/>
                    <a:pt x="16658" y="16947"/>
                    <a:pt x="16749" y="16947"/>
                  </a:cubicBezTo>
                  <a:cubicBezTo>
                    <a:pt x="17146" y="16947"/>
                    <a:pt x="18185" y="17407"/>
                    <a:pt x="18580" y="17611"/>
                  </a:cubicBezTo>
                  <a:cubicBezTo>
                    <a:pt x="18743" y="17695"/>
                    <a:pt x="18880" y="17732"/>
                    <a:pt x="18985" y="17732"/>
                  </a:cubicBezTo>
                  <a:cubicBezTo>
                    <a:pt x="19194" y="17732"/>
                    <a:pt x="19282" y="17588"/>
                    <a:pt x="19215" y="17377"/>
                  </a:cubicBezTo>
                  <a:cubicBezTo>
                    <a:pt x="19132" y="17143"/>
                    <a:pt x="17661" y="16341"/>
                    <a:pt x="17177" y="16107"/>
                  </a:cubicBezTo>
                  <a:cubicBezTo>
                    <a:pt x="16692" y="15873"/>
                    <a:pt x="15372" y="15255"/>
                    <a:pt x="16157" y="14954"/>
                  </a:cubicBezTo>
                  <a:cubicBezTo>
                    <a:pt x="16943" y="14670"/>
                    <a:pt x="17394" y="14069"/>
                    <a:pt x="17411" y="13785"/>
                  </a:cubicBezTo>
                  <a:cubicBezTo>
                    <a:pt x="17422" y="13584"/>
                    <a:pt x="17260" y="13426"/>
                    <a:pt x="17104" y="13426"/>
                  </a:cubicBezTo>
                  <a:cubicBezTo>
                    <a:pt x="17039" y="13426"/>
                    <a:pt x="16975" y="13453"/>
                    <a:pt x="16926" y="13517"/>
                  </a:cubicBezTo>
                  <a:cubicBezTo>
                    <a:pt x="16726" y="13718"/>
                    <a:pt x="16475" y="13885"/>
                    <a:pt x="16224" y="14002"/>
                  </a:cubicBezTo>
                  <a:cubicBezTo>
                    <a:pt x="16041" y="14085"/>
                    <a:pt x="15840" y="14152"/>
                    <a:pt x="15656" y="14169"/>
                  </a:cubicBezTo>
                  <a:cubicBezTo>
                    <a:pt x="14604" y="13517"/>
                    <a:pt x="7152" y="8906"/>
                    <a:pt x="7118" y="8087"/>
                  </a:cubicBezTo>
                  <a:cubicBezTo>
                    <a:pt x="7085" y="7202"/>
                    <a:pt x="10878" y="3943"/>
                    <a:pt x="10878" y="3943"/>
                  </a:cubicBezTo>
                  <a:lnTo>
                    <a:pt x="7018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2" name="Google Shape;2542;p59"/>
            <p:cNvSpPr/>
            <p:nvPr/>
          </p:nvSpPr>
          <p:spPr>
            <a:xfrm>
              <a:off x="5056953" y="2120177"/>
              <a:ext cx="28300" cy="7115"/>
            </a:xfrm>
            <a:custGeom>
              <a:avLst/>
              <a:gdLst/>
              <a:ahLst/>
              <a:cxnLst/>
              <a:rect l="l" t="t" r="r" b="b"/>
              <a:pathLst>
                <a:path w="883" h="222" extrusionOk="0">
                  <a:moveTo>
                    <a:pt x="569" y="1"/>
                  </a:moveTo>
                  <a:cubicBezTo>
                    <a:pt x="527" y="1"/>
                    <a:pt x="482" y="3"/>
                    <a:pt x="435" y="10"/>
                  </a:cubicBezTo>
                  <a:cubicBezTo>
                    <a:pt x="167" y="43"/>
                    <a:pt x="0" y="177"/>
                    <a:pt x="34" y="210"/>
                  </a:cubicBezTo>
                  <a:cubicBezTo>
                    <a:pt x="38" y="218"/>
                    <a:pt x="50" y="221"/>
                    <a:pt x="71" y="221"/>
                  </a:cubicBezTo>
                  <a:cubicBezTo>
                    <a:pt x="138" y="221"/>
                    <a:pt x="285" y="186"/>
                    <a:pt x="451" y="160"/>
                  </a:cubicBezTo>
                  <a:cubicBezTo>
                    <a:pt x="669" y="127"/>
                    <a:pt x="852" y="127"/>
                    <a:pt x="869" y="93"/>
                  </a:cubicBezTo>
                  <a:cubicBezTo>
                    <a:pt x="883" y="52"/>
                    <a:pt x="753" y="1"/>
                    <a:pt x="5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3" name="Google Shape;2543;p59"/>
            <p:cNvSpPr/>
            <p:nvPr/>
          </p:nvSpPr>
          <p:spPr>
            <a:xfrm>
              <a:off x="5149161" y="2110915"/>
              <a:ext cx="24550" cy="7948"/>
            </a:xfrm>
            <a:custGeom>
              <a:avLst/>
              <a:gdLst/>
              <a:ahLst/>
              <a:cxnLst/>
              <a:rect l="l" t="t" r="r" b="b"/>
              <a:pathLst>
                <a:path w="766" h="248" extrusionOk="0">
                  <a:moveTo>
                    <a:pt x="272" y="1"/>
                  </a:moveTo>
                  <a:cubicBezTo>
                    <a:pt x="107" y="1"/>
                    <a:pt x="0" y="74"/>
                    <a:pt x="14" y="115"/>
                  </a:cubicBezTo>
                  <a:cubicBezTo>
                    <a:pt x="30" y="148"/>
                    <a:pt x="198" y="132"/>
                    <a:pt x="381" y="165"/>
                  </a:cubicBezTo>
                  <a:cubicBezTo>
                    <a:pt x="525" y="191"/>
                    <a:pt x="637" y="247"/>
                    <a:pt x="696" y="247"/>
                  </a:cubicBezTo>
                  <a:cubicBezTo>
                    <a:pt x="713" y="247"/>
                    <a:pt x="725" y="243"/>
                    <a:pt x="732" y="232"/>
                  </a:cubicBezTo>
                  <a:cubicBezTo>
                    <a:pt x="766" y="215"/>
                    <a:pt x="632" y="65"/>
                    <a:pt x="398" y="15"/>
                  </a:cubicBezTo>
                  <a:cubicBezTo>
                    <a:pt x="353" y="5"/>
                    <a:pt x="311" y="1"/>
                    <a:pt x="2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44" name="Google Shape;2544;p59"/>
          <p:cNvGrpSpPr/>
          <p:nvPr/>
        </p:nvGrpSpPr>
        <p:grpSpPr>
          <a:xfrm>
            <a:off x="5897114" y="2028923"/>
            <a:ext cx="2294716" cy="2635055"/>
            <a:chOff x="5882689" y="2014348"/>
            <a:chExt cx="2294716" cy="2635055"/>
          </a:xfrm>
        </p:grpSpPr>
        <p:sp>
          <p:nvSpPr>
            <p:cNvPr id="2545" name="Google Shape;2545;p59"/>
            <p:cNvSpPr/>
            <p:nvPr/>
          </p:nvSpPr>
          <p:spPr>
            <a:xfrm>
              <a:off x="5882689" y="2014348"/>
              <a:ext cx="2294716" cy="2635055"/>
            </a:xfrm>
            <a:custGeom>
              <a:avLst/>
              <a:gdLst/>
              <a:ahLst/>
              <a:cxnLst/>
              <a:rect l="l" t="t" r="r" b="b"/>
              <a:pathLst>
                <a:path w="71598" h="82217" extrusionOk="0">
                  <a:moveTo>
                    <a:pt x="16257" y="1"/>
                  </a:moveTo>
                  <a:cubicBezTo>
                    <a:pt x="14893" y="1"/>
                    <a:pt x="13664" y="957"/>
                    <a:pt x="13384" y="2343"/>
                  </a:cubicBezTo>
                  <a:cubicBezTo>
                    <a:pt x="11045" y="13922"/>
                    <a:pt x="2574" y="57447"/>
                    <a:pt x="302" y="69060"/>
                  </a:cubicBezTo>
                  <a:cubicBezTo>
                    <a:pt x="1" y="70647"/>
                    <a:pt x="1020" y="72184"/>
                    <a:pt x="2607" y="72502"/>
                  </a:cubicBezTo>
                  <a:lnTo>
                    <a:pt x="50260" y="82159"/>
                  </a:lnTo>
                  <a:cubicBezTo>
                    <a:pt x="50455" y="82198"/>
                    <a:pt x="50649" y="82216"/>
                    <a:pt x="50841" y="82216"/>
                  </a:cubicBezTo>
                  <a:cubicBezTo>
                    <a:pt x="52224" y="82216"/>
                    <a:pt x="53457" y="81246"/>
                    <a:pt x="53736" y="79837"/>
                  </a:cubicBezTo>
                  <a:lnTo>
                    <a:pt x="60252" y="46186"/>
                  </a:lnTo>
                  <a:lnTo>
                    <a:pt x="64312" y="46804"/>
                  </a:lnTo>
                  <a:cubicBezTo>
                    <a:pt x="64414" y="46821"/>
                    <a:pt x="64515" y="46829"/>
                    <a:pt x="64614" y="46829"/>
                  </a:cubicBezTo>
                  <a:cubicBezTo>
                    <a:pt x="65497" y="46829"/>
                    <a:pt x="66269" y="46186"/>
                    <a:pt x="66434" y="45300"/>
                  </a:cubicBezTo>
                  <a:lnTo>
                    <a:pt x="71413" y="18132"/>
                  </a:lnTo>
                  <a:cubicBezTo>
                    <a:pt x="71597" y="17113"/>
                    <a:pt x="70929" y="16144"/>
                    <a:pt x="69909" y="15960"/>
                  </a:cubicBezTo>
                  <a:lnTo>
                    <a:pt x="66250" y="15275"/>
                  </a:lnTo>
                  <a:lnTo>
                    <a:pt x="66735" y="12652"/>
                  </a:lnTo>
                  <a:cubicBezTo>
                    <a:pt x="67019" y="11064"/>
                    <a:pt x="65983" y="9561"/>
                    <a:pt x="64412" y="9260"/>
                  </a:cubicBezTo>
                  <a:lnTo>
                    <a:pt x="16810" y="53"/>
                  </a:lnTo>
                  <a:cubicBezTo>
                    <a:pt x="16624" y="18"/>
                    <a:pt x="16440" y="1"/>
                    <a:pt x="162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6" name="Google Shape;2546;p59"/>
            <p:cNvSpPr/>
            <p:nvPr/>
          </p:nvSpPr>
          <p:spPr>
            <a:xfrm>
              <a:off x="5921245" y="2125305"/>
              <a:ext cx="2060687" cy="2492817"/>
            </a:xfrm>
            <a:custGeom>
              <a:avLst/>
              <a:gdLst/>
              <a:ahLst/>
              <a:cxnLst/>
              <a:rect l="l" t="t" r="r" b="b"/>
              <a:pathLst>
                <a:path w="64296" h="77779" extrusionOk="0">
                  <a:moveTo>
                    <a:pt x="15740" y="0"/>
                  </a:moveTo>
                  <a:lnTo>
                    <a:pt x="1" y="66583"/>
                  </a:lnTo>
                  <a:lnTo>
                    <a:pt x="48890" y="77778"/>
                  </a:lnTo>
                  <a:lnTo>
                    <a:pt x="64295" y="11679"/>
                  </a:lnTo>
                  <a:lnTo>
                    <a:pt x="1574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7" name="Google Shape;2547;p59"/>
            <p:cNvSpPr/>
            <p:nvPr/>
          </p:nvSpPr>
          <p:spPr>
            <a:xfrm>
              <a:off x="5884292" y="2046045"/>
              <a:ext cx="1936974" cy="2415705"/>
            </a:xfrm>
            <a:custGeom>
              <a:avLst/>
              <a:gdLst/>
              <a:ahLst/>
              <a:cxnLst/>
              <a:rect l="l" t="t" r="r" b="b"/>
              <a:pathLst>
                <a:path w="60436" h="75373" extrusionOk="0">
                  <a:moveTo>
                    <a:pt x="11212" y="0"/>
                  </a:moveTo>
                  <a:lnTo>
                    <a:pt x="1" y="67486"/>
                  </a:lnTo>
                  <a:lnTo>
                    <a:pt x="49542" y="75372"/>
                  </a:lnTo>
                  <a:lnTo>
                    <a:pt x="60436" y="8371"/>
                  </a:lnTo>
                  <a:lnTo>
                    <a:pt x="1121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8" name="Google Shape;2548;p59"/>
            <p:cNvSpPr/>
            <p:nvPr/>
          </p:nvSpPr>
          <p:spPr>
            <a:xfrm>
              <a:off x="5943745" y="2159566"/>
              <a:ext cx="1666536" cy="2229334"/>
            </a:xfrm>
            <a:custGeom>
              <a:avLst/>
              <a:gdLst/>
              <a:ahLst/>
              <a:cxnLst/>
              <a:rect l="l" t="t" r="r" b="b"/>
              <a:pathLst>
                <a:path w="51998" h="69558" extrusionOk="0">
                  <a:moveTo>
                    <a:pt x="2089" y="0"/>
                  </a:moveTo>
                  <a:lnTo>
                    <a:pt x="1" y="68372"/>
                  </a:lnTo>
                  <a:lnTo>
                    <a:pt x="50126" y="69558"/>
                  </a:lnTo>
                  <a:lnTo>
                    <a:pt x="51998" y="1705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9" name="Google Shape;2549;p59"/>
            <p:cNvSpPr/>
            <p:nvPr/>
          </p:nvSpPr>
          <p:spPr>
            <a:xfrm>
              <a:off x="5941084" y="2159566"/>
              <a:ext cx="1671343" cy="2232026"/>
            </a:xfrm>
            <a:custGeom>
              <a:avLst/>
              <a:gdLst/>
              <a:ahLst/>
              <a:cxnLst/>
              <a:rect l="l" t="t" r="r" b="b"/>
              <a:pathLst>
                <a:path w="52148" h="69642" extrusionOk="0">
                  <a:moveTo>
                    <a:pt x="2172" y="0"/>
                  </a:moveTo>
                  <a:lnTo>
                    <a:pt x="52012" y="1769"/>
                  </a:lnTo>
                  <a:lnTo>
                    <a:pt x="52012" y="1769"/>
                  </a:lnTo>
                  <a:cubicBezTo>
                    <a:pt x="51478" y="20804"/>
                    <a:pt x="50845" y="44213"/>
                    <a:pt x="50144" y="69487"/>
                  </a:cubicBezTo>
                  <a:lnTo>
                    <a:pt x="50144" y="69487"/>
                  </a:lnTo>
                  <a:lnTo>
                    <a:pt x="49858" y="69474"/>
                  </a:lnTo>
                  <a:cubicBezTo>
                    <a:pt x="32024" y="69057"/>
                    <a:pt x="15123" y="68657"/>
                    <a:pt x="152" y="68306"/>
                  </a:cubicBezTo>
                  <a:lnTo>
                    <a:pt x="152" y="68306"/>
                  </a:lnTo>
                  <a:cubicBezTo>
                    <a:pt x="1354" y="27904"/>
                    <a:pt x="2155" y="635"/>
                    <a:pt x="2172" y="1"/>
                  </a:cubicBezTo>
                  <a:lnTo>
                    <a:pt x="2172" y="1"/>
                  </a:lnTo>
                  <a:cubicBezTo>
                    <a:pt x="2155" y="636"/>
                    <a:pt x="1286" y="27933"/>
                    <a:pt x="17" y="68372"/>
                  </a:cubicBezTo>
                  <a:lnTo>
                    <a:pt x="0" y="68438"/>
                  </a:lnTo>
                  <a:lnTo>
                    <a:pt x="84" y="68438"/>
                  </a:lnTo>
                  <a:cubicBezTo>
                    <a:pt x="15071" y="68806"/>
                    <a:pt x="31997" y="69207"/>
                    <a:pt x="49842" y="69641"/>
                  </a:cubicBezTo>
                  <a:lnTo>
                    <a:pt x="50293" y="69641"/>
                  </a:lnTo>
                  <a:lnTo>
                    <a:pt x="50293" y="69558"/>
                  </a:lnTo>
                  <a:cubicBezTo>
                    <a:pt x="50978" y="44228"/>
                    <a:pt x="51630" y="20786"/>
                    <a:pt x="52148" y="1721"/>
                  </a:cubicBezTo>
                  <a:lnTo>
                    <a:pt x="52148" y="1655"/>
                  </a:lnTo>
                  <a:lnTo>
                    <a:pt x="52081" y="1655"/>
                  </a:lnTo>
                  <a:lnTo>
                    <a:pt x="217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0" name="Google Shape;2550;p59"/>
            <p:cNvSpPr/>
            <p:nvPr/>
          </p:nvSpPr>
          <p:spPr>
            <a:xfrm>
              <a:off x="6150467" y="2608587"/>
              <a:ext cx="1234374" cy="22467"/>
            </a:xfrm>
            <a:custGeom>
              <a:avLst/>
              <a:gdLst/>
              <a:ahLst/>
              <a:cxnLst/>
              <a:rect l="l" t="t" r="r" b="b"/>
              <a:pathLst>
                <a:path w="38514" h="701" extrusionOk="0">
                  <a:moveTo>
                    <a:pt x="5006" y="0"/>
                  </a:moveTo>
                  <a:cubicBezTo>
                    <a:pt x="1895" y="0"/>
                    <a:pt x="0" y="30"/>
                    <a:pt x="0" y="92"/>
                  </a:cubicBezTo>
                  <a:cubicBezTo>
                    <a:pt x="0" y="209"/>
                    <a:pt x="8622" y="443"/>
                    <a:pt x="19248" y="577"/>
                  </a:cubicBezTo>
                  <a:cubicBezTo>
                    <a:pt x="25038" y="659"/>
                    <a:pt x="30230" y="701"/>
                    <a:pt x="33761" y="701"/>
                  </a:cubicBezTo>
                  <a:cubicBezTo>
                    <a:pt x="36721" y="701"/>
                    <a:pt x="38513" y="671"/>
                    <a:pt x="38513" y="610"/>
                  </a:cubicBezTo>
                  <a:cubicBezTo>
                    <a:pt x="38513" y="477"/>
                    <a:pt x="29892" y="259"/>
                    <a:pt x="19265" y="109"/>
                  </a:cubicBezTo>
                  <a:cubicBezTo>
                    <a:pt x="13612" y="38"/>
                    <a:pt x="8529" y="0"/>
                    <a:pt x="50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1" name="Google Shape;2551;p59"/>
            <p:cNvSpPr/>
            <p:nvPr/>
          </p:nvSpPr>
          <p:spPr>
            <a:xfrm>
              <a:off x="6161685" y="2802425"/>
              <a:ext cx="1234919" cy="22499"/>
            </a:xfrm>
            <a:custGeom>
              <a:avLst/>
              <a:gdLst/>
              <a:ahLst/>
              <a:cxnLst/>
              <a:rect l="l" t="t" r="r" b="b"/>
              <a:pathLst>
                <a:path w="38531" h="702" extrusionOk="0">
                  <a:moveTo>
                    <a:pt x="5022" y="1"/>
                  </a:moveTo>
                  <a:cubicBezTo>
                    <a:pt x="1913" y="1"/>
                    <a:pt x="18" y="30"/>
                    <a:pt x="18" y="93"/>
                  </a:cubicBezTo>
                  <a:cubicBezTo>
                    <a:pt x="1" y="210"/>
                    <a:pt x="8623" y="444"/>
                    <a:pt x="19266" y="577"/>
                  </a:cubicBezTo>
                  <a:cubicBezTo>
                    <a:pt x="25056" y="659"/>
                    <a:pt x="30248" y="701"/>
                    <a:pt x="33779" y="701"/>
                  </a:cubicBezTo>
                  <a:cubicBezTo>
                    <a:pt x="36738" y="701"/>
                    <a:pt x="38531" y="672"/>
                    <a:pt x="38531" y="611"/>
                  </a:cubicBezTo>
                  <a:cubicBezTo>
                    <a:pt x="38531" y="477"/>
                    <a:pt x="29909" y="260"/>
                    <a:pt x="19266" y="110"/>
                  </a:cubicBezTo>
                  <a:cubicBezTo>
                    <a:pt x="13622" y="39"/>
                    <a:pt x="8543" y="1"/>
                    <a:pt x="50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2" name="Google Shape;2552;p59"/>
            <p:cNvSpPr/>
            <p:nvPr/>
          </p:nvSpPr>
          <p:spPr>
            <a:xfrm>
              <a:off x="6178286" y="3396568"/>
              <a:ext cx="1234919" cy="22756"/>
            </a:xfrm>
            <a:custGeom>
              <a:avLst/>
              <a:gdLst/>
              <a:ahLst/>
              <a:cxnLst/>
              <a:rect l="l" t="t" r="r" b="b"/>
              <a:pathLst>
                <a:path w="38531" h="710" extrusionOk="0">
                  <a:moveTo>
                    <a:pt x="5008" y="1"/>
                  </a:moveTo>
                  <a:cubicBezTo>
                    <a:pt x="1898" y="1"/>
                    <a:pt x="1" y="30"/>
                    <a:pt x="1" y="85"/>
                  </a:cubicBezTo>
                  <a:cubicBezTo>
                    <a:pt x="1" y="218"/>
                    <a:pt x="8623" y="452"/>
                    <a:pt x="19266" y="586"/>
                  </a:cubicBezTo>
                  <a:cubicBezTo>
                    <a:pt x="25047" y="668"/>
                    <a:pt x="30239" y="710"/>
                    <a:pt x="33773" y="710"/>
                  </a:cubicBezTo>
                  <a:cubicBezTo>
                    <a:pt x="36735" y="710"/>
                    <a:pt x="38531" y="680"/>
                    <a:pt x="38531" y="619"/>
                  </a:cubicBezTo>
                  <a:cubicBezTo>
                    <a:pt x="38531" y="486"/>
                    <a:pt x="29909" y="268"/>
                    <a:pt x="19266" y="118"/>
                  </a:cubicBezTo>
                  <a:cubicBezTo>
                    <a:pt x="13619" y="38"/>
                    <a:pt x="8534" y="1"/>
                    <a:pt x="50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3" name="Google Shape;2553;p59"/>
            <p:cNvSpPr/>
            <p:nvPr/>
          </p:nvSpPr>
          <p:spPr>
            <a:xfrm>
              <a:off x="6178286" y="3208595"/>
              <a:ext cx="1234919" cy="22788"/>
            </a:xfrm>
            <a:custGeom>
              <a:avLst/>
              <a:gdLst/>
              <a:ahLst/>
              <a:cxnLst/>
              <a:rect l="l" t="t" r="r" b="b"/>
              <a:pathLst>
                <a:path w="38531" h="711" extrusionOk="0">
                  <a:moveTo>
                    <a:pt x="5008" y="1"/>
                  </a:moveTo>
                  <a:cubicBezTo>
                    <a:pt x="1898" y="1"/>
                    <a:pt x="1" y="30"/>
                    <a:pt x="1" y="85"/>
                  </a:cubicBezTo>
                  <a:cubicBezTo>
                    <a:pt x="1" y="219"/>
                    <a:pt x="8623" y="436"/>
                    <a:pt x="19266" y="586"/>
                  </a:cubicBezTo>
                  <a:cubicBezTo>
                    <a:pt x="25047" y="668"/>
                    <a:pt x="30239" y="710"/>
                    <a:pt x="33773" y="710"/>
                  </a:cubicBezTo>
                  <a:cubicBezTo>
                    <a:pt x="36735" y="710"/>
                    <a:pt x="38531" y="681"/>
                    <a:pt x="38531" y="620"/>
                  </a:cubicBezTo>
                  <a:cubicBezTo>
                    <a:pt x="38531" y="486"/>
                    <a:pt x="29909" y="269"/>
                    <a:pt x="19266" y="118"/>
                  </a:cubicBezTo>
                  <a:cubicBezTo>
                    <a:pt x="13619" y="38"/>
                    <a:pt x="8534" y="1"/>
                    <a:pt x="50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4" name="Google Shape;2554;p59"/>
            <p:cNvSpPr/>
            <p:nvPr/>
          </p:nvSpPr>
          <p:spPr>
            <a:xfrm>
              <a:off x="6178286" y="3020654"/>
              <a:ext cx="1234919" cy="22756"/>
            </a:xfrm>
            <a:custGeom>
              <a:avLst/>
              <a:gdLst/>
              <a:ahLst/>
              <a:cxnLst/>
              <a:rect l="l" t="t" r="r" b="b"/>
              <a:pathLst>
                <a:path w="38531" h="710" extrusionOk="0">
                  <a:moveTo>
                    <a:pt x="5008" y="0"/>
                  </a:moveTo>
                  <a:cubicBezTo>
                    <a:pt x="1898" y="0"/>
                    <a:pt x="1" y="29"/>
                    <a:pt x="1" y="84"/>
                  </a:cubicBezTo>
                  <a:cubicBezTo>
                    <a:pt x="1" y="218"/>
                    <a:pt x="8623" y="435"/>
                    <a:pt x="19266" y="585"/>
                  </a:cubicBezTo>
                  <a:cubicBezTo>
                    <a:pt x="25047" y="667"/>
                    <a:pt x="30239" y="710"/>
                    <a:pt x="33773" y="710"/>
                  </a:cubicBezTo>
                  <a:cubicBezTo>
                    <a:pt x="36735" y="710"/>
                    <a:pt x="38531" y="680"/>
                    <a:pt x="38531" y="619"/>
                  </a:cubicBezTo>
                  <a:cubicBezTo>
                    <a:pt x="38531" y="485"/>
                    <a:pt x="29909" y="268"/>
                    <a:pt x="19266" y="118"/>
                  </a:cubicBezTo>
                  <a:cubicBezTo>
                    <a:pt x="13619" y="38"/>
                    <a:pt x="8534" y="0"/>
                    <a:pt x="50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5" name="Google Shape;2555;p59"/>
            <p:cNvSpPr/>
            <p:nvPr/>
          </p:nvSpPr>
          <p:spPr>
            <a:xfrm>
              <a:off x="6159569" y="3606496"/>
              <a:ext cx="1234919" cy="22531"/>
            </a:xfrm>
            <a:custGeom>
              <a:avLst/>
              <a:gdLst/>
              <a:ahLst/>
              <a:cxnLst/>
              <a:rect l="l" t="t" r="r" b="b"/>
              <a:pathLst>
                <a:path w="38531" h="703" extrusionOk="0">
                  <a:moveTo>
                    <a:pt x="5014" y="0"/>
                  </a:moveTo>
                  <a:cubicBezTo>
                    <a:pt x="1906" y="0"/>
                    <a:pt x="8" y="30"/>
                    <a:pt x="0" y="84"/>
                  </a:cubicBezTo>
                  <a:cubicBezTo>
                    <a:pt x="0" y="218"/>
                    <a:pt x="8622" y="435"/>
                    <a:pt x="19265" y="586"/>
                  </a:cubicBezTo>
                  <a:cubicBezTo>
                    <a:pt x="24921" y="666"/>
                    <a:pt x="30005" y="703"/>
                    <a:pt x="33529" y="703"/>
                  </a:cubicBezTo>
                  <a:cubicBezTo>
                    <a:pt x="36637" y="703"/>
                    <a:pt x="38530" y="674"/>
                    <a:pt x="38530" y="619"/>
                  </a:cubicBezTo>
                  <a:cubicBezTo>
                    <a:pt x="38530" y="485"/>
                    <a:pt x="29909" y="268"/>
                    <a:pt x="19265" y="118"/>
                  </a:cubicBezTo>
                  <a:cubicBezTo>
                    <a:pt x="13618" y="38"/>
                    <a:pt x="8538" y="0"/>
                    <a:pt x="50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6" name="Google Shape;2556;p59"/>
            <p:cNvSpPr/>
            <p:nvPr/>
          </p:nvSpPr>
          <p:spPr>
            <a:xfrm>
              <a:off x="6156332" y="3812673"/>
              <a:ext cx="1234406" cy="22756"/>
            </a:xfrm>
            <a:custGeom>
              <a:avLst/>
              <a:gdLst/>
              <a:ahLst/>
              <a:cxnLst/>
              <a:rect l="l" t="t" r="r" b="b"/>
              <a:pathLst>
                <a:path w="38515" h="710" extrusionOk="0">
                  <a:moveTo>
                    <a:pt x="5002" y="0"/>
                  </a:moveTo>
                  <a:cubicBezTo>
                    <a:pt x="1894" y="0"/>
                    <a:pt x="1" y="29"/>
                    <a:pt x="1" y="84"/>
                  </a:cubicBezTo>
                  <a:cubicBezTo>
                    <a:pt x="1" y="218"/>
                    <a:pt x="8623" y="435"/>
                    <a:pt x="19249" y="585"/>
                  </a:cubicBezTo>
                  <a:cubicBezTo>
                    <a:pt x="25039" y="667"/>
                    <a:pt x="30231" y="709"/>
                    <a:pt x="33762" y="709"/>
                  </a:cubicBezTo>
                  <a:cubicBezTo>
                    <a:pt x="36721" y="709"/>
                    <a:pt x="38514" y="680"/>
                    <a:pt x="38514" y="619"/>
                  </a:cubicBezTo>
                  <a:cubicBezTo>
                    <a:pt x="38514" y="485"/>
                    <a:pt x="29893" y="268"/>
                    <a:pt x="19266" y="118"/>
                  </a:cubicBezTo>
                  <a:cubicBezTo>
                    <a:pt x="13610" y="38"/>
                    <a:pt x="8526" y="0"/>
                    <a:pt x="50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7" name="Google Shape;2557;p59"/>
            <p:cNvSpPr/>
            <p:nvPr/>
          </p:nvSpPr>
          <p:spPr>
            <a:xfrm>
              <a:off x="6152582" y="4018819"/>
              <a:ext cx="1234919" cy="22788"/>
            </a:xfrm>
            <a:custGeom>
              <a:avLst/>
              <a:gdLst/>
              <a:ahLst/>
              <a:cxnLst/>
              <a:rect l="l" t="t" r="r" b="b"/>
              <a:pathLst>
                <a:path w="38531" h="711" extrusionOk="0">
                  <a:moveTo>
                    <a:pt x="5002" y="1"/>
                  </a:moveTo>
                  <a:cubicBezTo>
                    <a:pt x="1894" y="1"/>
                    <a:pt x="1" y="30"/>
                    <a:pt x="1" y="85"/>
                  </a:cubicBezTo>
                  <a:cubicBezTo>
                    <a:pt x="1" y="219"/>
                    <a:pt x="8623" y="452"/>
                    <a:pt x="19266" y="586"/>
                  </a:cubicBezTo>
                  <a:cubicBezTo>
                    <a:pt x="25047" y="668"/>
                    <a:pt x="30234" y="710"/>
                    <a:pt x="33763" y="710"/>
                  </a:cubicBezTo>
                  <a:cubicBezTo>
                    <a:pt x="36721" y="710"/>
                    <a:pt x="38514" y="681"/>
                    <a:pt x="38514" y="620"/>
                  </a:cubicBezTo>
                  <a:lnTo>
                    <a:pt x="38531" y="620"/>
                  </a:lnTo>
                  <a:cubicBezTo>
                    <a:pt x="38531" y="486"/>
                    <a:pt x="29909" y="269"/>
                    <a:pt x="19266" y="118"/>
                  </a:cubicBezTo>
                  <a:cubicBezTo>
                    <a:pt x="13610" y="38"/>
                    <a:pt x="8526" y="1"/>
                    <a:pt x="50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34"/>
          <p:cNvSpPr txBox="1">
            <a:spLocks noGrp="1"/>
          </p:cNvSpPr>
          <p:nvPr>
            <p:ph type="title"/>
          </p:nvPr>
        </p:nvSpPr>
        <p:spPr>
          <a:xfrm>
            <a:off x="1131395" y="664713"/>
            <a:ext cx="77040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                                           STAKEHOLDERS</a:t>
            </a:r>
            <a:endParaRPr dirty="0"/>
          </a:p>
        </p:txBody>
      </p:sp>
      <p:grpSp>
        <p:nvGrpSpPr>
          <p:cNvPr id="984" name="Google Shape;984;p34"/>
          <p:cNvGrpSpPr/>
          <p:nvPr/>
        </p:nvGrpSpPr>
        <p:grpSpPr>
          <a:xfrm>
            <a:off x="719999" y="1446360"/>
            <a:ext cx="3708163" cy="2324258"/>
            <a:chOff x="3768212" y="1168958"/>
            <a:chExt cx="2485862" cy="1459814"/>
          </a:xfrm>
        </p:grpSpPr>
        <p:sp>
          <p:nvSpPr>
            <p:cNvPr id="985" name="Google Shape;985;p34"/>
            <p:cNvSpPr/>
            <p:nvPr/>
          </p:nvSpPr>
          <p:spPr>
            <a:xfrm>
              <a:off x="4395270" y="1173894"/>
              <a:ext cx="107688" cy="112367"/>
            </a:xfrm>
            <a:custGeom>
              <a:avLst/>
              <a:gdLst/>
              <a:ahLst/>
              <a:cxnLst/>
              <a:rect l="l" t="t" r="r" b="b"/>
              <a:pathLst>
                <a:path w="3360" h="3506" extrusionOk="0">
                  <a:moveTo>
                    <a:pt x="1686" y="1"/>
                  </a:moveTo>
                  <a:cubicBezTo>
                    <a:pt x="1227" y="1"/>
                    <a:pt x="770" y="310"/>
                    <a:pt x="803" y="932"/>
                  </a:cubicBezTo>
                  <a:cubicBezTo>
                    <a:pt x="786" y="1317"/>
                    <a:pt x="1020" y="1668"/>
                    <a:pt x="1371" y="1818"/>
                  </a:cubicBezTo>
                  <a:cubicBezTo>
                    <a:pt x="1" y="2019"/>
                    <a:pt x="68" y="3489"/>
                    <a:pt x="68" y="3489"/>
                  </a:cubicBezTo>
                  <a:lnTo>
                    <a:pt x="3276" y="3506"/>
                  </a:lnTo>
                  <a:cubicBezTo>
                    <a:pt x="3276" y="3506"/>
                    <a:pt x="3359" y="2019"/>
                    <a:pt x="2006" y="1818"/>
                  </a:cubicBezTo>
                  <a:cubicBezTo>
                    <a:pt x="2357" y="1668"/>
                    <a:pt x="2574" y="1317"/>
                    <a:pt x="2574" y="949"/>
                  </a:cubicBezTo>
                  <a:cubicBezTo>
                    <a:pt x="2616" y="318"/>
                    <a:pt x="2150" y="1"/>
                    <a:pt x="168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6082670" y="1382635"/>
              <a:ext cx="132847" cy="98554"/>
            </a:xfrm>
            <a:custGeom>
              <a:avLst/>
              <a:gdLst/>
              <a:ahLst/>
              <a:cxnLst/>
              <a:rect l="l" t="t" r="r" b="b"/>
              <a:pathLst>
                <a:path w="4145" h="3075" extrusionOk="0">
                  <a:moveTo>
                    <a:pt x="3677" y="0"/>
                  </a:moveTo>
                  <a:lnTo>
                    <a:pt x="1521" y="2122"/>
                  </a:lnTo>
                  <a:lnTo>
                    <a:pt x="485" y="1019"/>
                  </a:lnTo>
                  <a:lnTo>
                    <a:pt x="1" y="1470"/>
                  </a:lnTo>
                  <a:lnTo>
                    <a:pt x="1504" y="3074"/>
                  </a:lnTo>
                  <a:lnTo>
                    <a:pt x="4144" y="468"/>
                  </a:lnTo>
                  <a:lnTo>
                    <a:pt x="367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5334559" y="1715891"/>
              <a:ext cx="103938" cy="163711"/>
            </a:xfrm>
            <a:custGeom>
              <a:avLst/>
              <a:gdLst/>
              <a:ahLst/>
              <a:cxnLst/>
              <a:rect l="l" t="t" r="r" b="b"/>
              <a:pathLst>
                <a:path w="3243" h="5108" extrusionOk="0">
                  <a:moveTo>
                    <a:pt x="1685" y="764"/>
                  </a:moveTo>
                  <a:cubicBezTo>
                    <a:pt x="2290" y="764"/>
                    <a:pt x="2739" y="1446"/>
                    <a:pt x="2390" y="2117"/>
                  </a:cubicBezTo>
                  <a:cubicBezTo>
                    <a:pt x="2323" y="2234"/>
                    <a:pt x="2240" y="2317"/>
                    <a:pt x="2140" y="2384"/>
                  </a:cubicBezTo>
                  <a:cubicBezTo>
                    <a:pt x="1984" y="2472"/>
                    <a:pt x="1829" y="2511"/>
                    <a:pt x="1683" y="2511"/>
                  </a:cubicBezTo>
                  <a:cubicBezTo>
                    <a:pt x="1078" y="2511"/>
                    <a:pt x="633" y="1838"/>
                    <a:pt x="970" y="1164"/>
                  </a:cubicBezTo>
                  <a:cubicBezTo>
                    <a:pt x="1037" y="1047"/>
                    <a:pt x="1120" y="947"/>
                    <a:pt x="1221" y="897"/>
                  </a:cubicBezTo>
                  <a:cubicBezTo>
                    <a:pt x="1378" y="805"/>
                    <a:pt x="1536" y="764"/>
                    <a:pt x="1685" y="764"/>
                  </a:cubicBezTo>
                  <a:close/>
                  <a:moveTo>
                    <a:pt x="1751" y="1"/>
                  </a:moveTo>
                  <a:cubicBezTo>
                    <a:pt x="1486" y="1"/>
                    <a:pt x="1203" y="62"/>
                    <a:pt x="920" y="195"/>
                  </a:cubicBezTo>
                  <a:cubicBezTo>
                    <a:pt x="652" y="312"/>
                    <a:pt x="435" y="529"/>
                    <a:pt x="302" y="780"/>
                  </a:cubicBezTo>
                  <a:cubicBezTo>
                    <a:pt x="1" y="1348"/>
                    <a:pt x="134" y="2000"/>
                    <a:pt x="402" y="2551"/>
                  </a:cubicBezTo>
                  <a:lnTo>
                    <a:pt x="1304" y="4857"/>
                  </a:lnTo>
                  <a:cubicBezTo>
                    <a:pt x="1371" y="5024"/>
                    <a:pt x="1525" y="5108"/>
                    <a:pt x="1678" y="5108"/>
                  </a:cubicBezTo>
                  <a:cubicBezTo>
                    <a:pt x="1830" y="5108"/>
                    <a:pt x="1981" y="5024"/>
                    <a:pt x="2039" y="4857"/>
                  </a:cubicBezTo>
                  <a:lnTo>
                    <a:pt x="2942" y="2535"/>
                  </a:lnTo>
                  <a:cubicBezTo>
                    <a:pt x="3109" y="2184"/>
                    <a:pt x="3209" y="1816"/>
                    <a:pt x="3242" y="1432"/>
                  </a:cubicBezTo>
                  <a:cubicBezTo>
                    <a:pt x="3242" y="596"/>
                    <a:pt x="2581" y="1"/>
                    <a:pt x="175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34"/>
            <p:cNvSpPr/>
            <p:nvPr/>
          </p:nvSpPr>
          <p:spPr>
            <a:xfrm>
              <a:off x="4142684" y="2091645"/>
              <a:ext cx="34678" cy="117880"/>
            </a:xfrm>
            <a:custGeom>
              <a:avLst/>
              <a:gdLst/>
              <a:ahLst/>
              <a:cxnLst/>
              <a:rect l="l" t="t" r="r" b="b"/>
              <a:pathLst>
                <a:path w="1082" h="3678" extrusionOk="0">
                  <a:moveTo>
                    <a:pt x="1082" y="0"/>
                  </a:moveTo>
                  <a:cubicBezTo>
                    <a:pt x="1048" y="50"/>
                    <a:pt x="1031" y="100"/>
                    <a:pt x="1031" y="151"/>
                  </a:cubicBezTo>
                  <a:cubicBezTo>
                    <a:pt x="998" y="251"/>
                    <a:pt x="948" y="384"/>
                    <a:pt x="914" y="535"/>
                  </a:cubicBezTo>
                  <a:cubicBezTo>
                    <a:pt x="814" y="869"/>
                    <a:pt x="681" y="1320"/>
                    <a:pt x="547" y="1821"/>
                  </a:cubicBezTo>
                  <a:cubicBezTo>
                    <a:pt x="413" y="2339"/>
                    <a:pt x="280" y="2791"/>
                    <a:pt x="196" y="3125"/>
                  </a:cubicBezTo>
                  <a:lnTo>
                    <a:pt x="96" y="3526"/>
                  </a:lnTo>
                  <a:cubicBezTo>
                    <a:pt x="91" y="3525"/>
                    <a:pt x="86" y="3524"/>
                    <a:pt x="82" y="3524"/>
                  </a:cubicBezTo>
                  <a:cubicBezTo>
                    <a:pt x="11" y="3524"/>
                    <a:pt x="0" y="3645"/>
                    <a:pt x="79" y="3676"/>
                  </a:cubicBezTo>
                  <a:cubicBezTo>
                    <a:pt x="85" y="3677"/>
                    <a:pt x="90" y="3678"/>
                    <a:pt x="95" y="3678"/>
                  </a:cubicBezTo>
                  <a:cubicBezTo>
                    <a:pt x="169" y="3678"/>
                    <a:pt x="207" y="3573"/>
                    <a:pt x="129" y="3526"/>
                  </a:cubicBezTo>
                  <a:lnTo>
                    <a:pt x="246" y="3141"/>
                  </a:lnTo>
                  <a:cubicBezTo>
                    <a:pt x="346" y="2807"/>
                    <a:pt x="463" y="2356"/>
                    <a:pt x="614" y="1838"/>
                  </a:cubicBezTo>
                  <a:cubicBezTo>
                    <a:pt x="747" y="1337"/>
                    <a:pt x="864" y="886"/>
                    <a:pt x="948" y="552"/>
                  </a:cubicBezTo>
                  <a:cubicBezTo>
                    <a:pt x="998" y="384"/>
                    <a:pt x="1015" y="251"/>
                    <a:pt x="1048" y="151"/>
                  </a:cubicBezTo>
                  <a:cubicBezTo>
                    <a:pt x="1065" y="100"/>
                    <a:pt x="1065" y="50"/>
                    <a:pt x="108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34"/>
            <p:cNvSpPr/>
            <p:nvPr/>
          </p:nvSpPr>
          <p:spPr>
            <a:xfrm>
              <a:off x="3768212" y="1730153"/>
              <a:ext cx="189608" cy="135219"/>
            </a:xfrm>
            <a:custGeom>
              <a:avLst/>
              <a:gdLst/>
              <a:ahLst/>
              <a:cxnLst/>
              <a:rect l="l" t="t" r="r" b="b"/>
              <a:pathLst>
                <a:path w="5916" h="4219" extrusionOk="0">
                  <a:moveTo>
                    <a:pt x="5698" y="4128"/>
                  </a:moveTo>
                  <a:lnTo>
                    <a:pt x="5698" y="4128"/>
                  </a:lnTo>
                  <a:cubicBezTo>
                    <a:pt x="5631" y="4161"/>
                    <a:pt x="5581" y="4178"/>
                    <a:pt x="5514" y="4178"/>
                  </a:cubicBezTo>
                  <a:lnTo>
                    <a:pt x="5564" y="4178"/>
                  </a:lnTo>
                  <a:cubicBezTo>
                    <a:pt x="5614" y="4178"/>
                    <a:pt x="5664" y="4161"/>
                    <a:pt x="5698" y="4128"/>
                  </a:cubicBezTo>
                  <a:close/>
                  <a:moveTo>
                    <a:pt x="418" y="1"/>
                  </a:moveTo>
                  <a:cubicBezTo>
                    <a:pt x="234" y="18"/>
                    <a:pt x="67" y="151"/>
                    <a:pt x="67" y="352"/>
                  </a:cubicBezTo>
                  <a:cubicBezTo>
                    <a:pt x="50" y="519"/>
                    <a:pt x="50" y="669"/>
                    <a:pt x="50" y="836"/>
                  </a:cubicBezTo>
                  <a:cubicBezTo>
                    <a:pt x="50" y="1171"/>
                    <a:pt x="50" y="1488"/>
                    <a:pt x="34" y="1805"/>
                  </a:cubicBezTo>
                  <a:cubicBezTo>
                    <a:pt x="34" y="2424"/>
                    <a:pt x="17" y="3042"/>
                    <a:pt x="17" y="3610"/>
                  </a:cubicBezTo>
                  <a:cubicBezTo>
                    <a:pt x="17" y="3694"/>
                    <a:pt x="17" y="3760"/>
                    <a:pt x="17" y="3827"/>
                  </a:cubicBezTo>
                  <a:cubicBezTo>
                    <a:pt x="0" y="3911"/>
                    <a:pt x="34" y="3978"/>
                    <a:pt x="67" y="4044"/>
                  </a:cubicBezTo>
                  <a:cubicBezTo>
                    <a:pt x="100" y="4111"/>
                    <a:pt x="167" y="4161"/>
                    <a:pt x="234" y="4195"/>
                  </a:cubicBezTo>
                  <a:cubicBezTo>
                    <a:pt x="293" y="4207"/>
                    <a:pt x="344" y="4218"/>
                    <a:pt x="392" y="4218"/>
                  </a:cubicBezTo>
                  <a:cubicBezTo>
                    <a:pt x="412" y="4218"/>
                    <a:pt x="432" y="4216"/>
                    <a:pt x="451" y="4211"/>
                  </a:cubicBezTo>
                  <a:lnTo>
                    <a:pt x="2674" y="4211"/>
                  </a:lnTo>
                  <a:lnTo>
                    <a:pt x="4745" y="4195"/>
                  </a:lnTo>
                  <a:lnTo>
                    <a:pt x="5464" y="4195"/>
                  </a:lnTo>
                  <a:cubicBezTo>
                    <a:pt x="5481" y="4195"/>
                    <a:pt x="5497" y="4195"/>
                    <a:pt x="5514" y="4178"/>
                  </a:cubicBezTo>
                  <a:lnTo>
                    <a:pt x="4745" y="4178"/>
                  </a:lnTo>
                  <a:lnTo>
                    <a:pt x="2674" y="4161"/>
                  </a:lnTo>
                  <a:lnTo>
                    <a:pt x="451" y="4161"/>
                  </a:lnTo>
                  <a:cubicBezTo>
                    <a:pt x="385" y="4161"/>
                    <a:pt x="318" y="4161"/>
                    <a:pt x="268" y="4128"/>
                  </a:cubicBezTo>
                  <a:cubicBezTo>
                    <a:pt x="201" y="4111"/>
                    <a:pt x="151" y="4078"/>
                    <a:pt x="117" y="4011"/>
                  </a:cubicBezTo>
                  <a:cubicBezTo>
                    <a:pt x="84" y="3961"/>
                    <a:pt x="67" y="3894"/>
                    <a:pt x="67" y="3827"/>
                  </a:cubicBezTo>
                  <a:cubicBezTo>
                    <a:pt x="67" y="3760"/>
                    <a:pt x="67" y="3694"/>
                    <a:pt x="84" y="3610"/>
                  </a:cubicBezTo>
                  <a:cubicBezTo>
                    <a:pt x="84" y="3042"/>
                    <a:pt x="100" y="2424"/>
                    <a:pt x="100" y="1805"/>
                  </a:cubicBezTo>
                  <a:cubicBezTo>
                    <a:pt x="100" y="1488"/>
                    <a:pt x="117" y="1171"/>
                    <a:pt x="117" y="836"/>
                  </a:cubicBezTo>
                  <a:cubicBezTo>
                    <a:pt x="117" y="686"/>
                    <a:pt x="117" y="519"/>
                    <a:pt x="134" y="352"/>
                  </a:cubicBezTo>
                  <a:cubicBezTo>
                    <a:pt x="134" y="201"/>
                    <a:pt x="268" y="68"/>
                    <a:pt x="418" y="68"/>
                  </a:cubicBezTo>
                  <a:lnTo>
                    <a:pt x="5631" y="68"/>
                  </a:lnTo>
                  <a:cubicBezTo>
                    <a:pt x="5681" y="84"/>
                    <a:pt x="5731" y="118"/>
                    <a:pt x="5781" y="151"/>
                  </a:cubicBezTo>
                  <a:cubicBezTo>
                    <a:pt x="5815" y="201"/>
                    <a:pt x="5848" y="252"/>
                    <a:pt x="5865" y="302"/>
                  </a:cubicBezTo>
                  <a:cubicBezTo>
                    <a:pt x="5865" y="369"/>
                    <a:pt x="5865" y="435"/>
                    <a:pt x="5865" y="485"/>
                  </a:cubicBezTo>
                  <a:cubicBezTo>
                    <a:pt x="5865" y="619"/>
                    <a:pt x="5865" y="736"/>
                    <a:pt x="5865" y="853"/>
                  </a:cubicBezTo>
                  <a:cubicBezTo>
                    <a:pt x="5848" y="1087"/>
                    <a:pt x="5848" y="1321"/>
                    <a:pt x="5848" y="1538"/>
                  </a:cubicBezTo>
                  <a:cubicBezTo>
                    <a:pt x="5848" y="2407"/>
                    <a:pt x="5832" y="3125"/>
                    <a:pt x="5832" y="3610"/>
                  </a:cubicBezTo>
                  <a:lnTo>
                    <a:pt x="5832" y="3777"/>
                  </a:lnTo>
                  <a:cubicBezTo>
                    <a:pt x="5832" y="3827"/>
                    <a:pt x="5832" y="3877"/>
                    <a:pt x="5815" y="3927"/>
                  </a:cubicBezTo>
                  <a:cubicBezTo>
                    <a:pt x="5798" y="4011"/>
                    <a:pt x="5748" y="4078"/>
                    <a:pt x="5698" y="4128"/>
                  </a:cubicBezTo>
                  <a:cubicBezTo>
                    <a:pt x="5765" y="4078"/>
                    <a:pt x="5815" y="4011"/>
                    <a:pt x="5832" y="3944"/>
                  </a:cubicBezTo>
                  <a:cubicBezTo>
                    <a:pt x="5848" y="3894"/>
                    <a:pt x="5848" y="3844"/>
                    <a:pt x="5848" y="3777"/>
                  </a:cubicBezTo>
                  <a:cubicBezTo>
                    <a:pt x="5848" y="3727"/>
                    <a:pt x="5848" y="3677"/>
                    <a:pt x="5865" y="3610"/>
                  </a:cubicBezTo>
                  <a:cubicBezTo>
                    <a:pt x="5865" y="3125"/>
                    <a:pt x="5882" y="2407"/>
                    <a:pt x="5898" y="1538"/>
                  </a:cubicBezTo>
                  <a:cubicBezTo>
                    <a:pt x="5898" y="1321"/>
                    <a:pt x="5898" y="1087"/>
                    <a:pt x="5915" y="853"/>
                  </a:cubicBezTo>
                  <a:cubicBezTo>
                    <a:pt x="5915" y="736"/>
                    <a:pt x="5915" y="619"/>
                    <a:pt x="5915" y="485"/>
                  </a:cubicBezTo>
                  <a:cubicBezTo>
                    <a:pt x="5915" y="419"/>
                    <a:pt x="5915" y="369"/>
                    <a:pt x="5915" y="302"/>
                  </a:cubicBezTo>
                  <a:cubicBezTo>
                    <a:pt x="5898" y="235"/>
                    <a:pt x="5865" y="168"/>
                    <a:pt x="5815" y="118"/>
                  </a:cubicBezTo>
                  <a:cubicBezTo>
                    <a:pt x="5765" y="68"/>
                    <a:pt x="5698" y="34"/>
                    <a:pt x="5631" y="18"/>
                  </a:cubicBezTo>
                  <a:cubicBezTo>
                    <a:pt x="5586" y="18"/>
                    <a:pt x="5542" y="10"/>
                    <a:pt x="5497" y="10"/>
                  </a:cubicBezTo>
                  <a:cubicBezTo>
                    <a:pt x="5475" y="10"/>
                    <a:pt x="5453" y="12"/>
                    <a:pt x="5431" y="18"/>
                  </a:cubicBezTo>
                  <a:lnTo>
                    <a:pt x="5030" y="18"/>
                  </a:lnTo>
                  <a:lnTo>
                    <a:pt x="417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34"/>
            <p:cNvSpPr/>
            <p:nvPr/>
          </p:nvSpPr>
          <p:spPr>
            <a:xfrm>
              <a:off x="3846927" y="1773004"/>
              <a:ext cx="45543" cy="54132"/>
            </a:xfrm>
            <a:custGeom>
              <a:avLst/>
              <a:gdLst/>
              <a:ahLst/>
              <a:cxnLst/>
              <a:rect l="l" t="t" r="r" b="b"/>
              <a:pathLst>
                <a:path w="1421" h="1689" extrusionOk="0">
                  <a:moveTo>
                    <a:pt x="34" y="1"/>
                  </a:moveTo>
                  <a:lnTo>
                    <a:pt x="17" y="836"/>
                  </a:lnTo>
                  <a:lnTo>
                    <a:pt x="0" y="1688"/>
                  </a:lnTo>
                  <a:lnTo>
                    <a:pt x="719" y="1270"/>
                  </a:lnTo>
                  <a:lnTo>
                    <a:pt x="1421" y="853"/>
                  </a:lnTo>
                  <a:lnTo>
                    <a:pt x="736" y="41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5851334" y="1316196"/>
              <a:ext cx="146757" cy="153744"/>
            </a:xfrm>
            <a:custGeom>
              <a:avLst/>
              <a:gdLst/>
              <a:ahLst/>
              <a:cxnLst/>
              <a:rect l="l" t="t" r="r" b="b"/>
              <a:pathLst>
                <a:path w="4579" h="4797" extrusionOk="0">
                  <a:moveTo>
                    <a:pt x="2278" y="1"/>
                  </a:moveTo>
                  <a:cubicBezTo>
                    <a:pt x="1590" y="1"/>
                    <a:pt x="1054" y="595"/>
                    <a:pt x="1103" y="1271"/>
                  </a:cubicBezTo>
                  <a:cubicBezTo>
                    <a:pt x="1087" y="1789"/>
                    <a:pt x="1387" y="2274"/>
                    <a:pt x="1872" y="2474"/>
                  </a:cubicBezTo>
                  <a:cubicBezTo>
                    <a:pt x="1" y="2758"/>
                    <a:pt x="84" y="4780"/>
                    <a:pt x="84" y="4780"/>
                  </a:cubicBezTo>
                  <a:lnTo>
                    <a:pt x="4478" y="4797"/>
                  </a:lnTo>
                  <a:cubicBezTo>
                    <a:pt x="4478" y="4797"/>
                    <a:pt x="4579" y="2758"/>
                    <a:pt x="2741" y="2474"/>
                  </a:cubicBezTo>
                  <a:cubicBezTo>
                    <a:pt x="3209" y="2274"/>
                    <a:pt x="3509" y="1806"/>
                    <a:pt x="3509" y="1288"/>
                  </a:cubicBezTo>
                  <a:cubicBezTo>
                    <a:pt x="3560" y="586"/>
                    <a:pt x="3008" y="1"/>
                    <a:pt x="2306" y="1"/>
                  </a:cubicBezTo>
                  <a:cubicBezTo>
                    <a:pt x="2297" y="1"/>
                    <a:pt x="2287" y="1"/>
                    <a:pt x="2278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4876180" y="1249820"/>
              <a:ext cx="243131" cy="175666"/>
            </a:xfrm>
            <a:custGeom>
              <a:avLst/>
              <a:gdLst/>
              <a:ahLst/>
              <a:cxnLst/>
              <a:rect l="l" t="t" r="r" b="b"/>
              <a:pathLst>
                <a:path w="7586" h="5481" extrusionOk="0">
                  <a:moveTo>
                    <a:pt x="7135" y="0"/>
                  </a:moveTo>
                  <a:lnTo>
                    <a:pt x="0" y="669"/>
                  </a:lnTo>
                  <a:lnTo>
                    <a:pt x="451" y="5481"/>
                  </a:lnTo>
                  <a:lnTo>
                    <a:pt x="7586" y="4796"/>
                  </a:lnTo>
                  <a:lnTo>
                    <a:pt x="7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4874674" y="1248730"/>
              <a:ext cx="244638" cy="177845"/>
            </a:xfrm>
            <a:custGeom>
              <a:avLst/>
              <a:gdLst/>
              <a:ahLst/>
              <a:cxnLst/>
              <a:rect l="l" t="t" r="r" b="b"/>
              <a:pathLst>
                <a:path w="7633" h="5549" extrusionOk="0">
                  <a:moveTo>
                    <a:pt x="90" y="695"/>
                  </a:moveTo>
                  <a:cubicBezTo>
                    <a:pt x="91" y="695"/>
                    <a:pt x="87" y="701"/>
                    <a:pt x="81" y="708"/>
                  </a:cubicBezTo>
                  <a:lnTo>
                    <a:pt x="81" y="708"/>
                  </a:lnTo>
                  <a:lnTo>
                    <a:pt x="81" y="703"/>
                  </a:lnTo>
                  <a:cubicBezTo>
                    <a:pt x="86" y="697"/>
                    <a:pt x="89" y="695"/>
                    <a:pt x="90" y="695"/>
                  </a:cubicBezTo>
                  <a:close/>
                  <a:moveTo>
                    <a:pt x="54" y="735"/>
                  </a:moveTo>
                  <a:lnTo>
                    <a:pt x="54" y="735"/>
                  </a:lnTo>
                  <a:cubicBezTo>
                    <a:pt x="52" y="737"/>
                    <a:pt x="50" y="738"/>
                    <a:pt x="49" y="738"/>
                  </a:cubicBezTo>
                  <a:cubicBezTo>
                    <a:pt x="48" y="738"/>
                    <a:pt x="47" y="738"/>
                    <a:pt x="47" y="736"/>
                  </a:cubicBezTo>
                  <a:lnTo>
                    <a:pt x="54" y="735"/>
                  </a:lnTo>
                  <a:close/>
                  <a:moveTo>
                    <a:pt x="7600" y="4496"/>
                  </a:moveTo>
                  <a:cubicBezTo>
                    <a:pt x="7600" y="4596"/>
                    <a:pt x="7616" y="4696"/>
                    <a:pt x="7616" y="4746"/>
                  </a:cubicBezTo>
                  <a:cubicBezTo>
                    <a:pt x="7626" y="4786"/>
                    <a:pt x="7630" y="4814"/>
                    <a:pt x="7632" y="4830"/>
                  </a:cubicBezTo>
                  <a:lnTo>
                    <a:pt x="7632" y="4830"/>
                  </a:lnTo>
                  <a:cubicBezTo>
                    <a:pt x="7616" y="4830"/>
                    <a:pt x="7600" y="4846"/>
                    <a:pt x="7600" y="4846"/>
                  </a:cubicBezTo>
                  <a:cubicBezTo>
                    <a:pt x="7600" y="4846"/>
                    <a:pt x="7616" y="4846"/>
                    <a:pt x="7632" y="4831"/>
                  </a:cubicBezTo>
                  <a:lnTo>
                    <a:pt x="7632" y="4831"/>
                  </a:lnTo>
                  <a:cubicBezTo>
                    <a:pt x="7633" y="4841"/>
                    <a:pt x="7633" y="4846"/>
                    <a:pt x="7633" y="4846"/>
                  </a:cubicBezTo>
                  <a:lnTo>
                    <a:pt x="7633" y="4830"/>
                  </a:lnTo>
                  <a:cubicBezTo>
                    <a:pt x="7633" y="4830"/>
                    <a:pt x="7633" y="4813"/>
                    <a:pt x="7633" y="4746"/>
                  </a:cubicBezTo>
                  <a:cubicBezTo>
                    <a:pt x="7616" y="4696"/>
                    <a:pt x="7616" y="4613"/>
                    <a:pt x="7600" y="4496"/>
                  </a:cubicBezTo>
                  <a:close/>
                  <a:moveTo>
                    <a:pt x="7165" y="1"/>
                  </a:moveTo>
                  <a:lnTo>
                    <a:pt x="47" y="669"/>
                  </a:lnTo>
                  <a:cubicBezTo>
                    <a:pt x="47" y="669"/>
                    <a:pt x="1" y="727"/>
                    <a:pt x="5" y="727"/>
                  </a:cubicBezTo>
                  <a:cubicBezTo>
                    <a:pt x="5" y="727"/>
                    <a:pt x="8" y="725"/>
                    <a:pt x="14" y="719"/>
                  </a:cubicBezTo>
                  <a:lnTo>
                    <a:pt x="14" y="736"/>
                  </a:lnTo>
                  <a:lnTo>
                    <a:pt x="14" y="753"/>
                  </a:lnTo>
                  <a:lnTo>
                    <a:pt x="14" y="786"/>
                  </a:lnTo>
                  <a:lnTo>
                    <a:pt x="31" y="870"/>
                  </a:lnTo>
                  <a:lnTo>
                    <a:pt x="47" y="1037"/>
                  </a:lnTo>
                  <a:cubicBezTo>
                    <a:pt x="47" y="1137"/>
                    <a:pt x="64" y="1237"/>
                    <a:pt x="81" y="1354"/>
                  </a:cubicBezTo>
                  <a:cubicBezTo>
                    <a:pt x="97" y="1555"/>
                    <a:pt x="114" y="1772"/>
                    <a:pt x="131" y="1973"/>
                  </a:cubicBezTo>
                  <a:lnTo>
                    <a:pt x="248" y="3209"/>
                  </a:lnTo>
                  <a:lnTo>
                    <a:pt x="465" y="5515"/>
                  </a:lnTo>
                  <a:lnTo>
                    <a:pt x="482" y="5548"/>
                  </a:lnTo>
                  <a:lnTo>
                    <a:pt x="498" y="5548"/>
                  </a:lnTo>
                  <a:lnTo>
                    <a:pt x="5645" y="5047"/>
                  </a:lnTo>
                  <a:lnTo>
                    <a:pt x="7115" y="4897"/>
                  </a:lnTo>
                  <a:lnTo>
                    <a:pt x="7499" y="4846"/>
                  </a:lnTo>
                  <a:lnTo>
                    <a:pt x="7483" y="4846"/>
                  </a:lnTo>
                  <a:lnTo>
                    <a:pt x="7098" y="4880"/>
                  </a:lnTo>
                  <a:lnTo>
                    <a:pt x="5628" y="5014"/>
                  </a:lnTo>
                  <a:lnTo>
                    <a:pt x="528" y="5479"/>
                  </a:lnTo>
                  <a:lnTo>
                    <a:pt x="528" y="5479"/>
                  </a:lnTo>
                  <a:lnTo>
                    <a:pt x="315" y="3209"/>
                  </a:lnTo>
                  <a:cubicBezTo>
                    <a:pt x="281" y="2808"/>
                    <a:pt x="231" y="2390"/>
                    <a:pt x="198" y="1973"/>
                  </a:cubicBezTo>
                  <a:cubicBezTo>
                    <a:pt x="181" y="1772"/>
                    <a:pt x="164" y="1555"/>
                    <a:pt x="148" y="1338"/>
                  </a:cubicBezTo>
                  <a:cubicBezTo>
                    <a:pt x="131" y="1237"/>
                    <a:pt x="114" y="1137"/>
                    <a:pt x="114" y="1020"/>
                  </a:cubicBezTo>
                  <a:lnTo>
                    <a:pt x="97" y="870"/>
                  </a:lnTo>
                  <a:lnTo>
                    <a:pt x="81" y="786"/>
                  </a:lnTo>
                  <a:lnTo>
                    <a:pt x="81" y="753"/>
                  </a:lnTo>
                  <a:lnTo>
                    <a:pt x="81" y="733"/>
                  </a:lnTo>
                  <a:lnTo>
                    <a:pt x="81" y="733"/>
                  </a:lnTo>
                  <a:lnTo>
                    <a:pt x="7152" y="71"/>
                  </a:lnTo>
                  <a:lnTo>
                    <a:pt x="7152" y="71"/>
                  </a:lnTo>
                  <a:cubicBezTo>
                    <a:pt x="7301" y="1508"/>
                    <a:pt x="7416" y="2698"/>
                    <a:pt x="7499" y="3526"/>
                  </a:cubicBezTo>
                  <a:cubicBezTo>
                    <a:pt x="7533" y="3944"/>
                    <a:pt x="7566" y="4262"/>
                    <a:pt x="7600" y="4496"/>
                  </a:cubicBezTo>
                  <a:cubicBezTo>
                    <a:pt x="7583" y="4278"/>
                    <a:pt x="7549" y="3961"/>
                    <a:pt x="7516" y="3543"/>
                  </a:cubicBezTo>
                  <a:cubicBezTo>
                    <a:pt x="7449" y="2708"/>
                    <a:pt x="7332" y="1505"/>
                    <a:pt x="7199" y="34"/>
                  </a:cubicBezTo>
                  <a:lnTo>
                    <a:pt x="719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4876180" y="1249820"/>
              <a:ext cx="228677" cy="107656"/>
            </a:xfrm>
            <a:custGeom>
              <a:avLst/>
              <a:gdLst/>
              <a:ahLst/>
              <a:cxnLst/>
              <a:rect l="l" t="t" r="r" b="b"/>
              <a:pathLst>
                <a:path w="7135" h="3359" extrusionOk="0">
                  <a:moveTo>
                    <a:pt x="7135" y="0"/>
                  </a:moveTo>
                  <a:lnTo>
                    <a:pt x="7135" y="0"/>
                  </a:lnTo>
                  <a:cubicBezTo>
                    <a:pt x="7101" y="17"/>
                    <a:pt x="7085" y="34"/>
                    <a:pt x="7068" y="67"/>
                  </a:cubicBezTo>
                  <a:cubicBezTo>
                    <a:pt x="7101" y="51"/>
                    <a:pt x="7118" y="34"/>
                    <a:pt x="7135" y="0"/>
                  </a:cubicBezTo>
                  <a:close/>
                  <a:moveTo>
                    <a:pt x="7068" y="67"/>
                  </a:moveTo>
                  <a:lnTo>
                    <a:pt x="6884" y="251"/>
                  </a:lnTo>
                  <a:lnTo>
                    <a:pt x="6249" y="953"/>
                  </a:lnTo>
                  <a:lnTo>
                    <a:pt x="4140" y="3278"/>
                  </a:lnTo>
                  <a:lnTo>
                    <a:pt x="4140" y="3278"/>
                  </a:lnTo>
                  <a:lnTo>
                    <a:pt x="3977" y="3175"/>
                  </a:lnTo>
                  <a:lnTo>
                    <a:pt x="1170" y="1387"/>
                  </a:lnTo>
                  <a:lnTo>
                    <a:pt x="318" y="869"/>
                  </a:lnTo>
                  <a:lnTo>
                    <a:pt x="84" y="719"/>
                  </a:lnTo>
                  <a:cubicBezTo>
                    <a:pt x="67" y="702"/>
                    <a:pt x="34" y="685"/>
                    <a:pt x="0" y="669"/>
                  </a:cubicBezTo>
                  <a:lnTo>
                    <a:pt x="0" y="669"/>
                  </a:lnTo>
                  <a:cubicBezTo>
                    <a:pt x="34" y="702"/>
                    <a:pt x="50" y="719"/>
                    <a:pt x="84" y="736"/>
                  </a:cubicBezTo>
                  <a:lnTo>
                    <a:pt x="301" y="886"/>
                  </a:lnTo>
                  <a:lnTo>
                    <a:pt x="1153" y="1437"/>
                  </a:lnTo>
                  <a:lnTo>
                    <a:pt x="3943" y="3225"/>
                  </a:lnTo>
                  <a:lnTo>
                    <a:pt x="4127" y="3342"/>
                  </a:lnTo>
                  <a:lnTo>
                    <a:pt x="4144" y="3359"/>
                  </a:lnTo>
                  <a:lnTo>
                    <a:pt x="4161" y="3342"/>
                  </a:lnTo>
                  <a:lnTo>
                    <a:pt x="6283" y="986"/>
                  </a:lnTo>
                  <a:lnTo>
                    <a:pt x="6901" y="268"/>
                  </a:lnTo>
                  <a:lnTo>
                    <a:pt x="7068" y="67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4469722" y="1371610"/>
              <a:ext cx="127495" cy="123681"/>
            </a:xfrm>
            <a:custGeom>
              <a:avLst/>
              <a:gdLst/>
              <a:ahLst/>
              <a:cxnLst/>
              <a:rect l="l" t="t" r="r" b="b"/>
              <a:pathLst>
                <a:path w="3978" h="3859" extrusionOk="0">
                  <a:moveTo>
                    <a:pt x="2073" y="0"/>
                  </a:moveTo>
                  <a:cubicBezTo>
                    <a:pt x="1849" y="0"/>
                    <a:pt x="1623" y="34"/>
                    <a:pt x="1404" y="110"/>
                  </a:cubicBezTo>
                  <a:cubicBezTo>
                    <a:pt x="1053" y="244"/>
                    <a:pt x="736" y="478"/>
                    <a:pt x="502" y="779"/>
                  </a:cubicBezTo>
                  <a:cubicBezTo>
                    <a:pt x="0" y="1464"/>
                    <a:pt x="0" y="2399"/>
                    <a:pt x="502" y="3068"/>
                  </a:cubicBezTo>
                  <a:cubicBezTo>
                    <a:pt x="736" y="3385"/>
                    <a:pt x="1053" y="3619"/>
                    <a:pt x="1404" y="3753"/>
                  </a:cubicBezTo>
                  <a:cubicBezTo>
                    <a:pt x="1609" y="3825"/>
                    <a:pt x="1821" y="3859"/>
                    <a:pt x="2032" y="3859"/>
                  </a:cubicBezTo>
                  <a:cubicBezTo>
                    <a:pt x="2163" y="3859"/>
                    <a:pt x="2294" y="3845"/>
                    <a:pt x="2423" y="3819"/>
                  </a:cubicBezTo>
                  <a:cubicBezTo>
                    <a:pt x="2958" y="3719"/>
                    <a:pt x="3442" y="3385"/>
                    <a:pt x="3710" y="2917"/>
                  </a:cubicBezTo>
                  <a:cubicBezTo>
                    <a:pt x="3810" y="2750"/>
                    <a:pt x="3877" y="2583"/>
                    <a:pt x="3927" y="2399"/>
                  </a:cubicBezTo>
                  <a:cubicBezTo>
                    <a:pt x="3944" y="2332"/>
                    <a:pt x="3944" y="2266"/>
                    <a:pt x="3960" y="2199"/>
                  </a:cubicBezTo>
                  <a:cubicBezTo>
                    <a:pt x="3960" y="2149"/>
                    <a:pt x="3960" y="2099"/>
                    <a:pt x="3960" y="2048"/>
                  </a:cubicBezTo>
                  <a:cubicBezTo>
                    <a:pt x="3960" y="2015"/>
                    <a:pt x="3960" y="1982"/>
                    <a:pt x="3960" y="1965"/>
                  </a:cubicBezTo>
                  <a:cubicBezTo>
                    <a:pt x="3977" y="1948"/>
                    <a:pt x="3960" y="1948"/>
                    <a:pt x="3960" y="1931"/>
                  </a:cubicBezTo>
                  <a:cubicBezTo>
                    <a:pt x="3960" y="2082"/>
                    <a:pt x="3927" y="2232"/>
                    <a:pt x="3894" y="2399"/>
                  </a:cubicBezTo>
                  <a:cubicBezTo>
                    <a:pt x="3843" y="2566"/>
                    <a:pt x="3777" y="2733"/>
                    <a:pt x="3676" y="2901"/>
                  </a:cubicBezTo>
                  <a:cubicBezTo>
                    <a:pt x="3328" y="3474"/>
                    <a:pt x="2719" y="3805"/>
                    <a:pt x="2078" y="3805"/>
                  </a:cubicBezTo>
                  <a:cubicBezTo>
                    <a:pt x="1860" y="3805"/>
                    <a:pt x="1637" y="3767"/>
                    <a:pt x="1421" y="3686"/>
                  </a:cubicBezTo>
                  <a:cubicBezTo>
                    <a:pt x="1087" y="3569"/>
                    <a:pt x="769" y="3335"/>
                    <a:pt x="552" y="3034"/>
                  </a:cubicBezTo>
                  <a:cubicBezTo>
                    <a:pt x="67" y="2383"/>
                    <a:pt x="67" y="1480"/>
                    <a:pt x="552" y="829"/>
                  </a:cubicBezTo>
                  <a:cubicBezTo>
                    <a:pt x="769" y="528"/>
                    <a:pt x="1087" y="294"/>
                    <a:pt x="1421" y="177"/>
                  </a:cubicBezTo>
                  <a:cubicBezTo>
                    <a:pt x="1637" y="96"/>
                    <a:pt x="1861" y="58"/>
                    <a:pt x="2081" y="58"/>
                  </a:cubicBezTo>
                  <a:cubicBezTo>
                    <a:pt x="2725" y="58"/>
                    <a:pt x="3340" y="389"/>
                    <a:pt x="3676" y="962"/>
                  </a:cubicBezTo>
                  <a:cubicBezTo>
                    <a:pt x="3777" y="1129"/>
                    <a:pt x="3843" y="1296"/>
                    <a:pt x="3894" y="1464"/>
                  </a:cubicBezTo>
                  <a:cubicBezTo>
                    <a:pt x="3927" y="1631"/>
                    <a:pt x="3960" y="1781"/>
                    <a:pt x="3960" y="1931"/>
                  </a:cubicBezTo>
                  <a:cubicBezTo>
                    <a:pt x="3960" y="1915"/>
                    <a:pt x="3977" y="1915"/>
                    <a:pt x="3960" y="1898"/>
                  </a:cubicBezTo>
                  <a:cubicBezTo>
                    <a:pt x="3960" y="1881"/>
                    <a:pt x="3960" y="1848"/>
                    <a:pt x="3960" y="1814"/>
                  </a:cubicBezTo>
                  <a:cubicBezTo>
                    <a:pt x="3960" y="1764"/>
                    <a:pt x="3960" y="1714"/>
                    <a:pt x="3960" y="1664"/>
                  </a:cubicBezTo>
                  <a:cubicBezTo>
                    <a:pt x="3944" y="1597"/>
                    <a:pt x="3944" y="1530"/>
                    <a:pt x="3927" y="1464"/>
                  </a:cubicBezTo>
                  <a:cubicBezTo>
                    <a:pt x="3877" y="1280"/>
                    <a:pt x="3810" y="1113"/>
                    <a:pt x="3710" y="946"/>
                  </a:cubicBezTo>
                  <a:cubicBezTo>
                    <a:pt x="3442" y="478"/>
                    <a:pt x="2958" y="144"/>
                    <a:pt x="2423" y="27"/>
                  </a:cubicBezTo>
                  <a:cubicBezTo>
                    <a:pt x="2308" y="9"/>
                    <a:pt x="2190" y="0"/>
                    <a:pt x="20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4583243" y="1471510"/>
              <a:ext cx="95894" cy="63780"/>
            </a:xfrm>
            <a:custGeom>
              <a:avLst/>
              <a:gdLst/>
              <a:ahLst/>
              <a:cxnLst/>
              <a:rect l="l" t="t" r="r" b="b"/>
              <a:pathLst>
                <a:path w="2992" h="1990" extrusionOk="0">
                  <a:moveTo>
                    <a:pt x="18" y="0"/>
                  </a:moveTo>
                  <a:cubicBezTo>
                    <a:pt x="18" y="0"/>
                    <a:pt x="17" y="0"/>
                    <a:pt x="17" y="1"/>
                  </a:cubicBezTo>
                  <a:cubicBezTo>
                    <a:pt x="1" y="17"/>
                    <a:pt x="652" y="469"/>
                    <a:pt x="1471" y="1020"/>
                  </a:cubicBezTo>
                  <a:cubicBezTo>
                    <a:pt x="2274" y="1561"/>
                    <a:pt x="2949" y="1990"/>
                    <a:pt x="2974" y="1990"/>
                  </a:cubicBezTo>
                  <a:cubicBezTo>
                    <a:pt x="2975" y="1990"/>
                    <a:pt x="2975" y="1989"/>
                    <a:pt x="2975" y="1989"/>
                  </a:cubicBezTo>
                  <a:cubicBezTo>
                    <a:pt x="2992" y="1972"/>
                    <a:pt x="2340" y="1521"/>
                    <a:pt x="1521" y="970"/>
                  </a:cubicBezTo>
                  <a:cubicBezTo>
                    <a:pt x="701" y="429"/>
                    <a:pt x="42" y="0"/>
                    <a:pt x="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4811920" y="1549167"/>
              <a:ext cx="132302" cy="98554"/>
            </a:xfrm>
            <a:custGeom>
              <a:avLst/>
              <a:gdLst/>
              <a:ahLst/>
              <a:cxnLst/>
              <a:rect l="l" t="t" r="r" b="b"/>
              <a:pathLst>
                <a:path w="4128" h="3075" extrusionOk="0">
                  <a:moveTo>
                    <a:pt x="3676" y="0"/>
                  </a:moveTo>
                  <a:lnTo>
                    <a:pt x="1504" y="2139"/>
                  </a:lnTo>
                  <a:lnTo>
                    <a:pt x="485" y="1020"/>
                  </a:lnTo>
                  <a:lnTo>
                    <a:pt x="0" y="1471"/>
                  </a:lnTo>
                  <a:lnTo>
                    <a:pt x="1487" y="3075"/>
                  </a:lnTo>
                  <a:lnTo>
                    <a:pt x="4127" y="468"/>
                  </a:lnTo>
                  <a:lnTo>
                    <a:pt x="3676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5905947" y="1597370"/>
              <a:ext cx="348127" cy="254926"/>
            </a:xfrm>
            <a:custGeom>
              <a:avLst/>
              <a:gdLst/>
              <a:ahLst/>
              <a:cxnLst/>
              <a:rect l="l" t="t" r="r" b="b"/>
              <a:pathLst>
                <a:path w="10862" h="7954" extrusionOk="0">
                  <a:moveTo>
                    <a:pt x="2089" y="0"/>
                  </a:moveTo>
                  <a:cubicBezTo>
                    <a:pt x="1872" y="0"/>
                    <a:pt x="1655" y="0"/>
                    <a:pt x="1438" y="34"/>
                  </a:cubicBezTo>
                  <a:cubicBezTo>
                    <a:pt x="719" y="134"/>
                    <a:pt x="151" y="702"/>
                    <a:pt x="34" y="1420"/>
                  </a:cubicBezTo>
                  <a:cubicBezTo>
                    <a:pt x="18" y="1671"/>
                    <a:pt x="1" y="1922"/>
                    <a:pt x="18" y="2156"/>
                  </a:cubicBezTo>
                  <a:lnTo>
                    <a:pt x="18" y="2908"/>
                  </a:lnTo>
                  <a:lnTo>
                    <a:pt x="18" y="4461"/>
                  </a:lnTo>
                  <a:lnTo>
                    <a:pt x="18" y="4862"/>
                  </a:lnTo>
                  <a:cubicBezTo>
                    <a:pt x="18" y="4996"/>
                    <a:pt x="18" y="5130"/>
                    <a:pt x="51" y="5263"/>
                  </a:cubicBezTo>
                  <a:cubicBezTo>
                    <a:pt x="151" y="5815"/>
                    <a:pt x="536" y="6283"/>
                    <a:pt x="1070" y="6500"/>
                  </a:cubicBezTo>
                  <a:cubicBezTo>
                    <a:pt x="1204" y="6550"/>
                    <a:pt x="1338" y="6583"/>
                    <a:pt x="1471" y="6600"/>
                  </a:cubicBezTo>
                  <a:cubicBezTo>
                    <a:pt x="1610" y="6616"/>
                    <a:pt x="1735" y="6617"/>
                    <a:pt x="1872" y="6617"/>
                  </a:cubicBezTo>
                  <a:lnTo>
                    <a:pt x="1872" y="6617"/>
                  </a:lnTo>
                  <a:lnTo>
                    <a:pt x="1872" y="7953"/>
                  </a:lnTo>
                  <a:lnTo>
                    <a:pt x="1922" y="7887"/>
                  </a:lnTo>
                  <a:lnTo>
                    <a:pt x="3192" y="6617"/>
                  </a:lnTo>
                  <a:lnTo>
                    <a:pt x="8890" y="6617"/>
                  </a:lnTo>
                  <a:cubicBezTo>
                    <a:pt x="9107" y="6617"/>
                    <a:pt x="9308" y="6617"/>
                    <a:pt x="9525" y="6567"/>
                  </a:cubicBezTo>
                  <a:cubicBezTo>
                    <a:pt x="10143" y="6433"/>
                    <a:pt x="10628" y="5965"/>
                    <a:pt x="10795" y="5364"/>
                  </a:cubicBezTo>
                  <a:cubicBezTo>
                    <a:pt x="10828" y="5180"/>
                    <a:pt x="10861" y="4979"/>
                    <a:pt x="10845" y="4796"/>
                  </a:cubicBezTo>
                  <a:lnTo>
                    <a:pt x="10845" y="4261"/>
                  </a:lnTo>
                  <a:cubicBezTo>
                    <a:pt x="10845" y="3893"/>
                    <a:pt x="10845" y="3559"/>
                    <a:pt x="10845" y="3242"/>
                  </a:cubicBezTo>
                  <a:cubicBezTo>
                    <a:pt x="10845" y="2908"/>
                    <a:pt x="10845" y="2607"/>
                    <a:pt x="10845" y="2323"/>
                  </a:cubicBezTo>
                  <a:cubicBezTo>
                    <a:pt x="10845" y="2172"/>
                    <a:pt x="10845" y="2039"/>
                    <a:pt x="10845" y="1905"/>
                  </a:cubicBezTo>
                  <a:cubicBezTo>
                    <a:pt x="10845" y="1771"/>
                    <a:pt x="10845" y="1638"/>
                    <a:pt x="10828" y="1504"/>
                  </a:cubicBezTo>
                  <a:cubicBezTo>
                    <a:pt x="10778" y="1053"/>
                    <a:pt x="10544" y="652"/>
                    <a:pt x="10193" y="385"/>
                  </a:cubicBezTo>
                  <a:cubicBezTo>
                    <a:pt x="9976" y="217"/>
                    <a:pt x="9725" y="100"/>
                    <a:pt x="9458" y="50"/>
                  </a:cubicBezTo>
                  <a:cubicBezTo>
                    <a:pt x="9408" y="50"/>
                    <a:pt x="9374" y="50"/>
                    <a:pt x="9324" y="34"/>
                  </a:cubicBezTo>
                  <a:lnTo>
                    <a:pt x="9157" y="34"/>
                  </a:lnTo>
                  <a:cubicBezTo>
                    <a:pt x="9157" y="34"/>
                    <a:pt x="9191" y="34"/>
                    <a:pt x="9241" y="50"/>
                  </a:cubicBezTo>
                  <a:lnTo>
                    <a:pt x="9324" y="50"/>
                  </a:lnTo>
                  <a:cubicBezTo>
                    <a:pt x="9358" y="50"/>
                    <a:pt x="9408" y="67"/>
                    <a:pt x="9441" y="67"/>
                  </a:cubicBezTo>
                  <a:cubicBezTo>
                    <a:pt x="10160" y="201"/>
                    <a:pt x="10711" y="786"/>
                    <a:pt x="10795" y="1504"/>
                  </a:cubicBezTo>
                  <a:cubicBezTo>
                    <a:pt x="10795" y="1638"/>
                    <a:pt x="10795" y="1771"/>
                    <a:pt x="10795" y="1905"/>
                  </a:cubicBezTo>
                  <a:cubicBezTo>
                    <a:pt x="10795" y="2039"/>
                    <a:pt x="10795" y="2172"/>
                    <a:pt x="10795" y="2323"/>
                  </a:cubicBezTo>
                  <a:cubicBezTo>
                    <a:pt x="10795" y="2607"/>
                    <a:pt x="10795" y="2924"/>
                    <a:pt x="10795" y="3242"/>
                  </a:cubicBezTo>
                  <a:cubicBezTo>
                    <a:pt x="10795" y="3559"/>
                    <a:pt x="10795" y="3893"/>
                    <a:pt x="10795" y="4261"/>
                  </a:cubicBezTo>
                  <a:lnTo>
                    <a:pt x="10795" y="4796"/>
                  </a:lnTo>
                  <a:cubicBezTo>
                    <a:pt x="10795" y="4979"/>
                    <a:pt x="10778" y="5163"/>
                    <a:pt x="10728" y="5347"/>
                  </a:cubicBezTo>
                  <a:cubicBezTo>
                    <a:pt x="10577" y="5932"/>
                    <a:pt x="10110" y="6383"/>
                    <a:pt x="9508" y="6517"/>
                  </a:cubicBezTo>
                  <a:cubicBezTo>
                    <a:pt x="9361" y="6541"/>
                    <a:pt x="9206" y="6557"/>
                    <a:pt x="9054" y="6557"/>
                  </a:cubicBezTo>
                  <a:cubicBezTo>
                    <a:pt x="8998" y="6557"/>
                    <a:pt x="8944" y="6554"/>
                    <a:pt x="8890" y="6550"/>
                  </a:cubicBezTo>
                  <a:lnTo>
                    <a:pt x="3175" y="6550"/>
                  </a:lnTo>
                  <a:lnTo>
                    <a:pt x="3159" y="6567"/>
                  </a:lnTo>
                  <a:lnTo>
                    <a:pt x="1939" y="7786"/>
                  </a:lnTo>
                  <a:lnTo>
                    <a:pt x="1939" y="6550"/>
                  </a:lnTo>
                  <a:lnTo>
                    <a:pt x="1906" y="6550"/>
                  </a:lnTo>
                  <a:cubicBezTo>
                    <a:pt x="1755" y="6550"/>
                    <a:pt x="1622" y="6550"/>
                    <a:pt x="1488" y="6533"/>
                  </a:cubicBezTo>
                  <a:cubicBezTo>
                    <a:pt x="1354" y="6517"/>
                    <a:pt x="1221" y="6483"/>
                    <a:pt x="1087" y="6433"/>
                  </a:cubicBezTo>
                  <a:cubicBezTo>
                    <a:pt x="586" y="6233"/>
                    <a:pt x="218" y="5781"/>
                    <a:pt x="101" y="5247"/>
                  </a:cubicBezTo>
                  <a:cubicBezTo>
                    <a:pt x="68" y="4996"/>
                    <a:pt x="68" y="4729"/>
                    <a:pt x="68" y="4461"/>
                  </a:cubicBezTo>
                  <a:lnTo>
                    <a:pt x="68" y="2908"/>
                  </a:lnTo>
                  <a:lnTo>
                    <a:pt x="68" y="2156"/>
                  </a:lnTo>
                  <a:cubicBezTo>
                    <a:pt x="68" y="1922"/>
                    <a:pt x="68" y="1671"/>
                    <a:pt x="101" y="1437"/>
                  </a:cubicBezTo>
                  <a:cubicBezTo>
                    <a:pt x="201" y="735"/>
                    <a:pt x="753" y="184"/>
                    <a:pt x="1454" y="84"/>
                  </a:cubicBezTo>
                  <a:cubicBezTo>
                    <a:pt x="1608" y="72"/>
                    <a:pt x="1762" y="60"/>
                    <a:pt x="1909" y="60"/>
                  </a:cubicBezTo>
                  <a:cubicBezTo>
                    <a:pt x="1971" y="60"/>
                    <a:pt x="2031" y="62"/>
                    <a:pt x="2089" y="67"/>
                  </a:cubicBezTo>
                  <a:lnTo>
                    <a:pt x="4479" y="50"/>
                  </a:lnTo>
                  <a:lnTo>
                    <a:pt x="7904" y="50"/>
                  </a:lnTo>
                  <a:lnTo>
                    <a:pt x="8840" y="34"/>
                  </a:lnTo>
                  <a:lnTo>
                    <a:pt x="7904" y="17"/>
                  </a:lnTo>
                  <a:lnTo>
                    <a:pt x="4479" y="17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6010398" y="1697815"/>
              <a:ext cx="27339" cy="25416"/>
            </a:xfrm>
            <a:custGeom>
              <a:avLst/>
              <a:gdLst/>
              <a:ahLst/>
              <a:cxnLst/>
              <a:rect l="l" t="t" r="r" b="b"/>
              <a:pathLst>
                <a:path w="853" h="793" extrusionOk="0">
                  <a:moveTo>
                    <a:pt x="471" y="1"/>
                  </a:moveTo>
                  <a:cubicBezTo>
                    <a:pt x="429" y="1"/>
                    <a:pt x="388" y="8"/>
                    <a:pt x="351" y="24"/>
                  </a:cubicBezTo>
                  <a:cubicBezTo>
                    <a:pt x="0" y="141"/>
                    <a:pt x="0" y="642"/>
                    <a:pt x="351" y="776"/>
                  </a:cubicBezTo>
                  <a:cubicBezTo>
                    <a:pt x="388" y="787"/>
                    <a:pt x="428" y="792"/>
                    <a:pt x="469" y="792"/>
                  </a:cubicBezTo>
                  <a:cubicBezTo>
                    <a:pt x="558" y="792"/>
                    <a:pt x="650" y="766"/>
                    <a:pt x="718" y="709"/>
                  </a:cubicBezTo>
                  <a:cubicBezTo>
                    <a:pt x="785" y="659"/>
                    <a:pt x="835" y="576"/>
                    <a:pt x="852" y="492"/>
                  </a:cubicBezTo>
                  <a:cubicBezTo>
                    <a:pt x="852" y="459"/>
                    <a:pt x="852" y="425"/>
                    <a:pt x="852" y="392"/>
                  </a:cubicBezTo>
                  <a:cubicBezTo>
                    <a:pt x="835" y="392"/>
                    <a:pt x="835" y="425"/>
                    <a:pt x="819" y="475"/>
                  </a:cubicBezTo>
                  <a:cubicBezTo>
                    <a:pt x="802" y="559"/>
                    <a:pt x="752" y="626"/>
                    <a:pt x="685" y="676"/>
                  </a:cubicBezTo>
                  <a:cubicBezTo>
                    <a:pt x="634" y="716"/>
                    <a:pt x="566" y="738"/>
                    <a:pt x="497" y="738"/>
                  </a:cubicBezTo>
                  <a:cubicBezTo>
                    <a:pt x="452" y="738"/>
                    <a:pt x="407" y="729"/>
                    <a:pt x="368" y="709"/>
                  </a:cubicBezTo>
                  <a:cubicBezTo>
                    <a:pt x="84" y="609"/>
                    <a:pt x="84" y="191"/>
                    <a:pt x="368" y="74"/>
                  </a:cubicBezTo>
                  <a:cubicBezTo>
                    <a:pt x="401" y="63"/>
                    <a:pt x="438" y="58"/>
                    <a:pt x="476" y="58"/>
                  </a:cubicBezTo>
                  <a:cubicBezTo>
                    <a:pt x="551" y="58"/>
                    <a:pt x="629" y="80"/>
                    <a:pt x="685" y="124"/>
                  </a:cubicBezTo>
                  <a:cubicBezTo>
                    <a:pt x="752" y="175"/>
                    <a:pt x="802" y="241"/>
                    <a:pt x="819" y="308"/>
                  </a:cubicBezTo>
                  <a:cubicBezTo>
                    <a:pt x="835" y="358"/>
                    <a:pt x="835" y="392"/>
                    <a:pt x="852" y="392"/>
                  </a:cubicBezTo>
                  <a:cubicBezTo>
                    <a:pt x="852" y="358"/>
                    <a:pt x="852" y="342"/>
                    <a:pt x="852" y="308"/>
                  </a:cubicBezTo>
                  <a:cubicBezTo>
                    <a:pt x="835" y="225"/>
                    <a:pt x="785" y="141"/>
                    <a:pt x="718" y="91"/>
                  </a:cubicBezTo>
                  <a:cubicBezTo>
                    <a:pt x="650" y="34"/>
                    <a:pt x="559" y="1"/>
                    <a:pt x="4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6064466" y="1697270"/>
              <a:ext cx="27883" cy="25416"/>
            </a:xfrm>
            <a:custGeom>
              <a:avLst/>
              <a:gdLst/>
              <a:ahLst/>
              <a:cxnLst/>
              <a:rect l="l" t="t" r="r" b="b"/>
              <a:pathLst>
                <a:path w="870" h="793" extrusionOk="0">
                  <a:moveTo>
                    <a:pt x="479" y="1"/>
                  </a:moveTo>
                  <a:cubicBezTo>
                    <a:pt x="437" y="1"/>
                    <a:pt x="394" y="8"/>
                    <a:pt x="351" y="24"/>
                  </a:cubicBezTo>
                  <a:cubicBezTo>
                    <a:pt x="1" y="141"/>
                    <a:pt x="1" y="643"/>
                    <a:pt x="351" y="776"/>
                  </a:cubicBezTo>
                  <a:cubicBezTo>
                    <a:pt x="394" y="787"/>
                    <a:pt x="436" y="792"/>
                    <a:pt x="477" y="792"/>
                  </a:cubicBezTo>
                  <a:cubicBezTo>
                    <a:pt x="566" y="792"/>
                    <a:pt x="651" y="767"/>
                    <a:pt x="719" y="709"/>
                  </a:cubicBezTo>
                  <a:cubicBezTo>
                    <a:pt x="786" y="659"/>
                    <a:pt x="836" y="576"/>
                    <a:pt x="853" y="492"/>
                  </a:cubicBezTo>
                  <a:cubicBezTo>
                    <a:pt x="869" y="459"/>
                    <a:pt x="869" y="425"/>
                    <a:pt x="853" y="392"/>
                  </a:cubicBezTo>
                  <a:cubicBezTo>
                    <a:pt x="853" y="392"/>
                    <a:pt x="853" y="425"/>
                    <a:pt x="836" y="476"/>
                  </a:cubicBezTo>
                  <a:cubicBezTo>
                    <a:pt x="803" y="559"/>
                    <a:pt x="752" y="626"/>
                    <a:pt x="702" y="676"/>
                  </a:cubicBezTo>
                  <a:cubicBezTo>
                    <a:pt x="642" y="717"/>
                    <a:pt x="575" y="739"/>
                    <a:pt x="506" y="739"/>
                  </a:cubicBezTo>
                  <a:cubicBezTo>
                    <a:pt x="460" y="739"/>
                    <a:pt x="414" y="729"/>
                    <a:pt x="368" y="709"/>
                  </a:cubicBezTo>
                  <a:cubicBezTo>
                    <a:pt x="84" y="609"/>
                    <a:pt x="84" y="192"/>
                    <a:pt x="368" y="75"/>
                  </a:cubicBezTo>
                  <a:cubicBezTo>
                    <a:pt x="407" y="63"/>
                    <a:pt x="446" y="58"/>
                    <a:pt x="485" y="58"/>
                  </a:cubicBezTo>
                  <a:cubicBezTo>
                    <a:pt x="561" y="58"/>
                    <a:pt x="636" y="80"/>
                    <a:pt x="702" y="125"/>
                  </a:cubicBezTo>
                  <a:cubicBezTo>
                    <a:pt x="752" y="175"/>
                    <a:pt x="803" y="242"/>
                    <a:pt x="836" y="308"/>
                  </a:cubicBezTo>
                  <a:cubicBezTo>
                    <a:pt x="853" y="359"/>
                    <a:pt x="853" y="392"/>
                    <a:pt x="853" y="392"/>
                  </a:cubicBezTo>
                  <a:cubicBezTo>
                    <a:pt x="869" y="359"/>
                    <a:pt x="869" y="342"/>
                    <a:pt x="853" y="308"/>
                  </a:cubicBezTo>
                  <a:cubicBezTo>
                    <a:pt x="836" y="225"/>
                    <a:pt x="786" y="141"/>
                    <a:pt x="719" y="91"/>
                  </a:cubicBezTo>
                  <a:cubicBezTo>
                    <a:pt x="651" y="34"/>
                    <a:pt x="567" y="1"/>
                    <a:pt x="4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34"/>
            <p:cNvSpPr/>
            <p:nvPr/>
          </p:nvSpPr>
          <p:spPr>
            <a:xfrm>
              <a:off x="6118566" y="1697270"/>
              <a:ext cx="27851" cy="25416"/>
            </a:xfrm>
            <a:custGeom>
              <a:avLst/>
              <a:gdLst/>
              <a:ahLst/>
              <a:cxnLst/>
              <a:rect l="l" t="t" r="r" b="b"/>
              <a:pathLst>
                <a:path w="869" h="793" extrusionOk="0">
                  <a:moveTo>
                    <a:pt x="479" y="1"/>
                  </a:moveTo>
                  <a:cubicBezTo>
                    <a:pt x="437" y="1"/>
                    <a:pt x="394" y="8"/>
                    <a:pt x="351" y="24"/>
                  </a:cubicBezTo>
                  <a:cubicBezTo>
                    <a:pt x="0" y="141"/>
                    <a:pt x="0" y="643"/>
                    <a:pt x="351" y="776"/>
                  </a:cubicBezTo>
                  <a:cubicBezTo>
                    <a:pt x="393" y="787"/>
                    <a:pt x="436" y="792"/>
                    <a:pt x="477" y="792"/>
                  </a:cubicBezTo>
                  <a:cubicBezTo>
                    <a:pt x="568" y="792"/>
                    <a:pt x="655" y="767"/>
                    <a:pt x="735" y="709"/>
                  </a:cubicBezTo>
                  <a:cubicBezTo>
                    <a:pt x="802" y="659"/>
                    <a:pt x="836" y="576"/>
                    <a:pt x="852" y="492"/>
                  </a:cubicBezTo>
                  <a:cubicBezTo>
                    <a:pt x="869" y="459"/>
                    <a:pt x="869" y="425"/>
                    <a:pt x="852" y="392"/>
                  </a:cubicBezTo>
                  <a:cubicBezTo>
                    <a:pt x="852" y="392"/>
                    <a:pt x="852" y="425"/>
                    <a:pt x="836" y="476"/>
                  </a:cubicBezTo>
                  <a:cubicBezTo>
                    <a:pt x="802" y="559"/>
                    <a:pt x="769" y="626"/>
                    <a:pt x="702" y="676"/>
                  </a:cubicBezTo>
                  <a:cubicBezTo>
                    <a:pt x="641" y="717"/>
                    <a:pt x="574" y="739"/>
                    <a:pt x="509" y="739"/>
                  </a:cubicBezTo>
                  <a:cubicBezTo>
                    <a:pt x="466" y="739"/>
                    <a:pt x="424" y="729"/>
                    <a:pt x="384" y="709"/>
                  </a:cubicBezTo>
                  <a:cubicBezTo>
                    <a:pt x="84" y="609"/>
                    <a:pt x="84" y="192"/>
                    <a:pt x="384" y="75"/>
                  </a:cubicBezTo>
                  <a:cubicBezTo>
                    <a:pt x="418" y="63"/>
                    <a:pt x="453" y="58"/>
                    <a:pt x="489" y="58"/>
                  </a:cubicBezTo>
                  <a:cubicBezTo>
                    <a:pt x="561" y="58"/>
                    <a:pt x="635" y="80"/>
                    <a:pt x="702" y="125"/>
                  </a:cubicBezTo>
                  <a:cubicBezTo>
                    <a:pt x="769" y="175"/>
                    <a:pt x="802" y="242"/>
                    <a:pt x="836" y="308"/>
                  </a:cubicBezTo>
                  <a:cubicBezTo>
                    <a:pt x="852" y="359"/>
                    <a:pt x="852" y="392"/>
                    <a:pt x="852" y="392"/>
                  </a:cubicBezTo>
                  <a:cubicBezTo>
                    <a:pt x="869" y="359"/>
                    <a:pt x="869" y="342"/>
                    <a:pt x="852" y="308"/>
                  </a:cubicBezTo>
                  <a:cubicBezTo>
                    <a:pt x="836" y="225"/>
                    <a:pt x="802" y="141"/>
                    <a:pt x="735" y="91"/>
                  </a:cubicBezTo>
                  <a:cubicBezTo>
                    <a:pt x="656" y="34"/>
                    <a:pt x="569" y="1"/>
                    <a:pt x="4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34"/>
            <p:cNvSpPr/>
            <p:nvPr/>
          </p:nvSpPr>
          <p:spPr>
            <a:xfrm>
              <a:off x="4044002" y="1383340"/>
              <a:ext cx="103361" cy="163711"/>
            </a:xfrm>
            <a:custGeom>
              <a:avLst/>
              <a:gdLst/>
              <a:ahLst/>
              <a:cxnLst/>
              <a:rect l="l" t="t" r="r" b="b"/>
              <a:pathLst>
                <a:path w="3225" h="5108" extrusionOk="0">
                  <a:moveTo>
                    <a:pt x="1676" y="764"/>
                  </a:moveTo>
                  <a:cubicBezTo>
                    <a:pt x="2273" y="764"/>
                    <a:pt x="2722" y="1446"/>
                    <a:pt x="2373" y="2117"/>
                  </a:cubicBezTo>
                  <a:cubicBezTo>
                    <a:pt x="2323" y="2234"/>
                    <a:pt x="2239" y="2317"/>
                    <a:pt x="2122" y="2384"/>
                  </a:cubicBezTo>
                  <a:cubicBezTo>
                    <a:pt x="1970" y="2472"/>
                    <a:pt x="1817" y="2511"/>
                    <a:pt x="1672" y="2511"/>
                  </a:cubicBezTo>
                  <a:cubicBezTo>
                    <a:pt x="1072" y="2511"/>
                    <a:pt x="619" y="1838"/>
                    <a:pt x="969" y="1164"/>
                  </a:cubicBezTo>
                  <a:cubicBezTo>
                    <a:pt x="1036" y="1047"/>
                    <a:pt x="1120" y="947"/>
                    <a:pt x="1220" y="897"/>
                  </a:cubicBezTo>
                  <a:cubicBezTo>
                    <a:pt x="1374" y="805"/>
                    <a:pt x="1530" y="764"/>
                    <a:pt x="1676" y="764"/>
                  </a:cubicBezTo>
                  <a:close/>
                  <a:moveTo>
                    <a:pt x="1734" y="1"/>
                  </a:moveTo>
                  <a:cubicBezTo>
                    <a:pt x="1469" y="1"/>
                    <a:pt x="1186" y="62"/>
                    <a:pt x="902" y="195"/>
                  </a:cubicBezTo>
                  <a:cubicBezTo>
                    <a:pt x="635" y="312"/>
                    <a:pt x="418" y="513"/>
                    <a:pt x="284" y="780"/>
                  </a:cubicBezTo>
                  <a:cubicBezTo>
                    <a:pt x="0" y="1348"/>
                    <a:pt x="117" y="2000"/>
                    <a:pt x="384" y="2551"/>
                  </a:cubicBezTo>
                  <a:lnTo>
                    <a:pt x="1303" y="4857"/>
                  </a:lnTo>
                  <a:cubicBezTo>
                    <a:pt x="1370" y="5024"/>
                    <a:pt x="1521" y="5108"/>
                    <a:pt x="1671" y="5108"/>
                  </a:cubicBezTo>
                  <a:cubicBezTo>
                    <a:pt x="1821" y="5108"/>
                    <a:pt x="1972" y="5024"/>
                    <a:pt x="2039" y="4857"/>
                  </a:cubicBezTo>
                  <a:lnTo>
                    <a:pt x="2941" y="2535"/>
                  </a:lnTo>
                  <a:cubicBezTo>
                    <a:pt x="3108" y="2184"/>
                    <a:pt x="3208" y="1816"/>
                    <a:pt x="3225" y="1432"/>
                  </a:cubicBezTo>
                  <a:cubicBezTo>
                    <a:pt x="3225" y="596"/>
                    <a:pt x="2563" y="1"/>
                    <a:pt x="1734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34"/>
            <p:cNvSpPr/>
            <p:nvPr/>
          </p:nvSpPr>
          <p:spPr>
            <a:xfrm>
              <a:off x="3846606" y="1244275"/>
              <a:ext cx="458219" cy="413092"/>
            </a:xfrm>
            <a:custGeom>
              <a:avLst/>
              <a:gdLst/>
              <a:ahLst/>
              <a:cxnLst/>
              <a:rect l="l" t="t" r="r" b="b"/>
              <a:pathLst>
                <a:path w="14297" h="12889" extrusionOk="0">
                  <a:moveTo>
                    <a:pt x="13645" y="9163"/>
                  </a:moveTo>
                  <a:cubicBezTo>
                    <a:pt x="13578" y="9296"/>
                    <a:pt x="13528" y="9380"/>
                    <a:pt x="13494" y="9447"/>
                  </a:cubicBezTo>
                  <a:cubicBezTo>
                    <a:pt x="13544" y="9396"/>
                    <a:pt x="13594" y="9296"/>
                    <a:pt x="13645" y="9163"/>
                  </a:cubicBezTo>
                  <a:close/>
                  <a:moveTo>
                    <a:pt x="13494" y="9447"/>
                  </a:moveTo>
                  <a:lnTo>
                    <a:pt x="13444" y="9547"/>
                  </a:lnTo>
                  <a:cubicBezTo>
                    <a:pt x="13461" y="9530"/>
                    <a:pt x="13477" y="9513"/>
                    <a:pt x="13494" y="9447"/>
                  </a:cubicBezTo>
                  <a:close/>
                  <a:moveTo>
                    <a:pt x="13444" y="9547"/>
                  </a:moveTo>
                  <a:cubicBezTo>
                    <a:pt x="13444" y="9547"/>
                    <a:pt x="13444" y="9564"/>
                    <a:pt x="13461" y="9597"/>
                  </a:cubicBezTo>
                  <a:cubicBezTo>
                    <a:pt x="13461" y="9564"/>
                    <a:pt x="13444" y="9547"/>
                    <a:pt x="13444" y="9547"/>
                  </a:cubicBezTo>
                  <a:close/>
                  <a:moveTo>
                    <a:pt x="7799" y="0"/>
                  </a:moveTo>
                  <a:cubicBezTo>
                    <a:pt x="3156" y="0"/>
                    <a:pt x="0" y="4837"/>
                    <a:pt x="1982" y="9112"/>
                  </a:cubicBezTo>
                  <a:cubicBezTo>
                    <a:pt x="2283" y="9798"/>
                    <a:pt x="2717" y="10416"/>
                    <a:pt x="3235" y="10950"/>
                  </a:cubicBezTo>
                  <a:cubicBezTo>
                    <a:pt x="3736" y="11468"/>
                    <a:pt x="4321" y="11886"/>
                    <a:pt x="4956" y="12204"/>
                  </a:cubicBezTo>
                  <a:lnTo>
                    <a:pt x="5190" y="12320"/>
                  </a:lnTo>
                  <a:cubicBezTo>
                    <a:pt x="5257" y="12354"/>
                    <a:pt x="5340" y="12387"/>
                    <a:pt x="5424" y="12421"/>
                  </a:cubicBezTo>
                  <a:lnTo>
                    <a:pt x="5892" y="12588"/>
                  </a:lnTo>
                  <a:cubicBezTo>
                    <a:pt x="6209" y="12688"/>
                    <a:pt x="6527" y="12755"/>
                    <a:pt x="6861" y="12805"/>
                  </a:cubicBezTo>
                  <a:cubicBezTo>
                    <a:pt x="7178" y="12855"/>
                    <a:pt x="7496" y="12872"/>
                    <a:pt x="7813" y="12889"/>
                  </a:cubicBezTo>
                  <a:cubicBezTo>
                    <a:pt x="8114" y="12889"/>
                    <a:pt x="8415" y="12872"/>
                    <a:pt x="8716" y="12822"/>
                  </a:cubicBezTo>
                  <a:cubicBezTo>
                    <a:pt x="9800" y="12672"/>
                    <a:pt x="10818" y="12255"/>
                    <a:pt x="11686" y="11604"/>
                  </a:cubicBezTo>
                  <a:lnTo>
                    <a:pt x="11686" y="11604"/>
                  </a:lnTo>
                  <a:lnTo>
                    <a:pt x="14246" y="12070"/>
                  </a:lnTo>
                  <a:lnTo>
                    <a:pt x="14280" y="12070"/>
                  </a:lnTo>
                  <a:lnTo>
                    <a:pt x="14263" y="12053"/>
                  </a:lnTo>
                  <a:lnTo>
                    <a:pt x="13661" y="10199"/>
                  </a:lnTo>
                  <a:cubicBezTo>
                    <a:pt x="13594" y="9981"/>
                    <a:pt x="13544" y="9831"/>
                    <a:pt x="13511" y="9714"/>
                  </a:cubicBezTo>
                  <a:lnTo>
                    <a:pt x="13461" y="9597"/>
                  </a:lnTo>
                  <a:lnTo>
                    <a:pt x="13494" y="9714"/>
                  </a:lnTo>
                  <a:cubicBezTo>
                    <a:pt x="13528" y="9831"/>
                    <a:pt x="13578" y="9998"/>
                    <a:pt x="13645" y="10199"/>
                  </a:cubicBezTo>
                  <a:lnTo>
                    <a:pt x="14223" y="12032"/>
                  </a:lnTo>
                  <a:lnTo>
                    <a:pt x="14223" y="12032"/>
                  </a:lnTo>
                  <a:lnTo>
                    <a:pt x="11706" y="11555"/>
                  </a:lnTo>
                  <a:lnTo>
                    <a:pt x="11706" y="11555"/>
                  </a:lnTo>
                  <a:lnTo>
                    <a:pt x="11706" y="11535"/>
                  </a:lnTo>
                  <a:lnTo>
                    <a:pt x="11673" y="11552"/>
                  </a:lnTo>
                  <a:cubicBezTo>
                    <a:pt x="10574" y="12372"/>
                    <a:pt x="9248" y="12822"/>
                    <a:pt x="7888" y="12822"/>
                  </a:cubicBezTo>
                  <a:cubicBezTo>
                    <a:pt x="7863" y="12822"/>
                    <a:pt x="7838" y="12822"/>
                    <a:pt x="7813" y="12822"/>
                  </a:cubicBezTo>
                  <a:cubicBezTo>
                    <a:pt x="7496" y="12822"/>
                    <a:pt x="7178" y="12788"/>
                    <a:pt x="6861" y="12755"/>
                  </a:cubicBezTo>
                  <a:cubicBezTo>
                    <a:pt x="6543" y="12705"/>
                    <a:pt x="6226" y="12621"/>
                    <a:pt x="5909" y="12538"/>
                  </a:cubicBezTo>
                  <a:lnTo>
                    <a:pt x="5441" y="12354"/>
                  </a:lnTo>
                  <a:cubicBezTo>
                    <a:pt x="5357" y="12337"/>
                    <a:pt x="5290" y="12304"/>
                    <a:pt x="5207" y="12254"/>
                  </a:cubicBezTo>
                  <a:lnTo>
                    <a:pt x="4973" y="12153"/>
                  </a:lnTo>
                  <a:cubicBezTo>
                    <a:pt x="4355" y="11836"/>
                    <a:pt x="3770" y="11418"/>
                    <a:pt x="3285" y="10917"/>
                  </a:cubicBezTo>
                  <a:cubicBezTo>
                    <a:pt x="2767" y="10382"/>
                    <a:pt x="2333" y="9764"/>
                    <a:pt x="2032" y="9096"/>
                  </a:cubicBezTo>
                  <a:cubicBezTo>
                    <a:pt x="729" y="6239"/>
                    <a:pt x="1681" y="2880"/>
                    <a:pt x="4288" y="1142"/>
                  </a:cubicBezTo>
                  <a:cubicBezTo>
                    <a:pt x="5406" y="394"/>
                    <a:pt x="6629" y="53"/>
                    <a:pt x="7822" y="53"/>
                  </a:cubicBezTo>
                  <a:cubicBezTo>
                    <a:pt x="10999" y="53"/>
                    <a:pt x="13970" y="2467"/>
                    <a:pt x="14213" y="6038"/>
                  </a:cubicBezTo>
                  <a:cubicBezTo>
                    <a:pt x="14263" y="6690"/>
                    <a:pt x="14213" y="7341"/>
                    <a:pt x="14046" y="7993"/>
                  </a:cubicBezTo>
                  <a:cubicBezTo>
                    <a:pt x="13945" y="8394"/>
                    <a:pt x="13812" y="8778"/>
                    <a:pt x="13645" y="9163"/>
                  </a:cubicBezTo>
                  <a:cubicBezTo>
                    <a:pt x="13828" y="8795"/>
                    <a:pt x="13979" y="8394"/>
                    <a:pt x="14079" y="7993"/>
                  </a:cubicBezTo>
                  <a:cubicBezTo>
                    <a:pt x="14246" y="7358"/>
                    <a:pt x="14296" y="6690"/>
                    <a:pt x="14246" y="6021"/>
                  </a:cubicBezTo>
                  <a:cubicBezTo>
                    <a:pt x="14046" y="2730"/>
                    <a:pt x="11372" y="123"/>
                    <a:pt x="8081" y="6"/>
                  </a:cubicBezTo>
                  <a:cubicBezTo>
                    <a:pt x="7986" y="2"/>
                    <a:pt x="7892" y="0"/>
                    <a:pt x="77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34"/>
            <p:cNvSpPr/>
            <p:nvPr/>
          </p:nvSpPr>
          <p:spPr>
            <a:xfrm>
              <a:off x="5282094" y="1168958"/>
              <a:ext cx="462546" cy="412996"/>
            </a:xfrm>
            <a:custGeom>
              <a:avLst/>
              <a:gdLst/>
              <a:ahLst/>
              <a:cxnLst/>
              <a:rect l="l" t="t" r="r" b="b"/>
              <a:pathLst>
                <a:path w="14432" h="12886" extrusionOk="0">
                  <a:moveTo>
                    <a:pt x="6526" y="1"/>
                  </a:moveTo>
                  <a:cubicBezTo>
                    <a:pt x="5811" y="1"/>
                    <a:pt x="5077" y="123"/>
                    <a:pt x="4345" y="385"/>
                  </a:cubicBezTo>
                  <a:cubicBezTo>
                    <a:pt x="3643" y="635"/>
                    <a:pt x="2991" y="1003"/>
                    <a:pt x="2406" y="1471"/>
                  </a:cubicBezTo>
                  <a:cubicBezTo>
                    <a:pt x="1855" y="1922"/>
                    <a:pt x="1387" y="2473"/>
                    <a:pt x="1020" y="3075"/>
                  </a:cubicBezTo>
                  <a:lnTo>
                    <a:pt x="886" y="3292"/>
                  </a:lnTo>
                  <a:cubicBezTo>
                    <a:pt x="836" y="3376"/>
                    <a:pt x="802" y="3442"/>
                    <a:pt x="769" y="3526"/>
                  </a:cubicBezTo>
                  <a:cubicBezTo>
                    <a:pt x="685" y="3676"/>
                    <a:pt x="619" y="3827"/>
                    <a:pt x="552" y="3977"/>
                  </a:cubicBezTo>
                  <a:cubicBezTo>
                    <a:pt x="418" y="4278"/>
                    <a:pt x="318" y="4595"/>
                    <a:pt x="251" y="4913"/>
                  </a:cubicBezTo>
                  <a:cubicBezTo>
                    <a:pt x="167" y="5230"/>
                    <a:pt x="117" y="5548"/>
                    <a:pt x="84" y="5848"/>
                  </a:cubicBezTo>
                  <a:cubicBezTo>
                    <a:pt x="50" y="6166"/>
                    <a:pt x="50" y="6467"/>
                    <a:pt x="67" y="6767"/>
                  </a:cubicBezTo>
                  <a:cubicBezTo>
                    <a:pt x="117" y="7851"/>
                    <a:pt x="450" y="8919"/>
                    <a:pt x="1016" y="9837"/>
                  </a:cubicBezTo>
                  <a:lnTo>
                    <a:pt x="1016" y="9837"/>
                  </a:lnTo>
                  <a:lnTo>
                    <a:pt x="318" y="12348"/>
                  </a:lnTo>
                  <a:lnTo>
                    <a:pt x="318" y="12365"/>
                  </a:lnTo>
                  <a:lnTo>
                    <a:pt x="335" y="12365"/>
                  </a:lnTo>
                  <a:lnTo>
                    <a:pt x="2239" y="11930"/>
                  </a:lnTo>
                  <a:lnTo>
                    <a:pt x="2724" y="11813"/>
                  </a:lnTo>
                  <a:lnTo>
                    <a:pt x="2858" y="11780"/>
                  </a:lnTo>
                  <a:lnTo>
                    <a:pt x="2724" y="11797"/>
                  </a:lnTo>
                  <a:lnTo>
                    <a:pt x="2239" y="11914"/>
                  </a:lnTo>
                  <a:lnTo>
                    <a:pt x="358" y="12326"/>
                  </a:lnTo>
                  <a:lnTo>
                    <a:pt x="358" y="12326"/>
                  </a:lnTo>
                  <a:cubicBezTo>
                    <a:pt x="556" y="11649"/>
                    <a:pt x="786" y="10810"/>
                    <a:pt x="1048" y="9858"/>
                  </a:cubicBezTo>
                  <a:lnTo>
                    <a:pt x="1086" y="9858"/>
                  </a:lnTo>
                  <a:lnTo>
                    <a:pt x="1053" y="9825"/>
                  </a:lnTo>
                  <a:cubicBezTo>
                    <a:pt x="335" y="8639"/>
                    <a:pt x="0" y="7252"/>
                    <a:pt x="134" y="5865"/>
                  </a:cubicBezTo>
                  <a:cubicBezTo>
                    <a:pt x="167" y="5548"/>
                    <a:pt x="234" y="5230"/>
                    <a:pt x="301" y="4929"/>
                  </a:cubicBezTo>
                  <a:cubicBezTo>
                    <a:pt x="385" y="4612"/>
                    <a:pt x="485" y="4311"/>
                    <a:pt x="602" y="3994"/>
                  </a:cubicBezTo>
                  <a:cubicBezTo>
                    <a:pt x="669" y="3843"/>
                    <a:pt x="736" y="3693"/>
                    <a:pt x="819" y="3543"/>
                  </a:cubicBezTo>
                  <a:cubicBezTo>
                    <a:pt x="853" y="3476"/>
                    <a:pt x="886" y="3392"/>
                    <a:pt x="936" y="3325"/>
                  </a:cubicBezTo>
                  <a:lnTo>
                    <a:pt x="1070" y="3108"/>
                  </a:lnTo>
                  <a:cubicBezTo>
                    <a:pt x="1437" y="2507"/>
                    <a:pt x="1905" y="1972"/>
                    <a:pt x="2457" y="1521"/>
                  </a:cubicBezTo>
                  <a:cubicBezTo>
                    <a:pt x="3025" y="1053"/>
                    <a:pt x="3676" y="685"/>
                    <a:pt x="4378" y="435"/>
                  </a:cubicBezTo>
                  <a:cubicBezTo>
                    <a:pt x="5072" y="190"/>
                    <a:pt x="5785" y="73"/>
                    <a:pt x="6489" y="73"/>
                  </a:cubicBezTo>
                  <a:cubicBezTo>
                    <a:pt x="8766" y="73"/>
                    <a:pt x="10949" y="1299"/>
                    <a:pt x="12097" y="3392"/>
                  </a:cubicBezTo>
                  <a:cubicBezTo>
                    <a:pt x="14431" y="7662"/>
                    <a:pt x="11305" y="12851"/>
                    <a:pt x="6471" y="12851"/>
                  </a:cubicBezTo>
                  <a:cubicBezTo>
                    <a:pt x="6425" y="12851"/>
                    <a:pt x="6379" y="12850"/>
                    <a:pt x="6333" y="12849"/>
                  </a:cubicBezTo>
                  <a:cubicBezTo>
                    <a:pt x="5681" y="12833"/>
                    <a:pt x="5030" y="12716"/>
                    <a:pt x="4411" y="12515"/>
                  </a:cubicBezTo>
                  <a:cubicBezTo>
                    <a:pt x="4010" y="12381"/>
                    <a:pt x="3626" y="12198"/>
                    <a:pt x="3275" y="11997"/>
                  </a:cubicBezTo>
                  <a:cubicBezTo>
                    <a:pt x="3142" y="11930"/>
                    <a:pt x="3058" y="11863"/>
                    <a:pt x="2991" y="11830"/>
                  </a:cubicBezTo>
                  <a:lnTo>
                    <a:pt x="2991" y="11830"/>
                  </a:lnTo>
                  <a:cubicBezTo>
                    <a:pt x="3058" y="11880"/>
                    <a:pt x="3142" y="11930"/>
                    <a:pt x="3259" y="12014"/>
                  </a:cubicBezTo>
                  <a:cubicBezTo>
                    <a:pt x="3626" y="12214"/>
                    <a:pt x="4010" y="12398"/>
                    <a:pt x="4395" y="12532"/>
                  </a:cubicBezTo>
                  <a:cubicBezTo>
                    <a:pt x="5030" y="12749"/>
                    <a:pt x="5681" y="12866"/>
                    <a:pt x="6333" y="12883"/>
                  </a:cubicBezTo>
                  <a:cubicBezTo>
                    <a:pt x="6399" y="12885"/>
                    <a:pt x="6464" y="12886"/>
                    <a:pt x="6530" y="12886"/>
                  </a:cubicBezTo>
                  <a:cubicBezTo>
                    <a:pt x="9753" y="12886"/>
                    <a:pt x="12490" y="10478"/>
                    <a:pt x="12883" y="7269"/>
                  </a:cubicBezTo>
                  <a:cubicBezTo>
                    <a:pt x="13401" y="3277"/>
                    <a:pt x="10232" y="1"/>
                    <a:pt x="65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34"/>
            <p:cNvSpPr/>
            <p:nvPr/>
          </p:nvSpPr>
          <p:spPr>
            <a:xfrm>
              <a:off x="5477022" y="1639772"/>
              <a:ext cx="124258" cy="247618"/>
            </a:xfrm>
            <a:custGeom>
              <a:avLst/>
              <a:gdLst/>
              <a:ahLst/>
              <a:cxnLst/>
              <a:rect l="l" t="t" r="r" b="b"/>
              <a:pathLst>
                <a:path w="3877" h="7726" extrusionOk="0">
                  <a:moveTo>
                    <a:pt x="2623" y="1"/>
                  </a:moveTo>
                  <a:cubicBezTo>
                    <a:pt x="2419" y="1"/>
                    <a:pt x="2217" y="93"/>
                    <a:pt x="2150" y="265"/>
                  </a:cubicBezTo>
                  <a:lnTo>
                    <a:pt x="2150" y="265"/>
                  </a:lnTo>
                  <a:lnTo>
                    <a:pt x="2189" y="148"/>
                  </a:lnTo>
                  <a:lnTo>
                    <a:pt x="2189" y="148"/>
                  </a:lnTo>
                  <a:cubicBezTo>
                    <a:pt x="1571" y="298"/>
                    <a:pt x="1170" y="933"/>
                    <a:pt x="1036" y="1551"/>
                  </a:cubicBezTo>
                  <a:cubicBezTo>
                    <a:pt x="903" y="2186"/>
                    <a:pt x="969" y="2821"/>
                    <a:pt x="919" y="3473"/>
                  </a:cubicBezTo>
                  <a:cubicBezTo>
                    <a:pt x="852" y="4107"/>
                    <a:pt x="635" y="4776"/>
                    <a:pt x="84" y="5127"/>
                  </a:cubicBezTo>
                  <a:lnTo>
                    <a:pt x="619" y="5294"/>
                  </a:lnTo>
                  <a:cubicBezTo>
                    <a:pt x="518" y="5628"/>
                    <a:pt x="301" y="5912"/>
                    <a:pt x="0" y="6096"/>
                  </a:cubicBezTo>
                  <a:cubicBezTo>
                    <a:pt x="201" y="6246"/>
                    <a:pt x="468" y="6346"/>
                    <a:pt x="735" y="6346"/>
                  </a:cubicBezTo>
                  <a:cubicBezTo>
                    <a:pt x="418" y="6430"/>
                    <a:pt x="334" y="6864"/>
                    <a:pt x="502" y="7148"/>
                  </a:cubicBezTo>
                  <a:cubicBezTo>
                    <a:pt x="702" y="7399"/>
                    <a:pt x="1003" y="7583"/>
                    <a:pt x="1320" y="7633"/>
                  </a:cubicBezTo>
                  <a:cubicBezTo>
                    <a:pt x="1519" y="7696"/>
                    <a:pt x="1724" y="7725"/>
                    <a:pt x="1930" y="7725"/>
                  </a:cubicBezTo>
                  <a:cubicBezTo>
                    <a:pt x="2104" y="7725"/>
                    <a:pt x="2280" y="7705"/>
                    <a:pt x="2456" y="7666"/>
                  </a:cubicBezTo>
                  <a:cubicBezTo>
                    <a:pt x="2974" y="7483"/>
                    <a:pt x="3375" y="7065"/>
                    <a:pt x="3559" y="6564"/>
                  </a:cubicBezTo>
                  <a:cubicBezTo>
                    <a:pt x="3726" y="6046"/>
                    <a:pt x="3810" y="5511"/>
                    <a:pt x="3810" y="4960"/>
                  </a:cubicBezTo>
                  <a:cubicBezTo>
                    <a:pt x="3877" y="3606"/>
                    <a:pt x="3743" y="2253"/>
                    <a:pt x="3426" y="933"/>
                  </a:cubicBezTo>
                  <a:cubicBezTo>
                    <a:pt x="3375" y="615"/>
                    <a:pt x="3208" y="315"/>
                    <a:pt x="2958" y="97"/>
                  </a:cubicBezTo>
                  <a:cubicBezTo>
                    <a:pt x="2863" y="32"/>
                    <a:pt x="2742" y="1"/>
                    <a:pt x="2623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5342059" y="1961490"/>
              <a:ext cx="672697" cy="506646"/>
            </a:xfrm>
            <a:custGeom>
              <a:avLst/>
              <a:gdLst/>
              <a:ahLst/>
              <a:cxnLst/>
              <a:rect l="l" t="t" r="r" b="b"/>
              <a:pathLst>
                <a:path w="20989" h="15808" extrusionOk="0">
                  <a:moveTo>
                    <a:pt x="10329" y="1"/>
                  </a:moveTo>
                  <a:cubicBezTo>
                    <a:pt x="8474" y="1"/>
                    <a:pt x="6639" y="331"/>
                    <a:pt x="4746" y="987"/>
                  </a:cubicBezTo>
                  <a:cubicBezTo>
                    <a:pt x="4629" y="1020"/>
                    <a:pt x="4512" y="1054"/>
                    <a:pt x="4395" y="1104"/>
                  </a:cubicBezTo>
                  <a:lnTo>
                    <a:pt x="4378" y="1104"/>
                  </a:lnTo>
                  <a:cubicBezTo>
                    <a:pt x="1555" y="2223"/>
                    <a:pt x="1254" y="5214"/>
                    <a:pt x="1254" y="5214"/>
                  </a:cubicBezTo>
                  <a:lnTo>
                    <a:pt x="68" y="12466"/>
                  </a:lnTo>
                  <a:cubicBezTo>
                    <a:pt x="51" y="12516"/>
                    <a:pt x="51" y="12583"/>
                    <a:pt x="51" y="12633"/>
                  </a:cubicBezTo>
                  <a:lnTo>
                    <a:pt x="34" y="12699"/>
                  </a:lnTo>
                  <a:cubicBezTo>
                    <a:pt x="1" y="13401"/>
                    <a:pt x="385" y="14036"/>
                    <a:pt x="1003" y="14337"/>
                  </a:cubicBezTo>
                  <a:cubicBezTo>
                    <a:pt x="1787" y="14698"/>
                    <a:pt x="2553" y="14848"/>
                    <a:pt x="3284" y="14848"/>
                  </a:cubicBezTo>
                  <a:cubicBezTo>
                    <a:pt x="4112" y="14848"/>
                    <a:pt x="4896" y="14655"/>
                    <a:pt x="5615" y="14354"/>
                  </a:cubicBezTo>
                  <a:lnTo>
                    <a:pt x="5615" y="14354"/>
                  </a:lnTo>
                  <a:lnTo>
                    <a:pt x="4629" y="15807"/>
                  </a:lnTo>
                  <a:lnTo>
                    <a:pt x="16425" y="15807"/>
                  </a:lnTo>
                  <a:lnTo>
                    <a:pt x="15623" y="13903"/>
                  </a:lnTo>
                  <a:lnTo>
                    <a:pt x="15891" y="12750"/>
                  </a:lnTo>
                  <a:lnTo>
                    <a:pt x="17712" y="14955"/>
                  </a:lnTo>
                  <a:cubicBezTo>
                    <a:pt x="17929" y="15206"/>
                    <a:pt x="18230" y="15406"/>
                    <a:pt x="18564" y="15490"/>
                  </a:cubicBezTo>
                  <a:cubicBezTo>
                    <a:pt x="18644" y="15499"/>
                    <a:pt x="18721" y="15504"/>
                    <a:pt x="18796" y="15504"/>
                  </a:cubicBezTo>
                  <a:cubicBezTo>
                    <a:pt x="20694" y="15504"/>
                    <a:pt x="20988" y="12530"/>
                    <a:pt x="20602" y="10778"/>
                  </a:cubicBezTo>
                  <a:lnTo>
                    <a:pt x="20519" y="9625"/>
                  </a:lnTo>
                  <a:cubicBezTo>
                    <a:pt x="20368" y="9057"/>
                    <a:pt x="19500" y="5882"/>
                    <a:pt x="18731" y="3794"/>
                  </a:cubicBezTo>
                  <a:cubicBezTo>
                    <a:pt x="17879" y="1505"/>
                    <a:pt x="16108" y="1020"/>
                    <a:pt x="16108" y="1020"/>
                  </a:cubicBezTo>
                  <a:cubicBezTo>
                    <a:pt x="14107" y="339"/>
                    <a:pt x="12208" y="1"/>
                    <a:pt x="1032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5555192" y="1957516"/>
              <a:ext cx="205152" cy="315692"/>
            </a:xfrm>
            <a:custGeom>
              <a:avLst/>
              <a:gdLst/>
              <a:ahLst/>
              <a:cxnLst/>
              <a:rect l="l" t="t" r="r" b="b"/>
              <a:pathLst>
                <a:path w="6401" h="9850" extrusionOk="0">
                  <a:moveTo>
                    <a:pt x="4027" y="1"/>
                  </a:moveTo>
                  <a:cubicBezTo>
                    <a:pt x="2011" y="1"/>
                    <a:pt x="1" y="543"/>
                    <a:pt x="1" y="543"/>
                  </a:cubicBezTo>
                  <a:cubicBezTo>
                    <a:pt x="1" y="543"/>
                    <a:pt x="3142" y="9783"/>
                    <a:pt x="3827" y="9849"/>
                  </a:cubicBezTo>
                  <a:cubicBezTo>
                    <a:pt x="3829" y="9850"/>
                    <a:pt x="3832" y="9850"/>
                    <a:pt x="3834" y="9850"/>
                  </a:cubicBezTo>
                  <a:cubicBezTo>
                    <a:pt x="4509" y="9850"/>
                    <a:pt x="6400" y="359"/>
                    <a:pt x="6400" y="359"/>
                  </a:cubicBezTo>
                  <a:cubicBezTo>
                    <a:pt x="5704" y="94"/>
                    <a:pt x="4865" y="1"/>
                    <a:pt x="4027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5520930" y="1652496"/>
              <a:ext cx="198710" cy="401138"/>
            </a:xfrm>
            <a:custGeom>
              <a:avLst/>
              <a:gdLst/>
              <a:ahLst/>
              <a:cxnLst/>
              <a:rect l="l" t="t" r="r" b="b"/>
              <a:pathLst>
                <a:path w="6200" h="12516" extrusionOk="0">
                  <a:moveTo>
                    <a:pt x="2291" y="1"/>
                  </a:moveTo>
                  <a:cubicBezTo>
                    <a:pt x="1612" y="1"/>
                    <a:pt x="926" y="132"/>
                    <a:pt x="268" y="402"/>
                  </a:cubicBezTo>
                  <a:cubicBezTo>
                    <a:pt x="268" y="402"/>
                    <a:pt x="0" y="4479"/>
                    <a:pt x="301" y="6233"/>
                  </a:cubicBezTo>
                  <a:cubicBezTo>
                    <a:pt x="602" y="8088"/>
                    <a:pt x="2022" y="8322"/>
                    <a:pt x="2022" y="8322"/>
                  </a:cubicBezTo>
                  <a:cubicBezTo>
                    <a:pt x="2022" y="8322"/>
                    <a:pt x="2056" y="9475"/>
                    <a:pt x="2072" y="10578"/>
                  </a:cubicBezTo>
                  <a:cubicBezTo>
                    <a:pt x="2072" y="11630"/>
                    <a:pt x="2991" y="12499"/>
                    <a:pt x="4111" y="12516"/>
                  </a:cubicBezTo>
                  <a:cubicBezTo>
                    <a:pt x="5230" y="12516"/>
                    <a:pt x="6132" y="11697"/>
                    <a:pt x="6132" y="10661"/>
                  </a:cubicBezTo>
                  <a:lnTo>
                    <a:pt x="6199" y="1722"/>
                  </a:lnTo>
                  <a:cubicBezTo>
                    <a:pt x="5173" y="605"/>
                    <a:pt x="3750" y="1"/>
                    <a:pt x="229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5545032" y="1757428"/>
              <a:ext cx="15031" cy="14551"/>
            </a:xfrm>
            <a:custGeom>
              <a:avLst/>
              <a:gdLst/>
              <a:ahLst/>
              <a:cxnLst/>
              <a:rect l="l" t="t" r="r" b="b"/>
              <a:pathLst>
                <a:path w="469" h="454" extrusionOk="0">
                  <a:moveTo>
                    <a:pt x="208" y="0"/>
                  </a:moveTo>
                  <a:cubicBezTo>
                    <a:pt x="101" y="0"/>
                    <a:pt x="0" y="94"/>
                    <a:pt x="0" y="203"/>
                  </a:cubicBezTo>
                  <a:cubicBezTo>
                    <a:pt x="0" y="336"/>
                    <a:pt x="101" y="436"/>
                    <a:pt x="217" y="453"/>
                  </a:cubicBezTo>
                  <a:cubicBezTo>
                    <a:pt x="351" y="453"/>
                    <a:pt x="468" y="353"/>
                    <a:pt x="468" y="236"/>
                  </a:cubicBezTo>
                  <a:cubicBezTo>
                    <a:pt x="468" y="102"/>
                    <a:pt x="368" y="2"/>
                    <a:pt x="234" y="2"/>
                  </a:cubicBezTo>
                  <a:cubicBezTo>
                    <a:pt x="226" y="1"/>
                    <a:pt x="217" y="0"/>
                    <a:pt x="2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5534327" y="1750505"/>
              <a:ext cx="31089" cy="8237"/>
            </a:xfrm>
            <a:custGeom>
              <a:avLst/>
              <a:gdLst/>
              <a:ahLst/>
              <a:cxnLst/>
              <a:rect l="l" t="t" r="r" b="b"/>
              <a:pathLst>
                <a:path w="970" h="257" extrusionOk="0">
                  <a:moveTo>
                    <a:pt x="468" y="1"/>
                  </a:moveTo>
                  <a:cubicBezTo>
                    <a:pt x="334" y="1"/>
                    <a:pt x="217" y="51"/>
                    <a:pt x="100" y="135"/>
                  </a:cubicBezTo>
                  <a:cubicBezTo>
                    <a:pt x="34" y="185"/>
                    <a:pt x="0" y="251"/>
                    <a:pt x="17" y="251"/>
                  </a:cubicBezTo>
                  <a:cubicBezTo>
                    <a:pt x="21" y="255"/>
                    <a:pt x="26" y="257"/>
                    <a:pt x="33" y="257"/>
                  </a:cubicBezTo>
                  <a:cubicBezTo>
                    <a:pt x="89" y="257"/>
                    <a:pt x="247" y="151"/>
                    <a:pt x="485" y="151"/>
                  </a:cubicBezTo>
                  <a:cubicBezTo>
                    <a:pt x="707" y="151"/>
                    <a:pt x="877" y="257"/>
                    <a:pt x="936" y="257"/>
                  </a:cubicBezTo>
                  <a:cubicBezTo>
                    <a:pt x="943" y="257"/>
                    <a:pt x="949" y="255"/>
                    <a:pt x="952" y="251"/>
                  </a:cubicBezTo>
                  <a:cubicBezTo>
                    <a:pt x="969" y="235"/>
                    <a:pt x="936" y="185"/>
                    <a:pt x="852" y="118"/>
                  </a:cubicBezTo>
                  <a:cubicBezTo>
                    <a:pt x="735" y="51"/>
                    <a:pt x="602" y="1"/>
                    <a:pt x="4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5627496" y="1761178"/>
              <a:ext cx="15544" cy="14583"/>
            </a:xfrm>
            <a:custGeom>
              <a:avLst/>
              <a:gdLst/>
              <a:ahLst/>
              <a:cxnLst/>
              <a:rect l="l" t="t" r="r" b="b"/>
              <a:pathLst>
                <a:path w="485" h="455" extrusionOk="0">
                  <a:moveTo>
                    <a:pt x="222" y="0"/>
                  </a:moveTo>
                  <a:cubicBezTo>
                    <a:pt x="103" y="0"/>
                    <a:pt x="16" y="95"/>
                    <a:pt x="0" y="219"/>
                  </a:cubicBezTo>
                  <a:cubicBezTo>
                    <a:pt x="0" y="353"/>
                    <a:pt x="101" y="453"/>
                    <a:pt x="234" y="453"/>
                  </a:cubicBezTo>
                  <a:cubicBezTo>
                    <a:pt x="244" y="454"/>
                    <a:pt x="254" y="455"/>
                    <a:pt x="263" y="455"/>
                  </a:cubicBezTo>
                  <a:cubicBezTo>
                    <a:pt x="382" y="455"/>
                    <a:pt x="469" y="360"/>
                    <a:pt x="485" y="236"/>
                  </a:cubicBezTo>
                  <a:cubicBezTo>
                    <a:pt x="485" y="119"/>
                    <a:pt x="385" y="2"/>
                    <a:pt x="251" y="2"/>
                  </a:cubicBezTo>
                  <a:cubicBezTo>
                    <a:pt x="241" y="1"/>
                    <a:pt x="232" y="0"/>
                    <a:pt x="2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5619997" y="1753197"/>
              <a:ext cx="30544" cy="8237"/>
            </a:xfrm>
            <a:custGeom>
              <a:avLst/>
              <a:gdLst/>
              <a:ahLst/>
              <a:cxnLst/>
              <a:rect l="l" t="t" r="r" b="b"/>
              <a:pathLst>
                <a:path w="953" h="257" extrusionOk="0">
                  <a:moveTo>
                    <a:pt x="468" y="0"/>
                  </a:moveTo>
                  <a:cubicBezTo>
                    <a:pt x="335" y="0"/>
                    <a:pt x="201" y="34"/>
                    <a:pt x="101" y="117"/>
                  </a:cubicBezTo>
                  <a:cubicBezTo>
                    <a:pt x="17" y="184"/>
                    <a:pt x="0" y="234"/>
                    <a:pt x="0" y="251"/>
                  </a:cubicBezTo>
                  <a:lnTo>
                    <a:pt x="17" y="251"/>
                  </a:lnTo>
                  <a:cubicBezTo>
                    <a:pt x="19" y="255"/>
                    <a:pt x="23" y="256"/>
                    <a:pt x="29" y="256"/>
                  </a:cubicBezTo>
                  <a:cubicBezTo>
                    <a:pt x="76" y="256"/>
                    <a:pt x="246" y="151"/>
                    <a:pt x="468" y="151"/>
                  </a:cubicBezTo>
                  <a:cubicBezTo>
                    <a:pt x="484" y="150"/>
                    <a:pt x="500" y="149"/>
                    <a:pt x="515" y="149"/>
                  </a:cubicBezTo>
                  <a:cubicBezTo>
                    <a:pt x="728" y="149"/>
                    <a:pt x="880" y="240"/>
                    <a:pt x="924" y="240"/>
                  </a:cubicBezTo>
                  <a:cubicBezTo>
                    <a:pt x="930" y="240"/>
                    <a:pt x="934" y="238"/>
                    <a:pt x="936" y="234"/>
                  </a:cubicBezTo>
                  <a:cubicBezTo>
                    <a:pt x="953" y="234"/>
                    <a:pt x="936" y="167"/>
                    <a:pt x="853" y="117"/>
                  </a:cubicBezTo>
                  <a:cubicBezTo>
                    <a:pt x="736" y="34"/>
                    <a:pt x="602" y="0"/>
                    <a:pt x="4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5569646" y="1753742"/>
              <a:ext cx="24679" cy="68972"/>
            </a:xfrm>
            <a:custGeom>
              <a:avLst/>
              <a:gdLst/>
              <a:ahLst/>
              <a:cxnLst/>
              <a:rect l="l" t="t" r="r" b="b"/>
              <a:pathLst>
                <a:path w="770" h="2152" extrusionOk="0">
                  <a:moveTo>
                    <a:pt x="769" y="0"/>
                  </a:moveTo>
                  <a:lnTo>
                    <a:pt x="769" y="0"/>
                  </a:lnTo>
                  <a:cubicBezTo>
                    <a:pt x="552" y="418"/>
                    <a:pt x="385" y="836"/>
                    <a:pt x="235" y="1270"/>
                  </a:cubicBezTo>
                  <a:cubicBezTo>
                    <a:pt x="168" y="1454"/>
                    <a:pt x="118" y="1621"/>
                    <a:pt x="51" y="1771"/>
                  </a:cubicBezTo>
                  <a:cubicBezTo>
                    <a:pt x="18" y="1855"/>
                    <a:pt x="1" y="1938"/>
                    <a:pt x="18" y="2022"/>
                  </a:cubicBezTo>
                  <a:cubicBezTo>
                    <a:pt x="51" y="2072"/>
                    <a:pt x="84" y="2105"/>
                    <a:pt x="135" y="2122"/>
                  </a:cubicBezTo>
                  <a:cubicBezTo>
                    <a:pt x="168" y="2139"/>
                    <a:pt x="201" y="2139"/>
                    <a:pt x="235" y="2139"/>
                  </a:cubicBezTo>
                  <a:cubicBezTo>
                    <a:pt x="310" y="2147"/>
                    <a:pt x="381" y="2151"/>
                    <a:pt x="452" y="2151"/>
                  </a:cubicBezTo>
                  <a:cubicBezTo>
                    <a:pt x="523" y="2151"/>
                    <a:pt x="594" y="2147"/>
                    <a:pt x="669" y="2139"/>
                  </a:cubicBezTo>
                  <a:cubicBezTo>
                    <a:pt x="536" y="2089"/>
                    <a:pt x="385" y="2072"/>
                    <a:pt x="251" y="2055"/>
                  </a:cubicBezTo>
                  <a:cubicBezTo>
                    <a:pt x="185" y="2055"/>
                    <a:pt x="118" y="2039"/>
                    <a:pt x="118" y="2005"/>
                  </a:cubicBezTo>
                  <a:cubicBezTo>
                    <a:pt x="101" y="1938"/>
                    <a:pt x="118" y="1871"/>
                    <a:pt x="151" y="1805"/>
                  </a:cubicBezTo>
                  <a:lnTo>
                    <a:pt x="335" y="1303"/>
                  </a:lnTo>
                  <a:cubicBezTo>
                    <a:pt x="519" y="886"/>
                    <a:pt x="653" y="451"/>
                    <a:pt x="7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5585735" y="1897230"/>
              <a:ext cx="79260" cy="36409"/>
            </a:xfrm>
            <a:custGeom>
              <a:avLst/>
              <a:gdLst/>
              <a:ahLst/>
              <a:cxnLst/>
              <a:rect l="l" t="t" r="r" b="b"/>
              <a:pathLst>
                <a:path w="2473" h="1136" extrusionOk="0">
                  <a:moveTo>
                    <a:pt x="2473" y="1"/>
                  </a:moveTo>
                  <a:lnTo>
                    <a:pt x="2473" y="1"/>
                  </a:lnTo>
                  <a:cubicBezTo>
                    <a:pt x="1738" y="452"/>
                    <a:pt x="869" y="686"/>
                    <a:pt x="0" y="686"/>
                  </a:cubicBezTo>
                  <a:lnTo>
                    <a:pt x="34" y="1120"/>
                  </a:lnTo>
                  <a:cubicBezTo>
                    <a:pt x="147" y="1131"/>
                    <a:pt x="255" y="1135"/>
                    <a:pt x="359" y="1135"/>
                  </a:cubicBezTo>
                  <a:cubicBezTo>
                    <a:pt x="1957" y="1135"/>
                    <a:pt x="2473" y="1"/>
                    <a:pt x="2473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5593748" y="1836111"/>
              <a:ext cx="25736" cy="18204"/>
            </a:xfrm>
            <a:custGeom>
              <a:avLst/>
              <a:gdLst/>
              <a:ahLst/>
              <a:cxnLst/>
              <a:rect l="l" t="t" r="r" b="b"/>
              <a:pathLst>
                <a:path w="803" h="568" extrusionOk="0">
                  <a:moveTo>
                    <a:pt x="389" y="1"/>
                  </a:moveTo>
                  <a:cubicBezTo>
                    <a:pt x="252" y="1"/>
                    <a:pt x="108" y="67"/>
                    <a:pt x="17" y="187"/>
                  </a:cubicBezTo>
                  <a:cubicBezTo>
                    <a:pt x="1" y="220"/>
                    <a:pt x="1" y="254"/>
                    <a:pt x="17" y="287"/>
                  </a:cubicBezTo>
                  <a:cubicBezTo>
                    <a:pt x="34" y="304"/>
                    <a:pt x="51" y="337"/>
                    <a:pt x="84" y="354"/>
                  </a:cubicBezTo>
                  <a:cubicBezTo>
                    <a:pt x="185" y="438"/>
                    <a:pt x="302" y="504"/>
                    <a:pt x="418" y="555"/>
                  </a:cubicBezTo>
                  <a:cubicBezTo>
                    <a:pt x="449" y="563"/>
                    <a:pt x="480" y="567"/>
                    <a:pt x="511" y="567"/>
                  </a:cubicBezTo>
                  <a:cubicBezTo>
                    <a:pt x="601" y="567"/>
                    <a:pt x="691" y="533"/>
                    <a:pt x="753" y="471"/>
                  </a:cubicBezTo>
                  <a:cubicBezTo>
                    <a:pt x="803" y="371"/>
                    <a:pt x="803" y="254"/>
                    <a:pt x="719" y="154"/>
                  </a:cubicBezTo>
                  <a:cubicBezTo>
                    <a:pt x="652" y="70"/>
                    <a:pt x="552" y="20"/>
                    <a:pt x="435" y="3"/>
                  </a:cubicBezTo>
                  <a:cubicBezTo>
                    <a:pt x="420" y="2"/>
                    <a:pt x="405" y="1"/>
                    <a:pt x="389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5588940" y="1827617"/>
              <a:ext cx="27883" cy="23621"/>
            </a:xfrm>
            <a:custGeom>
              <a:avLst/>
              <a:gdLst/>
              <a:ahLst/>
              <a:cxnLst/>
              <a:rect l="l" t="t" r="r" b="b"/>
              <a:pathLst>
                <a:path w="870" h="737" extrusionOk="0">
                  <a:moveTo>
                    <a:pt x="819" y="1"/>
                  </a:moveTo>
                  <a:cubicBezTo>
                    <a:pt x="769" y="1"/>
                    <a:pt x="769" y="268"/>
                    <a:pt x="535" y="469"/>
                  </a:cubicBezTo>
                  <a:cubicBezTo>
                    <a:pt x="301" y="669"/>
                    <a:pt x="0" y="636"/>
                    <a:pt x="0" y="686"/>
                  </a:cubicBezTo>
                  <a:cubicBezTo>
                    <a:pt x="0" y="703"/>
                    <a:pt x="67" y="736"/>
                    <a:pt x="201" y="736"/>
                  </a:cubicBezTo>
                  <a:cubicBezTo>
                    <a:pt x="351" y="736"/>
                    <a:pt x="518" y="686"/>
                    <a:pt x="635" y="586"/>
                  </a:cubicBezTo>
                  <a:cubicBezTo>
                    <a:pt x="769" y="485"/>
                    <a:pt x="836" y="335"/>
                    <a:pt x="853" y="185"/>
                  </a:cubicBezTo>
                  <a:cubicBezTo>
                    <a:pt x="869" y="68"/>
                    <a:pt x="836" y="1"/>
                    <a:pt x="8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34"/>
            <p:cNvSpPr/>
            <p:nvPr/>
          </p:nvSpPr>
          <p:spPr>
            <a:xfrm>
              <a:off x="5518783" y="1617978"/>
              <a:ext cx="169256" cy="120476"/>
            </a:xfrm>
            <a:custGeom>
              <a:avLst/>
              <a:gdLst/>
              <a:ahLst/>
              <a:cxnLst/>
              <a:rect l="l" t="t" r="r" b="b"/>
              <a:pathLst>
                <a:path w="5281" h="3759" extrusionOk="0">
                  <a:moveTo>
                    <a:pt x="2867" y="1"/>
                  </a:moveTo>
                  <a:cubicBezTo>
                    <a:pt x="2775" y="1"/>
                    <a:pt x="2682" y="3"/>
                    <a:pt x="2590" y="9"/>
                  </a:cubicBezTo>
                  <a:cubicBezTo>
                    <a:pt x="1922" y="42"/>
                    <a:pt x="1220" y="143"/>
                    <a:pt x="719" y="544"/>
                  </a:cubicBezTo>
                  <a:cubicBezTo>
                    <a:pt x="368" y="844"/>
                    <a:pt x="134" y="1279"/>
                    <a:pt x="84" y="1747"/>
                  </a:cubicBezTo>
                  <a:cubicBezTo>
                    <a:pt x="1" y="2298"/>
                    <a:pt x="1" y="2866"/>
                    <a:pt x="51" y="3434"/>
                  </a:cubicBezTo>
                  <a:cubicBezTo>
                    <a:pt x="51" y="3534"/>
                    <a:pt x="101" y="3651"/>
                    <a:pt x="201" y="3718"/>
                  </a:cubicBezTo>
                  <a:cubicBezTo>
                    <a:pt x="262" y="3743"/>
                    <a:pt x="323" y="3758"/>
                    <a:pt x="385" y="3758"/>
                  </a:cubicBezTo>
                  <a:cubicBezTo>
                    <a:pt x="407" y="3758"/>
                    <a:pt x="429" y="3756"/>
                    <a:pt x="452" y="3752"/>
                  </a:cubicBezTo>
                  <a:cubicBezTo>
                    <a:pt x="1237" y="3701"/>
                    <a:pt x="2056" y="3100"/>
                    <a:pt x="2624" y="2666"/>
                  </a:cubicBezTo>
                  <a:lnTo>
                    <a:pt x="2624" y="2666"/>
                  </a:lnTo>
                  <a:cubicBezTo>
                    <a:pt x="2490" y="2866"/>
                    <a:pt x="1705" y="3351"/>
                    <a:pt x="1554" y="3551"/>
                  </a:cubicBezTo>
                  <a:cubicBezTo>
                    <a:pt x="2841" y="3300"/>
                    <a:pt x="4612" y="2281"/>
                    <a:pt x="5264" y="1295"/>
                  </a:cubicBezTo>
                  <a:lnTo>
                    <a:pt x="5280" y="1262"/>
                  </a:lnTo>
                  <a:cubicBezTo>
                    <a:pt x="5197" y="794"/>
                    <a:pt x="4746" y="393"/>
                    <a:pt x="4245" y="209"/>
                  </a:cubicBezTo>
                  <a:cubicBezTo>
                    <a:pt x="3799" y="70"/>
                    <a:pt x="3330" y="1"/>
                    <a:pt x="2867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34"/>
            <p:cNvSpPr/>
            <p:nvPr/>
          </p:nvSpPr>
          <p:spPr>
            <a:xfrm>
              <a:off x="5654258" y="1632433"/>
              <a:ext cx="118617" cy="274476"/>
            </a:xfrm>
            <a:custGeom>
              <a:avLst/>
              <a:gdLst/>
              <a:ahLst/>
              <a:cxnLst/>
              <a:rect l="l" t="t" r="r" b="b"/>
              <a:pathLst>
                <a:path w="3701" h="8564" extrusionOk="0">
                  <a:moveTo>
                    <a:pt x="885" y="1"/>
                  </a:moveTo>
                  <a:cubicBezTo>
                    <a:pt x="743" y="1"/>
                    <a:pt x="593" y="9"/>
                    <a:pt x="435" y="26"/>
                  </a:cubicBezTo>
                  <a:lnTo>
                    <a:pt x="619" y="945"/>
                  </a:lnTo>
                  <a:cubicBezTo>
                    <a:pt x="619" y="945"/>
                    <a:pt x="1" y="3100"/>
                    <a:pt x="1421" y="4554"/>
                  </a:cubicBezTo>
                  <a:cubicBezTo>
                    <a:pt x="1421" y="4554"/>
                    <a:pt x="1020" y="7578"/>
                    <a:pt x="1989" y="8564"/>
                  </a:cubicBezTo>
                  <a:cubicBezTo>
                    <a:pt x="1989" y="8564"/>
                    <a:pt x="3058" y="6358"/>
                    <a:pt x="3226" y="5322"/>
                  </a:cubicBezTo>
                  <a:lnTo>
                    <a:pt x="3242" y="5322"/>
                  </a:lnTo>
                  <a:cubicBezTo>
                    <a:pt x="3309" y="4921"/>
                    <a:pt x="3359" y="4504"/>
                    <a:pt x="3393" y="4086"/>
                  </a:cubicBezTo>
                  <a:cubicBezTo>
                    <a:pt x="3440" y="3179"/>
                    <a:pt x="3700" y="1"/>
                    <a:pt x="885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5696564" y="1772299"/>
              <a:ext cx="37531" cy="58267"/>
            </a:xfrm>
            <a:custGeom>
              <a:avLst/>
              <a:gdLst/>
              <a:ahLst/>
              <a:cxnLst/>
              <a:rect l="l" t="t" r="r" b="b"/>
              <a:pathLst>
                <a:path w="1171" h="1818" extrusionOk="0">
                  <a:moveTo>
                    <a:pt x="300" y="1"/>
                  </a:moveTo>
                  <a:cubicBezTo>
                    <a:pt x="217" y="1"/>
                    <a:pt x="134" y="9"/>
                    <a:pt x="51" y="23"/>
                  </a:cubicBezTo>
                  <a:lnTo>
                    <a:pt x="1" y="1727"/>
                  </a:lnTo>
                  <a:cubicBezTo>
                    <a:pt x="80" y="1784"/>
                    <a:pt x="175" y="1817"/>
                    <a:pt x="270" y="1817"/>
                  </a:cubicBezTo>
                  <a:cubicBezTo>
                    <a:pt x="314" y="1817"/>
                    <a:pt x="359" y="1810"/>
                    <a:pt x="402" y="1794"/>
                  </a:cubicBezTo>
                  <a:cubicBezTo>
                    <a:pt x="535" y="1744"/>
                    <a:pt x="669" y="1660"/>
                    <a:pt x="769" y="1543"/>
                  </a:cubicBezTo>
                  <a:cubicBezTo>
                    <a:pt x="920" y="1409"/>
                    <a:pt x="1020" y="1242"/>
                    <a:pt x="1104" y="1042"/>
                  </a:cubicBezTo>
                  <a:cubicBezTo>
                    <a:pt x="1170" y="858"/>
                    <a:pt x="1170" y="641"/>
                    <a:pt x="1087" y="457"/>
                  </a:cubicBezTo>
                  <a:cubicBezTo>
                    <a:pt x="1003" y="273"/>
                    <a:pt x="836" y="123"/>
                    <a:pt x="652" y="56"/>
                  </a:cubicBezTo>
                  <a:cubicBezTo>
                    <a:pt x="535" y="17"/>
                    <a:pt x="418" y="1"/>
                    <a:pt x="300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5701404" y="1781049"/>
              <a:ext cx="19294" cy="33588"/>
            </a:xfrm>
            <a:custGeom>
              <a:avLst/>
              <a:gdLst/>
              <a:ahLst/>
              <a:cxnLst/>
              <a:rect l="l" t="t" r="r" b="b"/>
              <a:pathLst>
                <a:path w="602" h="1048" extrusionOk="0">
                  <a:moveTo>
                    <a:pt x="234" y="0"/>
                  </a:moveTo>
                  <a:cubicBezTo>
                    <a:pt x="50" y="0"/>
                    <a:pt x="0" y="134"/>
                    <a:pt x="17" y="134"/>
                  </a:cubicBezTo>
                  <a:cubicBezTo>
                    <a:pt x="19" y="136"/>
                    <a:pt x="21" y="137"/>
                    <a:pt x="25" y="137"/>
                  </a:cubicBezTo>
                  <a:cubicBezTo>
                    <a:pt x="44" y="137"/>
                    <a:pt x="86" y="108"/>
                    <a:pt x="152" y="108"/>
                  </a:cubicBezTo>
                  <a:cubicBezTo>
                    <a:pt x="171" y="108"/>
                    <a:pt x="193" y="110"/>
                    <a:pt x="217" y="117"/>
                  </a:cubicBezTo>
                  <a:cubicBezTo>
                    <a:pt x="384" y="167"/>
                    <a:pt x="468" y="334"/>
                    <a:pt x="435" y="485"/>
                  </a:cubicBezTo>
                  <a:cubicBezTo>
                    <a:pt x="418" y="702"/>
                    <a:pt x="334" y="886"/>
                    <a:pt x="234" y="936"/>
                  </a:cubicBezTo>
                  <a:cubicBezTo>
                    <a:pt x="193" y="954"/>
                    <a:pt x="155" y="959"/>
                    <a:pt x="124" y="959"/>
                  </a:cubicBezTo>
                  <a:cubicBezTo>
                    <a:pt x="80" y="959"/>
                    <a:pt x="47" y="949"/>
                    <a:pt x="29" y="949"/>
                  </a:cubicBezTo>
                  <a:cubicBezTo>
                    <a:pt x="24" y="949"/>
                    <a:pt x="19" y="950"/>
                    <a:pt x="17" y="953"/>
                  </a:cubicBezTo>
                  <a:cubicBezTo>
                    <a:pt x="3" y="953"/>
                    <a:pt x="60" y="1047"/>
                    <a:pt x="188" y="1047"/>
                  </a:cubicBezTo>
                  <a:cubicBezTo>
                    <a:pt x="212" y="1047"/>
                    <a:pt x="238" y="1044"/>
                    <a:pt x="268" y="1036"/>
                  </a:cubicBezTo>
                  <a:cubicBezTo>
                    <a:pt x="368" y="1003"/>
                    <a:pt x="435" y="919"/>
                    <a:pt x="485" y="836"/>
                  </a:cubicBezTo>
                  <a:cubicBezTo>
                    <a:pt x="535" y="735"/>
                    <a:pt x="568" y="618"/>
                    <a:pt x="585" y="502"/>
                  </a:cubicBezTo>
                  <a:cubicBezTo>
                    <a:pt x="602" y="385"/>
                    <a:pt x="568" y="251"/>
                    <a:pt x="501" y="151"/>
                  </a:cubicBezTo>
                  <a:cubicBezTo>
                    <a:pt x="435" y="67"/>
                    <a:pt x="351" y="17"/>
                    <a:pt x="234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5489329" y="2169815"/>
              <a:ext cx="2179" cy="107688"/>
            </a:xfrm>
            <a:custGeom>
              <a:avLst/>
              <a:gdLst/>
              <a:ahLst/>
              <a:cxnLst/>
              <a:rect l="l" t="t" r="r" b="b"/>
              <a:pathLst>
                <a:path w="68" h="3360" extrusionOk="0">
                  <a:moveTo>
                    <a:pt x="34" y="1"/>
                  </a:moveTo>
                  <a:cubicBezTo>
                    <a:pt x="17" y="1"/>
                    <a:pt x="1" y="753"/>
                    <a:pt x="1" y="1671"/>
                  </a:cubicBezTo>
                  <a:cubicBezTo>
                    <a:pt x="1" y="2607"/>
                    <a:pt x="17" y="3359"/>
                    <a:pt x="34" y="3359"/>
                  </a:cubicBezTo>
                  <a:cubicBezTo>
                    <a:pt x="51" y="3359"/>
                    <a:pt x="67" y="2607"/>
                    <a:pt x="67" y="1671"/>
                  </a:cubicBezTo>
                  <a:cubicBezTo>
                    <a:pt x="67" y="753"/>
                    <a:pt x="51" y="1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5581985" y="2166546"/>
              <a:ext cx="103618" cy="155923"/>
            </a:xfrm>
            <a:custGeom>
              <a:avLst/>
              <a:gdLst/>
              <a:ahLst/>
              <a:cxnLst/>
              <a:rect l="l" t="t" r="r" b="b"/>
              <a:pathLst>
                <a:path w="3233" h="4865" extrusionOk="0">
                  <a:moveTo>
                    <a:pt x="2317" y="1"/>
                  </a:moveTo>
                  <a:cubicBezTo>
                    <a:pt x="2105" y="1"/>
                    <a:pt x="1938" y="19"/>
                    <a:pt x="1938" y="19"/>
                  </a:cubicBezTo>
                  <a:cubicBezTo>
                    <a:pt x="1938" y="19"/>
                    <a:pt x="284" y="36"/>
                    <a:pt x="167" y="403"/>
                  </a:cubicBezTo>
                  <a:cubicBezTo>
                    <a:pt x="0" y="1022"/>
                    <a:pt x="318" y="4347"/>
                    <a:pt x="318" y="4347"/>
                  </a:cubicBezTo>
                  <a:lnTo>
                    <a:pt x="1838" y="4865"/>
                  </a:lnTo>
                  <a:cubicBezTo>
                    <a:pt x="1838" y="4865"/>
                    <a:pt x="2573" y="4697"/>
                    <a:pt x="2239" y="3277"/>
                  </a:cubicBezTo>
                  <a:cubicBezTo>
                    <a:pt x="2005" y="2392"/>
                    <a:pt x="1671" y="1523"/>
                    <a:pt x="1220" y="738"/>
                  </a:cubicBezTo>
                  <a:lnTo>
                    <a:pt x="1220" y="738"/>
                  </a:lnTo>
                  <a:cubicBezTo>
                    <a:pt x="1220" y="738"/>
                    <a:pt x="1287" y="739"/>
                    <a:pt x="1396" y="739"/>
                  </a:cubicBezTo>
                  <a:cubicBezTo>
                    <a:pt x="1887" y="739"/>
                    <a:pt x="3233" y="706"/>
                    <a:pt x="3192" y="337"/>
                  </a:cubicBezTo>
                  <a:cubicBezTo>
                    <a:pt x="3160" y="53"/>
                    <a:pt x="2674" y="1"/>
                    <a:pt x="2317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5622689" y="2196930"/>
              <a:ext cx="65831" cy="19518"/>
            </a:xfrm>
            <a:custGeom>
              <a:avLst/>
              <a:gdLst/>
              <a:ahLst/>
              <a:cxnLst/>
              <a:rect l="l" t="t" r="r" b="b"/>
              <a:pathLst>
                <a:path w="2054" h="609" extrusionOk="0">
                  <a:moveTo>
                    <a:pt x="1117" y="0"/>
                  </a:moveTo>
                  <a:cubicBezTo>
                    <a:pt x="606" y="0"/>
                    <a:pt x="51" y="48"/>
                    <a:pt x="0" y="57"/>
                  </a:cubicBezTo>
                  <a:lnTo>
                    <a:pt x="0" y="608"/>
                  </a:lnTo>
                  <a:cubicBezTo>
                    <a:pt x="0" y="608"/>
                    <a:pt x="1871" y="525"/>
                    <a:pt x="1988" y="207"/>
                  </a:cubicBezTo>
                  <a:cubicBezTo>
                    <a:pt x="2054" y="44"/>
                    <a:pt x="1605" y="0"/>
                    <a:pt x="1117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5604452" y="2041840"/>
              <a:ext cx="227106" cy="284380"/>
            </a:xfrm>
            <a:custGeom>
              <a:avLst/>
              <a:gdLst/>
              <a:ahLst/>
              <a:cxnLst/>
              <a:rect l="l" t="t" r="r" b="b"/>
              <a:pathLst>
                <a:path w="7086" h="8873" extrusionOk="0">
                  <a:moveTo>
                    <a:pt x="7085" y="0"/>
                  </a:moveTo>
                  <a:lnTo>
                    <a:pt x="1" y="1036"/>
                  </a:lnTo>
                  <a:lnTo>
                    <a:pt x="235" y="8873"/>
                  </a:lnTo>
                  <a:lnTo>
                    <a:pt x="5899" y="8756"/>
                  </a:lnTo>
                  <a:lnTo>
                    <a:pt x="6835" y="6316"/>
                  </a:lnTo>
                  <a:lnTo>
                    <a:pt x="708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5365103" y="2238915"/>
              <a:ext cx="218517" cy="107111"/>
            </a:xfrm>
            <a:custGeom>
              <a:avLst/>
              <a:gdLst/>
              <a:ahLst/>
              <a:cxnLst/>
              <a:rect l="l" t="t" r="r" b="b"/>
              <a:pathLst>
                <a:path w="6818" h="3342" extrusionOk="0">
                  <a:moveTo>
                    <a:pt x="6801" y="0"/>
                  </a:moveTo>
                  <a:cubicBezTo>
                    <a:pt x="6784" y="0"/>
                    <a:pt x="6750" y="17"/>
                    <a:pt x="6734" y="17"/>
                  </a:cubicBezTo>
                  <a:lnTo>
                    <a:pt x="6517" y="100"/>
                  </a:lnTo>
                  <a:lnTo>
                    <a:pt x="5765" y="401"/>
                  </a:lnTo>
                  <a:lnTo>
                    <a:pt x="3242" y="1437"/>
                  </a:lnTo>
                  <a:lnTo>
                    <a:pt x="1872" y="2005"/>
                  </a:lnTo>
                  <a:cubicBezTo>
                    <a:pt x="1487" y="2155"/>
                    <a:pt x="1120" y="2323"/>
                    <a:pt x="769" y="2523"/>
                  </a:cubicBezTo>
                  <a:cubicBezTo>
                    <a:pt x="518" y="2673"/>
                    <a:pt x="318" y="2857"/>
                    <a:pt x="151" y="3074"/>
                  </a:cubicBezTo>
                  <a:cubicBezTo>
                    <a:pt x="100" y="3141"/>
                    <a:pt x="67" y="3208"/>
                    <a:pt x="34" y="3275"/>
                  </a:cubicBezTo>
                  <a:cubicBezTo>
                    <a:pt x="17" y="3292"/>
                    <a:pt x="17" y="3325"/>
                    <a:pt x="0" y="3342"/>
                  </a:cubicBezTo>
                  <a:cubicBezTo>
                    <a:pt x="17" y="3342"/>
                    <a:pt x="50" y="3241"/>
                    <a:pt x="167" y="3091"/>
                  </a:cubicBezTo>
                  <a:cubicBezTo>
                    <a:pt x="351" y="2874"/>
                    <a:pt x="552" y="2707"/>
                    <a:pt x="785" y="2573"/>
                  </a:cubicBezTo>
                  <a:cubicBezTo>
                    <a:pt x="1136" y="2373"/>
                    <a:pt x="1521" y="2206"/>
                    <a:pt x="1888" y="2055"/>
                  </a:cubicBezTo>
                  <a:lnTo>
                    <a:pt x="3275" y="1487"/>
                  </a:lnTo>
                  <a:lnTo>
                    <a:pt x="5781" y="451"/>
                  </a:lnTo>
                  <a:lnTo>
                    <a:pt x="6533" y="117"/>
                  </a:lnTo>
                  <a:lnTo>
                    <a:pt x="6734" y="33"/>
                  </a:lnTo>
                  <a:cubicBezTo>
                    <a:pt x="6767" y="17"/>
                    <a:pt x="6784" y="17"/>
                    <a:pt x="68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5521988" y="2318143"/>
              <a:ext cx="121598" cy="103393"/>
            </a:xfrm>
            <a:custGeom>
              <a:avLst/>
              <a:gdLst/>
              <a:ahLst/>
              <a:cxnLst/>
              <a:rect l="l" t="t" r="r" b="b"/>
              <a:pathLst>
                <a:path w="3794" h="3226" extrusionOk="0">
                  <a:moveTo>
                    <a:pt x="3794" y="1"/>
                  </a:moveTo>
                  <a:lnTo>
                    <a:pt x="3794" y="1"/>
                  </a:lnTo>
                  <a:cubicBezTo>
                    <a:pt x="3744" y="51"/>
                    <a:pt x="3693" y="84"/>
                    <a:pt x="3643" y="135"/>
                  </a:cubicBezTo>
                  <a:cubicBezTo>
                    <a:pt x="3560" y="218"/>
                    <a:pt x="3426" y="352"/>
                    <a:pt x="3259" y="502"/>
                  </a:cubicBezTo>
                  <a:cubicBezTo>
                    <a:pt x="2942" y="820"/>
                    <a:pt x="2474" y="1237"/>
                    <a:pt x="1956" y="1672"/>
                  </a:cubicBezTo>
                  <a:cubicBezTo>
                    <a:pt x="1421" y="2123"/>
                    <a:pt x="936" y="2507"/>
                    <a:pt x="569" y="2775"/>
                  </a:cubicBezTo>
                  <a:lnTo>
                    <a:pt x="151" y="3109"/>
                  </a:lnTo>
                  <a:cubicBezTo>
                    <a:pt x="101" y="3142"/>
                    <a:pt x="51" y="3192"/>
                    <a:pt x="1" y="3226"/>
                  </a:cubicBezTo>
                  <a:cubicBezTo>
                    <a:pt x="68" y="3209"/>
                    <a:pt x="118" y="3159"/>
                    <a:pt x="168" y="3125"/>
                  </a:cubicBezTo>
                  <a:cubicBezTo>
                    <a:pt x="268" y="3059"/>
                    <a:pt x="419" y="2958"/>
                    <a:pt x="602" y="2825"/>
                  </a:cubicBezTo>
                  <a:cubicBezTo>
                    <a:pt x="970" y="2557"/>
                    <a:pt x="1471" y="2173"/>
                    <a:pt x="1989" y="1739"/>
                  </a:cubicBezTo>
                  <a:cubicBezTo>
                    <a:pt x="2524" y="1287"/>
                    <a:pt x="2975" y="870"/>
                    <a:pt x="3292" y="552"/>
                  </a:cubicBezTo>
                  <a:cubicBezTo>
                    <a:pt x="3459" y="385"/>
                    <a:pt x="3576" y="252"/>
                    <a:pt x="3660" y="151"/>
                  </a:cubicBezTo>
                  <a:cubicBezTo>
                    <a:pt x="3710" y="101"/>
                    <a:pt x="3760" y="51"/>
                    <a:pt x="37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5799381" y="2310130"/>
              <a:ext cx="118393" cy="138200"/>
            </a:xfrm>
            <a:custGeom>
              <a:avLst/>
              <a:gdLst/>
              <a:ahLst/>
              <a:cxnLst/>
              <a:rect l="l" t="t" r="r" b="b"/>
              <a:pathLst>
                <a:path w="3694" h="4312" extrusionOk="0">
                  <a:moveTo>
                    <a:pt x="1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" y="17"/>
                    <a:pt x="820" y="986"/>
                    <a:pt x="1822" y="2172"/>
                  </a:cubicBezTo>
                  <a:cubicBezTo>
                    <a:pt x="2841" y="3359"/>
                    <a:pt x="3677" y="4311"/>
                    <a:pt x="3693" y="4311"/>
                  </a:cubicBezTo>
                  <a:cubicBezTo>
                    <a:pt x="3693" y="4294"/>
                    <a:pt x="2891" y="3325"/>
                    <a:pt x="1872" y="2122"/>
                  </a:cubicBezTo>
                  <a:cubicBezTo>
                    <a:pt x="878" y="946"/>
                    <a:pt x="49" y="0"/>
                    <a:pt x="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5831527" y="2221223"/>
              <a:ext cx="137655" cy="79292"/>
            </a:xfrm>
            <a:custGeom>
              <a:avLst/>
              <a:gdLst/>
              <a:ahLst/>
              <a:cxnLst/>
              <a:rect l="l" t="t" r="r" b="b"/>
              <a:pathLst>
                <a:path w="4295" h="2474" extrusionOk="0">
                  <a:moveTo>
                    <a:pt x="0" y="1"/>
                  </a:moveTo>
                  <a:lnTo>
                    <a:pt x="0" y="1"/>
                  </a:lnTo>
                  <a:cubicBezTo>
                    <a:pt x="34" y="51"/>
                    <a:pt x="84" y="84"/>
                    <a:pt x="134" y="118"/>
                  </a:cubicBezTo>
                  <a:cubicBezTo>
                    <a:pt x="234" y="201"/>
                    <a:pt x="385" y="318"/>
                    <a:pt x="568" y="452"/>
                  </a:cubicBezTo>
                  <a:cubicBezTo>
                    <a:pt x="936" y="702"/>
                    <a:pt x="1454" y="1053"/>
                    <a:pt x="2039" y="1404"/>
                  </a:cubicBezTo>
                  <a:cubicBezTo>
                    <a:pt x="2640" y="1738"/>
                    <a:pt x="3208" y="2022"/>
                    <a:pt x="3609" y="2206"/>
                  </a:cubicBezTo>
                  <a:cubicBezTo>
                    <a:pt x="3810" y="2290"/>
                    <a:pt x="3994" y="2373"/>
                    <a:pt x="4111" y="2407"/>
                  </a:cubicBezTo>
                  <a:cubicBezTo>
                    <a:pt x="4161" y="2440"/>
                    <a:pt x="4228" y="2457"/>
                    <a:pt x="4294" y="2474"/>
                  </a:cubicBezTo>
                  <a:cubicBezTo>
                    <a:pt x="4228" y="2440"/>
                    <a:pt x="4178" y="2423"/>
                    <a:pt x="4111" y="2390"/>
                  </a:cubicBezTo>
                  <a:lnTo>
                    <a:pt x="3626" y="2156"/>
                  </a:lnTo>
                  <a:cubicBezTo>
                    <a:pt x="3225" y="1972"/>
                    <a:pt x="2674" y="1688"/>
                    <a:pt x="2072" y="1337"/>
                  </a:cubicBezTo>
                  <a:cubicBezTo>
                    <a:pt x="1487" y="1003"/>
                    <a:pt x="969" y="669"/>
                    <a:pt x="602" y="402"/>
                  </a:cubicBezTo>
                  <a:lnTo>
                    <a:pt x="151" y="101"/>
                  </a:lnTo>
                  <a:cubicBezTo>
                    <a:pt x="101" y="67"/>
                    <a:pt x="50" y="3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5862038" y="2159111"/>
              <a:ext cx="13429" cy="96951"/>
            </a:xfrm>
            <a:custGeom>
              <a:avLst/>
              <a:gdLst/>
              <a:ahLst/>
              <a:cxnLst/>
              <a:rect l="l" t="t" r="r" b="b"/>
              <a:pathLst>
                <a:path w="419" h="3025" extrusionOk="0">
                  <a:moveTo>
                    <a:pt x="17" y="0"/>
                  </a:moveTo>
                  <a:lnTo>
                    <a:pt x="17" y="0"/>
                  </a:lnTo>
                  <a:cubicBezTo>
                    <a:pt x="1" y="0"/>
                    <a:pt x="68" y="686"/>
                    <a:pt x="168" y="1521"/>
                  </a:cubicBezTo>
                  <a:cubicBezTo>
                    <a:pt x="285" y="2356"/>
                    <a:pt x="385" y="3025"/>
                    <a:pt x="402" y="3025"/>
                  </a:cubicBezTo>
                  <a:cubicBezTo>
                    <a:pt x="418" y="3025"/>
                    <a:pt x="352" y="2356"/>
                    <a:pt x="235" y="1521"/>
                  </a:cubicBezTo>
                  <a:cubicBezTo>
                    <a:pt x="134" y="686"/>
                    <a:pt x="34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34"/>
            <p:cNvSpPr/>
            <p:nvPr/>
          </p:nvSpPr>
          <p:spPr>
            <a:xfrm>
              <a:off x="5692814" y="1811016"/>
              <a:ext cx="62690" cy="61632"/>
            </a:xfrm>
            <a:custGeom>
              <a:avLst/>
              <a:gdLst/>
              <a:ahLst/>
              <a:cxnLst/>
              <a:rect l="l" t="t" r="r" b="b"/>
              <a:pathLst>
                <a:path w="1956" h="1923" extrusionOk="0">
                  <a:moveTo>
                    <a:pt x="870" y="1"/>
                  </a:moveTo>
                  <a:lnTo>
                    <a:pt x="870" y="1"/>
                  </a:lnTo>
                  <a:cubicBezTo>
                    <a:pt x="853" y="18"/>
                    <a:pt x="820" y="51"/>
                    <a:pt x="803" y="68"/>
                  </a:cubicBezTo>
                  <a:lnTo>
                    <a:pt x="636" y="285"/>
                  </a:lnTo>
                  <a:lnTo>
                    <a:pt x="34" y="1020"/>
                  </a:lnTo>
                  <a:lnTo>
                    <a:pt x="1" y="1054"/>
                  </a:lnTo>
                  <a:lnTo>
                    <a:pt x="34" y="1070"/>
                  </a:lnTo>
                  <a:lnTo>
                    <a:pt x="987" y="1822"/>
                  </a:lnTo>
                  <a:lnTo>
                    <a:pt x="1070" y="1889"/>
                  </a:lnTo>
                  <a:lnTo>
                    <a:pt x="1104" y="1922"/>
                  </a:lnTo>
                  <a:lnTo>
                    <a:pt x="1120" y="1889"/>
                  </a:lnTo>
                  <a:lnTo>
                    <a:pt x="1939" y="853"/>
                  </a:lnTo>
                  <a:lnTo>
                    <a:pt x="1956" y="820"/>
                  </a:lnTo>
                  <a:lnTo>
                    <a:pt x="1939" y="803"/>
                  </a:lnTo>
                  <a:lnTo>
                    <a:pt x="1304" y="318"/>
                  </a:lnTo>
                  <a:lnTo>
                    <a:pt x="1120" y="185"/>
                  </a:lnTo>
                  <a:cubicBezTo>
                    <a:pt x="1104" y="168"/>
                    <a:pt x="1070" y="151"/>
                    <a:pt x="1053" y="135"/>
                  </a:cubicBezTo>
                  <a:lnTo>
                    <a:pt x="1053" y="135"/>
                  </a:lnTo>
                  <a:cubicBezTo>
                    <a:pt x="1053" y="151"/>
                    <a:pt x="1070" y="168"/>
                    <a:pt x="1104" y="201"/>
                  </a:cubicBezTo>
                  <a:lnTo>
                    <a:pt x="1271" y="335"/>
                  </a:lnTo>
                  <a:lnTo>
                    <a:pt x="1879" y="832"/>
                  </a:lnTo>
                  <a:lnTo>
                    <a:pt x="1879" y="832"/>
                  </a:lnTo>
                  <a:lnTo>
                    <a:pt x="1096" y="1823"/>
                  </a:lnTo>
                  <a:lnTo>
                    <a:pt x="1020" y="1772"/>
                  </a:lnTo>
                  <a:lnTo>
                    <a:pt x="92" y="1039"/>
                  </a:lnTo>
                  <a:lnTo>
                    <a:pt x="92" y="1039"/>
                  </a:lnTo>
                  <a:lnTo>
                    <a:pt x="669" y="302"/>
                  </a:lnTo>
                  <a:lnTo>
                    <a:pt x="820" y="84"/>
                  </a:lnTo>
                  <a:cubicBezTo>
                    <a:pt x="836" y="68"/>
                    <a:pt x="870" y="34"/>
                    <a:pt x="8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5654258" y="2153630"/>
              <a:ext cx="177301" cy="153327"/>
            </a:xfrm>
            <a:custGeom>
              <a:avLst/>
              <a:gdLst/>
              <a:ahLst/>
              <a:cxnLst/>
              <a:rect l="l" t="t" r="r" b="b"/>
              <a:pathLst>
                <a:path w="5532" h="4784" extrusionOk="0">
                  <a:moveTo>
                    <a:pt x="3508" y="0"/>
                  </a:moveTo>
                  <a:cubicBezTo>
                    <a:pt x="3418" y="0"/>
                    <a:pt x="3326" y="46"/>
                    <a:pt x="3276" y="138"/>
                  </a:cubicBezTo>
                  <a:cubicBezTo>
                    <a:pt x="3209" y="339"/>
                    <a:pt x="3343" y="940"/>
                    <a:pt x="3777" y="1525"/>
                  </a:cubicBezTo>
                  <a:cubicBezTo>
                    <a:pt x="3777" y="1542"/>
                    <a:pt x="3777" y="1542"/>
                    <a:pt x="3794" y="1558"/>
                  </a:cubicBezTo>
                  <a:cubicBezTo>
                    <a:pt x="3981" y="1835"/>
                    <a:pt x="3863" y="1921"/>
                    <a:pt x="3640" y="1921"/>
                  </a:cubicBezTo>
                  <a:cubicBezTo>
                    <a:pt x="3365" y="1921"/>
                    <a:pt x="2929" y="1790"/>
                    <a:pt x="2708" y="1725"/>
                  </a:cubicBezTo>
                  <a:cubicBezTo>
                    <a:pt x="2348" y="1625"/>
                    <a:pt x="1369" y="1388"/>
                    <a:pt x="1019" y="1388"/>
                  </a:cubicBezTo>
                  <a:cubicBezTo>
                    <a:pt x="962" y="1388"/>
                    <a:pt x="922" y="1394"/>
                    <a:pt x="903" y="1408"/>
                  </a:cubicBezTo>
                  <a:cubicBezTo>
                    <a:pt x="703" y="1542"/>
                    <a:pt x="836" y="1775"/>
                    <a:pt x="1237" y="1892"/>
                  </a:cubicBezTo>
                  <a:cubicBezTo>
                    <a:pt x="1638" y="1993"/>
                    <a:pt x="2841" y="2394"/>
                    <a:pt x="2774" y="2611"/>
                  </a:cubicBezTo>
                  <a:cubicBezTo>
                    <a:pt x="2765" y="2640"/>
                    <a:pt x="2715" y="2652"/>
                    <a:pt x="2636" y="2652"/>
                  </a:cubicBezTo>
                  <a:cubicBezTo>
                    <a:pt x="2162" y="2652"/>
                    <a:pt x="652" y="2210"/>
                    <a:pt x="652" y="2210"/>
                  </a:cubicBezTo>
                  <a:cubicBezTo>
                    <a:pt x="652" y="2210"/>
                    <a:pt x="484" y="2123"/>
                    <a:pt x="340" y="2123"/>
                  </a:cubicBezTo>
                  <a:cubicBezTo>
                    <a:pt x="257" y="2123"/>
                    <a:pt x="182" y="2152"/>
                    <a:pt x="151" y="2243"/>
                  </a:cubicBezTo>
                  <a:cubicBezTo>
                    <a:pt x="1" y="2678"/>
                    <a:pt x="2223" y="3162"/>
                    <a:pt x="2440" y="3212"/>
                  </a:cubicBezTo>
                  <a:cubicBezTo>
                    <a:pt x="2576" y="3243"/>
                    <a:pt x="2535" y="3437"/>
                    <a:pt x="2414" y="3437"/>
                  </a:cubicBezTo>
                  <a:cubicBezTo>
                    <a:pt x="2402" y="3437"/>
                    <a:pt x="2388" y="3434"/>
                    <a:pt x="2373" y="3430"/>
                  </a:cubicBezTo>
                  <a:cubicBezTo>
                    <a:pt x="2249" y="3405"/>
                    <a:pt x="1188" y="3058"/>
                    <a:pt x="586" y="3058"/>
                  </a:cubicBezTo>
                  <a:cubicBezTo>
                    <a:pt x="377" y="3058"/>
                    <a:pt x="223" y="3100"/>
                    <a:pt x="185" y="3212"/>
                  </a:cubicBezTo>
                  <a:cubicBezTo>
                    <a:pt x="51" y="3563"/>
                    <a:pt x="2006" y="3630"/>
                    <a:pt x="2323" y="3981"/>
                  </a:cubicBezTo>
                  <a:cubicBezTo>
                    <a:pt x="2404" y="4071"/>
                    <a:pt x="2348" y="4100"/>
                    <a:pt x="2217" y="4100"/>
                  </a:cubicBezTo>
                  <a:cubicBezTo>
                    <a:pt x="1963" y="4100"/>
                    <a:pt x="1427" y="3988"/>
                    <a:pt x="1078" y="3988"/>
                  </a:cubicBezTo>
                  <a:cubicBezTo>
                    <a:pt x="905" y="3988"/>
                    <a:pt x="777" y="4016"/>
                    <a:pt x="753" y="4098"/>
                  </a:cubicBezTo>
                  <a:cubicBezTo>
                    <a:pt x="703" y="4215"/>
                    <a:pt x="703" y="4315"/>
                    <a:pt x="1772" y="4499"/>
                  </a:cubicBezTo>
                  <a:cubicBezTo>
                    <a:pt x="2674" y="4649"/>
                    <a:pt x="3593" y="4750"/>
                    <a:pt x="4512" y="4783"/>
                  </a:cubicBezTo>
                  <a:lnTo>
                    <a:pt x="5531" y="2243"/>
                  </a:lnTo>
                  <a:cubicBezTo>
                    <a:pt x="5364" y="2143"/>
                    <a:pt x="4830" y="1575"/>
                    <a:pt x="4629" y="1425"/>
                  </a:cubicBezTo>
                  <a:cubicBezTo>
                    <a:pt x="4445" y="1291"/>
                    <a:pt x="4295" y="1124"/>
                    <a:pt x="4161" y="940"/>
                  </a:cubicBezTo>
                  <a:cubicBezTo>
                    <a:pt x="4011" y="740"/>
                    <a:pt x="3894" y="522"/>
                    <a:pt x="3794" y="288"/>
                  </a:cubicBezTo>
                  <a:cubicBezTo>
                    <a:pt x="3794" y="272"/>
                    <a:pt x="3777" y="255"/>
                    <a:pt x="3777" y="238"/>
                  </a:cubicBezTo>
                  <a:cubicBezTo>
                    <a:pt x="3777" y="205"/>
                    <a:pt x="3760" y="171"/>
                    <a:pt x="3727" y="138"/>
                  </a:cubicBezTo>
                  <a:cubicBezTo>
                    <a:pt x="3685" y="46"/>
                    <a:pt x="3597" y="0"/>
                    <a:pt x="3508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4442416" y="1656887"/>
              <a:ext cx="214767" cy="409086"/>
            </a:xfrm>
            <a:custGeom>
              <a:avLst/>
              <a:gdLst/>
              <a:ahLst/>
              <a:cxnLst/>
              <a:rect l="l" t="t" r="r" b="b"/>
              <a:pathLst>
                <a:path w="6701" h="12764" extrusionOk="0">
                  <a:moveTo>
                    <a:pt x="2898" y="0"/>
                  </a:moveTo>
                  <a:cubicBezTo>
                    <a:pt x="1925" y="0"/>
                    <a:pt x="949" y="226"/>
                    <a:pt x="50" y="683"/>
                  </a:cubicBezTo>
                  <a:cubicBezTo>
                    <a:pt x="50" y="683"/>
                    <a:pt x="0" y="4843"/>
                    <a:pt x="134" y="6665"/>
                  </a:cubicBezTo>
                  <a:cubicBezTo>
                    <a:pt x="268" y="8469"/>
                    <a:pt x="2089" y="8636"/>
                    <a:pt x="2089" y="8636"/>
                  </a:cubicBezTo>
                  <a:cubicBezTo>
                    <a:pt x="2089" y="8636"/>
                    <a:pt x="2122" y="9589"/>
                    <a:pt x="2139" y="10591"/>
                  </a:cubicBezTo>
                  <a:cubicBezTo>
                    <a:pt x="2189" y="11777"/>
                    <a:pt x="3158" y="12730"/>
                    <a:pt x="4345" y="12763"/>
                  </a:cubicBezTo>
                  <a:cubicBezTo>
                    <a:pt x="4355" y="12763"/>
                    <a:pt x="4365" y="12763"/>
                    <a:pt x="4375" y="12763"/>
                  </a:cubicBezTo>
                  <a:cubicBezTo>
                    <a:pt x="5614" y="12763"/>
                    <a:pt x="6617" y="11767"/>
                    <a:pt x="6634" y="10541"/>
                  </a:cubicBezTo>
                  <a:lnTo>
                    <a:pt x="6700" y="1268"/>
                  </a:lnTo>
                  <a:lnTo>
                    <a:pt x="6416" y="1084"/>
                  </a:lnTo>
                  <a:cubicBezTo>
                    <a:pt x="5360" y="364"/>
                    <a:pt x="4132" y="0"/>
                    <a:pt x="2898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4486869" y="1764960"/>
              <a:ext cx="23044" cy="70959"/>
            </a:xfrm>
            <a:custGeom>
              <a:avLst/>
              <a:gdLst/>
              <a:ahLst/>
              <a:cxnLst/>
              <a:rect l="l" t="t" r="r" b="b"/>
              <a:pathLst>
                <a:path w="719" h="2214" extrusionOk="0">
                  <a:moveTo>
                    <a:pt x="667" y="1"/>
                  </a:moveTo>
                  <a:cubicBezTo>
                    <a:pt x="629" y="1"/>
                    <a:pt x="415" y="580"/>
                    <a:pt x="201" y="1321"/>
                  </a:cubicBezTo>
                  <a:lnTo>
                    <a:pt x="34" y="1839"/>
                  </a:lnTo>
                  <a:cubicBezTo>
                    <a:pt x="0" y="1922"/>
                    <a:pt x="0" y="2023"/>
                    <a:pt x="17" y="2106"/>
                  </a:cubicBezTo>
                  <a:cubicBezTo>
                    <a:pt x="34" y="2156"/>
                    <a:pt x="84" y="2190"/>
                    <a:pt x="134" y="2207"/>
                  </a:cubicBezTo>
                  <a:cubicBezTo>
                    <a:pt x="156" y="2207"/>
                    <a:pt x="186" y="2214"/>
                    <a:pt x="213" y="2214"/>
                  </a:cubicBezTo>
                  <a:cubicBezTo>
                    <a:pt x="227" y="2214"/>
                    <a:pt x="240" y="2212"/>
                    <a:pt x="251" y="2207"/>
                  </a:cubicBezTo>
                  <a:cubicBezTo>
                    <a:pt x="287" y="2211"/>
                    <a:pt x="324" y="2213"/>
                    <a:pt x="361" y="2213"/>
                  </a:cubicBezTo>
                  <a:cubicBezTo>
                    <a:pt x="464" y="2213"/>
                    <a:pt x="571" y="2198"/>
                    <a:pt x="668" y="2173"/>
                  </a:cubicBezTo>
                  <a:cubicBezTo>
                    <a:pt x="535" y="2123"/>
                    <a:pt x="384" y="2106"/>
                    <a:pt x="251" y="2106"/>
                  </a:cubicBezTo>
                  <a:cubicBezTo>
                    <a:pt x="184" y="2106"/>
                    <a:pt x="134" y="2106"/>
                    <a:pt x="134" y="2056"/>
                  </a:cubicBezTo>
                  <a:cubicBezTo>
                    <a:pt x="117" y="2006"/>
                    <a:pt x="134" y="1939"/>
                    <a:pt x="167" y="1872"/>
                  </a:cubicBezTo>
                  <a:lnTo>
                    <a:pt x="334" y="1354"/>
                  </a:lnTo>
                  <a:cubicBezTo>
                    <a:pt x="552" y="619"/>
                    <a:pt x="719" y="18"/>
                    <a:pt x="668" y="1"/>
                  </a:cubicBezTo>
                  <a:cubicBezTo>
                    <a:pt x="668" y="1"/>
                    <a:pt x="668" y="1"/>
                    <a:pt x="6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4495971" y="1841559"/>
              <a:ext cx="43941" cy="23108"/>
            </a:xfrm>
            <a:custGeom>
              <a:avLst/>
              <a:gdLst/>
              <a:ahLst/>
              <a:cxnLst/>
              <a:rect l="l" t="t" r="r" b="b"/>
              <a:pathLst>
                <a:path w="1371" h="721" extrusionOk="0">
                  <a:moveTo>
                    <a:pt x="1203" y="0"/>
                  </a:moveTo>
                  <a:lnTo>
                    <a:pt x="1203" y="17"/>
                  </a:lnTo>
                  <a:cubicBezTo>
                    <a:pt x="819" y="201"/>
                    <a:pt x="418" y="334"/>
                    <a:pt x="0" y="435"/>
                  </a:cubicBezTo>
                  <a:cubicBezTo>
                    <a:pt x="141" y="623"/>
                    <a:pt x="349" y="720"/>
                    <a:pt x="565" y="720"/>
                  </a:cubicBezTo>
                  <a:cubicBezTo>
                    <a:pt x="655" y="720"/>
                    <a:pt x="747" y="703"/>
                    <a:pt x="836" y="669"/>
                  </a:cubicBezTo>
                  <a:cubicBezTo>
                    <a:pt x="1370" y="435"/>
                    <a:pt x="1203" y="0"/>
                    <a:pt x="1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4509336" y="1906877"/>
              <a:ext cx="74484" cy="41312"/>
            </a:xfrm>
            <a:custGeom>
              <a:avLst/>
              <a:gdLst/>
              <a:ahLst/>
              <a:cxnLst/>
              <a:rect l="l" t="t" r="r" b="b"/>
              <a:pathLst>
                <a:path w="2324" h="1289" extrusionOk="0">
                  <a:moveTo>
                    <a:pt x="2323" y="1"/>
                  </a:moveTo>
                  <a:lnTo>
                    <a:pt x="2323" y="1"/>
                  </a:lnTo>
                  <a:cubicBezTo>
                    <a:pt x="1638" y="485"/>
                    <a:pt x="836" y="769"/>
                    <a:pt x="1" y="803"/>
                  </a:cubicBezTo>
                  <a:lnTo>
                    <a:pt x="34" y="1287"/>
                  </a:lnTo>
                  <a:cubicBezTo>
                    <a:pt x="68" y="1288"/>
                    <a:pt x="100" y="1289"/>
                    <a:pt x="133" y="1289"/>
                  </a:cubicBezTo>
                  <a:cubicBezTo>
                    <a:pt x="1856" y="1289"/>
                    <a:pt x="2323" y="1"/>
                    <a:pt x="2323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34"/>
            <p:cNvSpPr/>
            <p:nvPr/>
          </p:nvSpPr>
          <p:spPr>
            <a:xfrm>
              <a:off x="4653401" y="1760665"/>
              <a:ext cx="40832" cy="66664"/>
            </a:xfrm>
            <a:custGeom>
              <a:avLst/>
              <a:gdLst/>
              <a:ahLst/>
              <a:cxnLst/>
              <a:rect l="l" t="t" r="r" b="b"/>
              <a:pathLst>
                <a:path w="1274" h="2080" extrusionOk="0">
                  <a:moveTo>
                    <a:pt x="336" y="0"/>
                  </a:moveTo>
                  <a:cubicBezTo>
                    <a:pt x="319" y="0"/>
                    <a:pt x="301" y="0"/>
                    <a:pt x="285" y="1"/>
                  </a:cubicBezTo>
                  <a:cubicBezTo>
                    <a:pt x="134" y="1"/>
                    <a:pt x="17" y="118"/>
                    <a:pt x="17" y="269"/>
                  </a:cubicBezTo>
                  <a:cubicBezTo>
                    <a:pt x="17" y="787"/>
                    <a:pt x="0" y="1990"/>
                    <a:pt x="17" y="2006"/>
                  </a:cubicBezTo>
                  <a:cubicBezTo>
                    <a:pt x="17" y="2024"/>
                    <a:pt x="185" y="2080"/>
                    <a:pt x="396" y="2080"/>
                  </a:cubicBezTo>
                  <a:cubicBezTo>
                    <a:pt x="768" y="2080"/>
                    <a:pt x="1274" y="1907"/>
                    <a:pt x="1220" y="1054"/>
                  </a:cubicBezTo>
                  <a:cubicBezTo>
                    <a:pt x="1173" y="165"/>
                    <a:pt x="673" y="0"/>
                    <a:pt x="336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34"/>
            <p:cNvSpPr/>
            <p:nvPr/>
          </p:nvSpPr>
          <p:spPr>
            <a:xfrm>
              <a:off x="4663048" y="1774094"/>
              <a:ext cx="19294" cy="37563"/>
            </a:xfrm>
            <a:custGeom>
              <a:avLst/>
              <a:gdLst/>
              <a:ahLst/>
              <a:cxnLst/>
              <a:rect l="l" t="t" r="r" b="b"/>
              <a:pathLst>
                <a:path w="602" h="1172" extrusionOk="0">
                  <a:moveTo>
                    <a:pt x="217" y="0"/>
                  </a:moveTo>
                  <a:cubicBezTo>
                    <a:pt x="167" y="0"/>
                    <a:pt x="117" y="17"/>
                    <a:pt x="84" y="50"/>
                  </a:cubicBezTo>
                  <a:cubicBezTo>
                    <a:pt x="67" y="67"/>
                    <a:pt x="50" y="100"/>
                    <a:pt x="50" y="134"/>
                  </a:cubicBezTo>
                  <a:cubicBezTo>
                    <a:pt x="37" y="175"/>
                    <a:pt x="57" y="205"/>
                    <a:pt x="64" y="205"/>
                  </a:cubicBezTo>
                  <a:cubicBezTo>
                    <a:pt x="66" y="205"/>
                    <a:pt x="67" y="203"/>
                    <a:pt x="67" y="201"/>
                  </a:cubicBezTo>
                  <a:cubicBezTo>
                    <a:pt x="67" y="201"/>
                    <a:pt x="67" y="184"/>
                    <a:pt x="84" y="134"/>
                  </a:cubicBezTo>
                  <a:cubicBezTo>
                    <a:pt x="101" y="84"/>
                    <a:pt x="151" y="67"/>
                    <a:pt x="217" y="67"/>
                  </a:cubicBezTo>
                  <a:cubicBezTo>
                    <a:pt x="301" y="100"/>
                    <a:pt x="368" y="150"/>
                    <a:pt x="401" y="234"/>
                  </a:cubicBezTo>
                  <a:cubicBezTo>
                    <a:pt x="451" y="334"/>
                    <a:pt x="468" y="451"/>
                    <a:pt x="485" y="568"/>
                  </a:cubicBezTo>
                  <a:cubicBezTo>
                    <a:pt x="502" y="769"/>
                    <a:pt x="418" y="969"/>
                    <a:pt x="234" y="1103"/>
                  </a:cubicBezTo>
                  <a:cubicBezTo>
                    <a:pt x="209" y="1111"/>
                    <a:pt x="180" y="1115"/>
                    <a:pt x="151" y="1115"/>
                  </a:cubicBezTo>
                  <a:cubicBezTo>
                    <a:pt x="121" y="1115"/>
                    <a:pt x="92" y="1111"/>
                    <a:pt x="67" y="1103"/>
                  </a:cubicBezTo>
                  <a:cubicBezTo>
                    <a:pt x="34" y="1086"/>
                    <a:pt x="17" y="1069"/>
                    <a:pt x="0" y="1069"/>
                  </a:cubicBezTo>
                  <a:cubicBezTo>
                    <a:pt x="0" y="1069"/>
                    <a:pt x="0" y="1103"/>
                    <a:pt x="50" y="1136"/>
                  </a:cubicBezTo>
                  <a:cubicBezTo>
                    <a:pt x="92" y="1157"/>
                    <a:pt x="139" y="1171"/>
                    <a:pt x="186" y="1171"/>
                  </a:cubicBezTo>
                  <a:cubicBezTo>
                    <a:pt x="214" y="1171"/>
                    <a:pt x="242" y="1166"/>
                    <a:pt x="268" y="1153"/>
                  </a:cubicBezTo>
                  <a:cubicBezTo>
                    <a:pt x="468" y="1036"/>
                    <a:pt x="602" y="802"/>
                    <a:pt x="568" y="568"/>
                  </a:cubicBezTo>
                  <a:cubicBezTo>
                    <a:pt x="568" y="434"/>
                    <a:pt x="535" y="301"/>
                    <a:pt x="468" y="201"/>
                  </a:cubicBezTo>
                  <a:cubicBezTo>
                    <a:pt x="418" y="100"/>
                    <a:pt x="334" y="17"/>
                    <a:pt x="217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4462222" y="1769254"/>
              <a:ext cx="16089" cy="15031"/>
            </a:xfrm>
            <a:custGeom>
              <a:avLst/>
              <a:gdLst/>
              <a:ahLst/>
              <a:cxnLst/>
              <a:rect l="l" t="t" r="r" b="b"/>
              <a:pathLst>
                <a:path w="502" h="469" extrusionOk="0">
                  <a:moveTo>
                    <a:pt x="251" y="1"/>
                  </a:moveTo>
                  <a:cubicBezTo>
                    <a:pt x="117" y="1"/>
                    <a:pt x="1" y="101"/>
                    <a:pt x="1" y="235"/>
                  </a:cubicBezTo>
                  <a:cubicBezTo>
                    <a:pt x="17" y="368"/>
                    <a:pt x="134" y="468"/>
                    <a:pt x="268" y="468"/>
                  </a:cubicBezTo>
                  <a:cubicBezTo>
                    <a:pt x="385" y="468"/>
                    <a:pt x="502" y="368"/>
                    <a:pt x="502" y="235"/>
                  </a:cubicBezTo>
                  <a:cubicBezTo>
                    <a:pt x="485" y="101"/>
                    <a:pt x="368" y="1"/>
                    <a:pt x="2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34"/>
            <p:cNvSpPr/>
            <p:nvPr/>
          </p:nvSpPr>
          <p:spPr>
            <a:xfrm>
              <a:off x="4448313" y="1759479"/>
              <a:ext cx="32146" cy="9807"/>
            </a:xfrm>
            <a:custGeom>
              <a:avLst/>
              <a:gdLst/>
              <a:ahLst/>
              <a:cxnLst/>
              <a:rect l="l" t="t" r="r" b="b"/>
              <a:pathLst>
                <a:path w="1003" h="306" extrusionOk="0">
                  <a:moveTo>
                    <a:pt x="551" y="1"/>
                  </a:moveTo>
                  <a:cubicBezTo>
                    <a:pt x="529" y="1"/>
                    <a:pt x="507" y="2"/>
                    <a:pt x="485" y="5"/>
                  </a:cubicBezTo>
                  <a:cubicBezTo>
                    <a:pt x="351" y="22"/>
                    <a:pt x="217" y="72"/>
                    <a:pt x="100" y="155"/>
                  </a:cubicBezTo>
                  <a:cubicBezTo>
                    <a:pt x="34" y="222"/>
                    <a:pt x="0" y="289"/>
                    <a:pt x="17" y="306"/>
                  </a:cubicBezTo>
                  <a:lnTo>
                    <a:pt x="17" y="289"/>
                  </a:lnTo>
                  <a:cubicBezTo>
                    <a:pt x="20" y="292"/>
                    <a:pt x="25" y="294"/>
                    <a:pt x="31" y="294"/>
                  </a:cubicBezTo>
                  <a:cubicBezTo>
                    <a:pt x="88" y="294"/>
                    <a:pt x="261" y="170"/>
                    <a:pt x="501" y="155"/>
                  </a:cubicBezTo>
                  <a:cubicBezTo>
                    <a:pt x="518" y="154"/>
                    <a:pt x="535" y="154"/>
                    <a:pt x="551" y="154"/>
                  </a:cubicBezTo>
                  <a:cubicBezTo>
                    <a:pt x="749" y="154"/>
                    <a:pt x="918" y="228"/>
                    <a:pt x="970" y="228"/>
                  </a:cubicBezTo>
                  <a:cubicBezTo>
                    <a:pt x="979" y="228"/>
                    <a:pt x="984" y="226"/>
                    <a:pt x="986" y="222"/>
                  </a:cubicBezTo>
                  <a:cubicBezTo>
                    <a:pt x="1003" y="205"/>
                    <a:pt x="969" y="155"/>
                    <a:pt x="869" y="105"/>
                  </a:cubicBezTo>
                  <a:cubicBezTo>
                    <a:pt x="771" y="36"/>
                    <a:pt x="662" y="1"/>
                    <a:pt x="5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34"/>
            <p:cNvSpPr/>
            <p:nvPr/>
          </p:nvSpPr>
          <p:spPr>
            <a:xfrm>
              <a:off x="4546290" y="1767652"/>
              <a:ext cx="16121" cy="15031"/>
            </a:xfrm>
            <a:custGeom>
              <a:avLst/>
              <a:gdLst/>
              <a:ahLst/>
              <a:cxnLst/>
              <a:rect l="l" t="t" r="r" b="b"/>
              <a:pathLst>
                <a:path w="503" h="469" extrusionOk="0">
                  <a:moveTo>
                    <a:pt x="235" y="1"/>
                  </a:moveTo>
                  <a:cubicBezTo>
                    <a:pt x="101" y="1"/>
                    <a:pt x="1" y="117"/>
                    <a:pt x="1" y="234"/>
                  </a:cubicBezTo>
                  <a:cubicBezTo>
                    <a:pt x="17" y="368"/>
                    <a:pt x="118" y="468"/>
                    <a:pt x="251" y="468"/>
                  </a:cubicBezTo>
                  <a:cubicBezTo>
                    <a:pt x="385" y="468"/>
                    <a:pt x="502" y="368"/>
                    <a:pt x="485" y="234"/>
                  </a:cubicBezTo>
                  <a:cubicBezTo>
                    <a:pt x="485" y="101"/>
                    <a:pt x="368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4534527" y="1759479"/>
              <a:ext cx="31601" cy="9807"/>
            </a:xfrm>
            <a:custGeom>
              <a:avLst/>
              <a:gdLst/>
              <a:ahLst/>
              <a:cxnLst/>
              <a:rect l="l" t="t" r="r" b="b"/>
              <a:pathLst>
                <a:path w="986" h="306" extrusionOk="0">
                  <a:moveTo>
                    <a:pt x="535" y="1"/>
                  </a:moveTo>
                  <a:cubicBezTo>
                    <a:pt x="513" y="1"/>
                    <a:pt x="490" y="2"/>
                    <a:pt x="468" y="5"/>
                  </a:cubicBezTo>
                  <a:cubicBezTo>
                    <a:pt x="334" y="22"/>
                    <a:pt x="201" y="72"/>
                    <a:pt x="100" y="155"/>
                  </a:cubicBezTo>
                  <a:cubicBezTo>
                    <a:pt x="17" y="222"/>
                    <a:pt x="0" y="289"/>
                    <a:pt x="17" y="306"/>
                  </a:cubicBezTo>
                  <a:lnTo>
                    <a:pt x="17" y="289"/>
                  </a:lnTo>
                  <a:cubicBezTo>
                    <a:pt x="19" y="292"/>
                    <a:pt x="22" y="294"/>
                    <a:pt x="27" y="294"/>
                  </a:cubicBezTo>
                  <a:cubicBezTo>
                    <a:pt x="71" y="294"/>
                    <a:pt x="244" y="170"/>
                    <a:pt x="485" y="155"/>
                  </a:cubicBezTo>
                  <a:cubicBezTo>
                    <a:pt x="503" y="154"/>
                    <a:pt x="520" y="154"/>
                    <a:pt x="538" y="154"/>
                  </a:cubicBezTo>
                  <a:cubicBezTo>
                    <a:pt x="746" y="154"/>
                    <a:pt x="905" y="228"/>
                    <a:pt x="954" y="228"/>
                  </a:cubicBezTo>
                  <a:cubicBezTo>
                    <a:pt x="962" y="228"/>
                    <a:pt x="967" y="226"/>
                    <a:pt x="969" y="222"/>
                  </a:cubicBezTo>
                  <a:cubicBezTo>
                    <a:pt x="986" y="205"/>
                    <a:pt x="953" y="155"/>
                    <a:pt x="869" y="105"/>
                  </a:cubicBezTo>
                  <a:cubicBezTo>
                    <a:pt x="758" y="36"/>
                    <a:pt x="646" y="1"/>
                    <a:pt x="5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34"/>
            <p:cNvSpPr/>
            <p:nvPr/>
          </p:nvSpPr>
          <p:spPr>
            <a:xfrm>
              <a:off x="4582698" y="1643330"/>
              <a:ext cx="92144" cy="161660"/>
            </a:xfrm>
            <a:custGeom>
              <a:avLst/>
              <a:gdLst/>
              <a:ahLst/>
              <a:cxnLst/>
              <a:rect l="l" t="t" r="r" b="b"/>
              <a:pathLst>
                <a:path w="2875" h="5044" extrusionOk="0">
                  <a:moveTo>
                    <a:pt x="962" y="0"/>
                  </a:moveTo>
                  <a:cubicBezTo>
                    <a:pt x="795" y="0"/>
                    <a:pt x="623" y="23"/>
                    <a:pt x="452" y="70"/>
                  </a:cubicBezTo>
                  <a:lnTo>
                    <a:pt x="252" y="471"/>
                  </a:lnTo>
                  <a:cubicBezTo>
                    <a:pt x="1" y="1056"/>
                    <a:pt x="118" y="1724"/>
                    <a:pt x="552" y="2175"/>
                  </a:cubicBezTo>
                  <a:cubicBezTo>
                    <a:pt x="753" y="2342"/>
                    <a:pt x="937" y="2509"/>
                    <a:pt x="1104" y="2710"/>
                  </a:cubicBezTo>
                  <a:cubicBezTo>
                    <a:pt x="1421" y="3128"/>
                    <a:pt x="1371" y="3712"/>
                    <a:pt x="1421" y="4247"/>
                  </a:cubicBezTo>
                  <a:cubicBezTo>
                    <a:pt x="1421" y="4498"/>
                    <a:pt x="1521" y="4732"/>
                    <a:pt x="1689" y="4915"/>
                  </a:cubicBezTo>
                  <a:cubicBezTo>
                    <a:pt x="1774" y="5001"/>
                    <a:pt x="1886" y="5043"/>
                    <a:pt x="1996" y="5043"/>
                  </a:cubicBezTo>
                  <a:cubicBezTo>
                    <a:pt x="2121" y="5043"/>
                    <a:pt x="2243" y="4989"/>
                    <a:pt x="2323" y="4882"/>
                  </a:cubicBezTo>
                  <a:cubicBezTo>
                    <a:pt x="2357" y="4815"/>
                    <a:pt x="2390" y="4748"/>
                    <a:pt x="2390" y="4665"/>
                  </a:cubicBezTo>
                  <a:cubicBezTo>
                    <a:pt x="2507" y="4080"/>
                    <a:pt x="2624" y="3495"/>
                    <a:pt x="2724" y="2910"/>
                  </a:cubicBezTo>
                  <a:cubicBezTo>
                    <a:pt x="2841" y="2459"/>
                    <a:pt x="2875" y="2008"/>
                    <a:pt x="2825" y="1557"/>
                  </a:cubicBezTo>
                  <a:cubicBezTo>
                    <a:pt x="2656" y="642"/>
                    <a:pt x="1859" y="0"/>
                    <a:pt x="9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34"/>
            <p:cNvSpPr/>
            <p:nvPr/>
          </p:nvSpPr>
          <p:spPr>
            <a:xfrm>
              <a:off x="4392674" y="1622529"/>
              <a:ext cx="222203" cy="99708"/>
            </a:xfrm>
            <a:custGeom>
              <a:avLst/>
              <a:gdLst/>
              <a:ahLst/>
              <a:cxnLst/>
              <a:rect l="l" t="t" r="r" b="b"/>
              <a:pathLst>
                <a:path w="6933" h="3111" extrusionOk="0">
                  <a:moveTo>
                    <a:pt x="1389" y="1"/>
                  </a:moveTo>
                  <a:cubicBezTo>
                    <a:pt x="1124" y="1"/>
                    <a:pt x="857" y="65"/>
                    <a:pt x="617" y="201"/>
                  </a:cubicBezTo>
                  <a:cubicBezTo>
                    <a:pt x="299" y="351"/>
                    <a:pt x="65" y="652"/>
                    <a:pt x="15" y="1003"/>
                  </a:cubicBezTo>
                  <a:cubicBezTo>
                    <a:pt x="0" y="1329"/>
                    <a:pt x="248" y="1655"/>
                    <a:pt x="526" y="1655"/>
                  </a:cubicBezTo>
                  <a:cubicBezTo>
                    <a:pt x="561" y="1655"/>
                    <a:pt x="597" y="1649"/>
                    <a:pt x="633" y="1638"/>
                  </a:cubicBezTo>
                  <a:lnTo>
                    <a:pt x="633" y="1638"/>
                  </a:lnTo>
                  <a:cubicBezTo>
                    <a:pt x="299" y="1755"/>
                    <a:pt x="166" y="2239"/>
                    <a:pt x="333" y="2574"/>
                  </a:cubicBezTo>
                  <a:cubicBezTo>
                    <a:pt x="489" y="2845"/>
                    <a:pt x="768" y="3006"/>
                    <a:pt x="1075" y="3006"/>
                  </a:cubicBezTo>
                  <a:cubicBezTo>
                    <a:pt x="1127" y="3006"/>
                    <a:pt x="1181" y="3001"/>
                    <a:pt x="1235" y="2991"/>
                  </a:cubicBezTo>
                  <a:cubicBezTo>
                    <a:pt x="1586" y="2925"/>
                    <a:pt x="1903" y="2724"/>
                    <a:pt x="2137" y="2440"/>
                  </a:cubicBezTo>
                  <a:cubicBezTo>
                    <a:pt x="2169" y="2821"/>
                    <a:pt x="2487" y="3111"/>
                    <a:pt x="2847" y="3111"/>
                  </a:cubicBezTo>
                  <a:cubicBezTo>
                    <a:pt x="2867" y="3111"/>
                    <a:pt x="2886" y="3110"/>
                    <a:pt x="2906" y="3108"/>
                  </a:cubicBezTo>
                  <a:cubicBezTo>
                    <a:pt x="3290" y="3058"/>
                    <a:pt x="3641" y="2908"/>
                    <a:pt x="3925" y="2657"/>
                  </a:cubicBezTo>
                  <a:cubicBezTo>
                    <a:pt x="4209" y="2407"/>
                    <a:pt x="4543" y="2206"/>
                    <a:pt x="4894" y="2089"/>
                  </a:cubicBezTo>
                  <a:cubicBezTo>
                    <a:pt x="5145" y="2056"/>
                    <a:pt x="5412" y="2039"/>
                    <a:pt x="5663" y="2039"/>
                  </a:cubicBezTo>
                  <a:cubicBezTo>
                    <a:pt x="5930" y="2022"/>
                    <a:pt x="6181" y="1872"/>
                    <a:pt x="6314" y="1655"/>
                  </a:cubicBezTo>
                  <a:cubicBezTo>
                    <a:pt x="6448" y="1404"/>
                    <a:pt x="6932" y="1120"/>
                    <a:pt x="6682" y="1120"/>
                  </a:cubicBezTo>
                  <a:lnTo>
                    <a:pt x="6465" y="752"/>
                  </a:lnTo>
                  <a:cubicBezTo>
                    <a:pt x="5963" y="652"/>
                    <a:pt x="5496" y="485"/>
                    <a:pt x="5061" y="251"/>
                  </a:cubicBezTo>
                  <a:cubicBezTo>
                    <a:pt x="4780" y="105"/>
                    <a:pt x="4461" y="35"/>
                    <a:pt x="4140" y="35"/>
                  </a:cubicBezTo>
                  <a:cubicBezTo>
                    <a:pt x="3984" y="35"/>
                    <a:pt x="3827" y="51"/>
                    <a:pt x="3674" y="84"/>
                  </a:cubicBezTo>
                  <a:cubicBezTo>
                    <a:pt x="3385" y="164"/>
                    <a:pt x="3097" y="352"/>
                    <a:pt x="2793" y="352"/>
                  </a:cubicBezTo>
                  <a:cubicBezTo>
                    <a:pt x="2781" y="352"/>
                    <a:pt x="2768" y="352"/>
                    <a:pt x="2755" y="351"/>
                  </a:cubicBezTo>
                  <a:cubicBezTo>
                    <a:pt x="2438" y="351"/>
                    <a:pt x="2171" y="168"/>
                    <a:pt x="1853" y="67"/>
                  </a:cubicBezTo>
                  <a:cubicBezTo>
                    <a:pt x="1703" y="24"/>
                    <a:pt x="1547" y="1"/>
                    <a:pt x="13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4483119" y="1667528"/>
              <a:ext cx="105509" cy="46505"/>
            </a:xfrm>
            <a:custGeom>
              <a:avLst/>
              <a:gdLst/>
              <a:ahLst/>
              <a:cxnLst/>
              <a:rect l="l" t="t" r="r" b="b"/>
              <a:pathLst>
                <a:path w="3292" h="1451" extrusionOk="0">
                  <a:moveTo>
                    <a:pt x="3258" y="0"/>
                  </a:moveTo>
                  <a:cubicBezTo>
                    <a:pt x="3258" y="0"/>
                    <a:pt x="3275" y="50"/>
                    <a:pt x="3258" y="150"/>
                  </a:cubicBezTo>
                  <a:cubicBezTo>
                    <a:pt x="3242" y="284"/>
                    <a:pt x="3192" y="418"/>
                    <a:pt x="3108" y="535"/>
                  </a:cubicBezTo>
                  <a:cubicBezTo>
                    <a:pt x="2974" y="702"/>
                    <a:pt x="2791" y="802"/>
                    <a:pt x="2590" y="819"/>
                  </a:cubicBezTo>
                  <a:cubicBezTo>
                    <a:pt x="2564" y="821"/>
                    <a:pt x="2538" y="821"/>
                    <a:pt x="2511" y="821"/>
                  </a:cubicBezTo>
                  <a:cubicBezTo>
                    <a:pt x="2296" y="821"/>
                    <a:pt x="2057" y="769"/>
                    <a:pt x="1805" y="769"/>
                  </a:cubicBezTo>
                  <a:cubicBezTo>
                    <a:pt x="1671" y="769"/>
                    <a:pt x="1537" y="802"/>
                    <a:pt x="1404" y="869"/>
                  </a:cubicBezTo>
                  <a:cubicBezTo>
                    <a:pt x="1287" y="919"/>
                    <a:pt x="1186" y="1003"/>
                    <a:pt x="1086" y="1069"/>
                  </a:cubicBezTo>
                  <a:cubicBezTo>
                    <a:pt x="986" y="1136"/>
                    <a:pt x="902" y="1203"/>
                    <a:pt x="802" y="1270"/>
                  </a:cubicBezTo>
                  <a:cubicBezTo>
                    <a:pt x="735" y="1320"/>
                    <a:pt x="635" y="1353"/>
                    <a:pt x="552" y="1387"/>
                  </a:cubicBezTo>
                  <a:cubicBezTo>
                    <a:pt x="485" y="1404"/>
                    <a:pt x="414" y="1412"/>
                    <a:pt x="343" y="1412"/>
                  </a:cubicBezTo>
                  <a:cubicBezTo>
                    <a:pt x="272" y="1412"/>
                    <a:pt x="201" y="1404"/>
                    <a:pt x="134" y="1387"/>
                  </a:cubicBezTo>
                  <a:cubicBezTo>
                    <a:pt x="84" y="1353"/>
                    <a:pt x="50" y="1337"/>
                    <a:pt x="0" y="1303"/>
                  </a:cubicBezTo>
                  <a:lnTo>
                    <a:pt x="0" y="1303"/>
                  </a:lnTo>
                  <a:cubicBezTo>
                    <a:pt x="0" y="1303"/>
                    <a:pt x="0" y="1320"/>
                    <a:pt x="34" y="1337"/>
                  </a:cubicBezTo>
                  <a:cubicBezTo>
                    <a:pt x="50" y="1370"/>
                    <a:pt x="84" y="1387"/>
                    <a:pt x="134" y="1404"/>
                  </a:cubicBezTo>
                  <a:cubicBezTo>
                    <a:pt x="212" y="1433"/>
                    <a:pt x="295" y="1451"/>
                    <a:pt x="377" y="1451"/>
                  </a:cubicBezTo>
                  <a:cubicBezTo>
                    <a:pt x="437" y="1451"/>
                    <a:pt x="496" y="1441"/>
                    <a:pt x="552" y="1420"/>
                  </a:cubicBezTo>
                  <a:cubicBezTo>
                    <a:pt x="652" y="1404"/>
                    <a:pt x="752" y="1370"/>
                    <a:pt x="836" y="1320"/>
                  </a:cubicBezTo>
                  <a:cubicBezTo>
                    <a:pt x="936" y="1253"/>
                    <a:pt x="1019" y="1186"/>
                    <a:pt x="1120" y="1120"/>
                  </a:cubicBezTo>
                  <a:cubicBezTo>
                    <a:pt x="1320" y="952"/>
                    <a:pt x="1554" y="852"/>
                    <a:pt x="1805" y="835"/>
                  </a:cubicBezTo>
                  <a:cubicBezTo>
                    <a:pt x="2042" y="835"/>
                    <a:pt x="2280" y="888"/>
                    <a:pt x="2506" y="888"/>
                  </a:cubicBezTo>
                  <a:cubicBezTo>
                    <a:pt x="2534" y="888"/>
                    <a:pt x="2562" y="887"/>
                    <a:pt x="2590" y="886"/>
                  </a:cubicBezTo>
                  <a:cubicBezTo>
                    <a:pt x="2707" y="869"/>
                    <a:pt x="2824" y="835"/>
                    <a:pt x="2924" y="769"/>
                  </a:cubicBezTo>
                  <a:cubicBezTo>
                    <a:pt x="3008" y="719"/>
                    <a:pt x="3075" y="652"/>
                    <a:pt x="3141" y="568"/>
                  </a:cubicBezTo>
                  <a:cubicBezTo>
                    <a:pt x="3225" y="451"/>
                    <a:pt x="3275" y="301"/>
                    <a:pt x="3292" y="150"/>
                  </a:cubicBezTo>
                  <a:cubicBezTo>
                    <a:pt x="3292" y="117"/>
                    <a:pt x="3275" y="67"/>
                    <a:pt x="3275" y="33"/>
                  </a:cubicBezTo>
                  <a:cubicBezTo>
                    <a:pt x="3275" y="17"/>
                    <a:pt x="3275" y="0"/>
                    <a:pt x="32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34"/>
            <p:cNvSpPr/>
            <p:nvPr/>
          </p:nvSpPr>
          <p:spPr>
            <a:xfrm>
              <a:off x="4590198" y="1626279"/>
              <a:ext cx="10224" cy="26281"/>
            </a:xfrm>
            <a:custGeom>
              <a:avLst/>
              <a:gdLst/>
              <a:ahLst/>
              <a:cxnLst/>
              <a:rect l="l" t="t" r="r" b="b"/>
              <a:pathLst>
                <a:path w="319" h="820" extrusionOk="0">
                  <a:moveTo>
                    <a:pt x="101" y="0"/>
                  </a:moveTo>
                  <a:lnTo>
                    <a:pt x="101" y="0"/>
                  </a:lnTo>
                  <a:cubicBezTo>
                    <a:pt x="1" y="301"/>
                    <a:pt x="84" y="619"/>
                    <a:pt x="318" y="819"/>
                  </a:cubicBezTo>
                  <a:cubicBezTo>
                    <a:pt x="151" y="585"/>
                    <a:pt x="84" y="285"/>
                    <a:pt x="1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34"/>
            <p:cNvSpPr/>
            <p:nvPr/>
          </p:nvSpPr>
          <p:spPr>
            <a:xfrm>
              <a:off x="4600935" y="1625734"/>
              <a:ext cx="14999" cy="27884"/>
            </a:xfrm>
            <a:custGeom>
              <a:avLst/>
              <a:gdLst/>
              <a:ahLst/>
              <a:cxnLst/>
              <a:rect l="l" t="t" r="r" b="b"/>
              <a:pathLst>
                <a:path w="468" h="870" extrusionOk="0">
                  <a:moveTo>
                    <a:pt x="451" y="1"/>
                  </a:moveTo>
                  <a:lnTo>
                    <a:pt x="451" y="1"/>
                  </a:lnTo>
                  <a:cubicBezTo>
                    <a:pt x="167" y="201"/>
                    <a:pt x="0" y="519"/>
                    <a:pt x="0" y="870"/>
                  </a:cubicBezTo>
                  <a:cubicBezTo>
                    <a:pt x="17" y="870"/>
                    <a:pt x="50" y="652"/>
                    <a:pt x="184" y="402"/>
                  </a:cubicBezTo>
                  <a:cubicBezTo>
                    <a:pt x="301" y="168"/>
                    <a:pt x="468" y="17"/>
                    <a:pt x="4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4778171" y="2231928"/>
              <a:ext cx="199768" cy="229254"/>
            </a:xfrm>
            <a:custGeom>
              <a:avLst/>
              <a:gdLst/>
              <a:ahLst/>
              <a:cxnLst/>
              <a:rect l="l" t="t" r="r" b="b"/>
              <a:pathLst>
                <a:path w="6233" h="7153" extrusionOk="0">
                  <a:moveTo>
                    <a:pt x="3459" y="1"/>
                  </a:moveTo>
                  <a:lnTo>
                    <a:pt x="1" y="2056"/>
                  </a:lnTo>
                  <a:lnTo>
                    <a:pt x="1989" y="7152"/>
                  </a:lnTo>
                  <a:lnTo>
                    <a:pt x="6233" y="7152"/>
                  </a:lnTo>
                  <a:lnTo>
                    <a:pt x="3459" y="1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34"/>
            <p:cNvSpPr/>
            <p:nvPr/>
          </p:nvSpPr>
          <p:spPr>
            <a:xfrm>
              <a:off x="4092173" y="1735954"/>
              <a:ext cx="390978" cy="592540"/>
            </a:xfrm>
            <a:custGeom>
              <a:avLst/>
              <a:gdLst/>
              <a:ahLst/>
              <a:cxnLst/>
              <a:rect l="l" t="t" r="r" b="b"/>
              <a:pathLst>
                <a:path w="12199" h="18488" extrusionOk="0">
                  <a:moveTo>
                    <a:pt x="2227" y="1"/>
                  </a:moveTo>
                  <a:cubicBezTo>
                    <a:pt x="1732" y="1"/>
                    <a:pt x="1572" y="2498"/>
                    <a:pt x="1572" y="2744"/>
                  </a:cubicBezTo>
                  <a:cubicBezTo>
                    <a:pt x="1564" y="2828"/>
                    <a:pt x="1504" y="2866"/>
                    <a:pt x="1443" y="2866"/>
                  </a:cubicBezTo>
                  <a:cubicBezTo>
                    <a:pt x="1370" y="2866"/>
                    <a:pt x="1295" y="2811"/>
                    <a:pt x="1304" y="2711"/>
                  </a:cubicBezTo>
                  <a:cubicBezTo>
                    <a:pt x="1321" y="2510"/>
                    <a:pt x="1688" y="288"/>
                    <a:pt x="1154" y="188"/>
                  </a:cubicBezTo>
                  <a:cubicBezTo>
                    <a:pt x="1148" y="187"/>
                    <a:pt x="1142" y="186"/>
                    <a:pt x="1136" y="186"/>
                  </a:cubicBezTo>
                  <a:cubicBezTo>
                    <a:pt x="760" y="186"/>
                    <a:pt x="998" y="2333"/>
                    <a:pt x="669" y="2761"/>
                  </a:cubicBezTo>
                  <a:cubicBezTo>
                    <a:pt x="639" y="2798"/>
                    <a:pt x="615" y="2815"/>
                    <a:pt x="594" y="2815"/>
                  </a:cubicBezTo>
                  <a:cubicBezTo>
                    <a:pt x="386" y="2815"/>
                    <a:pt x="618" y="1050"/>
                    <a:pt x="268" y="990"/>
                  </a:cubicBezTo>
                  <a:cubicBezTo>
                    <a:pt x="253" y="988"/>
                    <a:pt x="237" y="986"/>
                    <a:pt x="223" y="986"/>
                  </a:cubicBezTo>
                  <a:cubicBezTo>
                    <a:pt x="95" y="986"/>
                    <a:pt x="1" y="1103"/>
                    <a:pt x="1" y="2226"/>
                  </a:cubicBezTo>
                  <a:cubicBezTo>
                    <a:pt x="1" y="2894"/>
                    <a:pt x="252" y="3897"/>
                    <a:pt x="168" y="5183"/>
                  </a:cubicBezTo>
                  <a:cubicBezTo>
                    <a:pt x="326" y="8765"/>
                    <a:pt x="156" y="18487"/>
                    <a:pt x="3697" y="18487"/>
                  </a:cubicBezTo>
                  <a:cubicBezTo>
                    <a:pt x="3906" y="18487"/>
                    <a:pt x="4127" y="18454"/>
                    <a:pt x="4362" y="18383"/>
                  </a:cubicBezTo>
                  <a:cubicBezTo>
                    <a:pt x="7269" y="17481"/>
                    <a:pt x="9926" y="15977"/>
                    <a:pt x="12198" y="13955"/>
                  </a:cubicBezTo>
                  <a:lnTo>
                    <a:pt x="9809" y="9678"/>
                  </a:lnTo>
                  <a:cubicBezTo>
                    <a:pt x="9809" y="9678"/>
                    <a:pt x="6133" y="13454"/>
                    <a:pt x="4562" y="13454"/>
                  </a:cubicBezTo>
                  <a:cubicBezTo>
                    <a:pt x="4044" y="13454"/>
                    <a:pt x="3627" y="7172"/>
                    <a:pt x="3627" y="5350"/>
                  </a:cubicBezTo>
                  <a:cubicBezTo>
                    <a:pt x="3710" y="5117"/>
                    <a:pt x="3827" y="4899"/>
                    <a:pt x="3978" y="4699"/>
                  </a:cubicBezTo>
                  <a:cubicBezTo>
                    <a:pt x="4111" y="4515"/>
                    <a:pt x="4262" y="4348"/>
                    <a:pt x="4445" y="4198"/>
                  </a:cubicBezTo>
                  <a:cubicBezTo>
                    <a:pt x="4663" y="4014"/>
                    <a:pt x="4897" y="3847"/>
                    <a:pt x="5164" y="3730"/>
                  </a:cubicBezTo>
                  <a:cubicBezTo>
                    <a:pt x="5414" y="3646"/>
                    <a:pt x="5431" y="3312"/>
                    <a:pt x="5197" y="3245"/>
                  </a:cubicBezTo>
                  <a:cubicBezTo>
                    <a:pt x="5172" y="3237"/>
                    <a:pt x="5141" y="3234"/>
                    <a:pt x="5104" y="3234"/>
                  </a:cubicBezTo>
                  <a:cubicBezTo>
                    <a:pt x="4822" y="3234"/>
                    <a:pt x="4224" y="3463"/>
                    <a:pt x="3677" y="3980"/>
                  </a:cubicBezTo>
                  <a:cubicBezTo>
                    <a:pt x="3567" y="4084"/>
                    <a:pt x="3483" y="4128"/>
                    <a:pt x="3418" y="4128"/>
                  </a:cubicBezTo>
                  <a:cubicBezTo>
                    <a:pt x="3120" y="4128"/>
                    <a:pt x="3251" y="3176"/>
                    <a:pt x="3293" y="2777"/>
                  </a:cubicBezTo>
                  <a:cubicBezTo>
                    <a:pt x="3359" y="2310"/>
                    <a:pt x="3476" y="822"/>
                    <a:pt x="3343" y="689"/>
                  </a:cubicBezTo>
                  <a:cubicBezTo>
                    <a:pt x="3289" y="640"/>
                    <a:pt x="3233" y="616"/>
                    <a:pt x="3177" y="616"/>
                  </a:cubicBezTo>
                  <a:cubicBezTo>
                    <a:pt x="3023" y="616"/>
                    <a:pt x="2878" y="801"/>
                    <a:pt x="2841" y="1157"/>
                  </a:cubicBezTo>
                  <a:cubicBezTo>
                    <a:pt x="2809" y="1633"/>
                    <a:pt x="2566" y="3013"/>
                    <a:pt x="2320" y="3013"/>
                  </a:cubicBezTo>
                  <a:cubicBezTo>
                    <a:pt x="2315" y="3013"/>
                    <a:pt x="2311" y="3012"/>
                    <a:pt x="2307" y="3011"/>
                  </a:cubicBezTo>
                  <a:cubicBezTo>
                    <a:pt x="2056" y="2978"/>
                    <a:pt x="2390" y="555"/>
                    <a:pt x="2390" y="555"/>
                  </a:cubicBezTo>
                  <a:cubicBezTo>
                    <a:pt x="2390" y="555"/>
                    <a:pt x="2541" y="54"/>
                    <a:pt x="2257" y="4"/>
                  </a:cubicBezTo>
                  <a:cubicBezTo>
                    <a:pt x="2247" y="2"/>
                    <a:pt x="2237" y="1"/>
                    <a:pt x="2227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34"/>
            <p:cNvSpPr/>
            <p:nvPr/>
          </p:nvSpPr>
          <p:spPr>
            <a:xfrm>
              <a:off x="4735321" y="2154303"/>
              <a:ext cx="13974" cy="125860"/>
            </a:xfrm>
            <a:custGeom>
              <a:avLst/>
              <a:gdLst/>
              <a:ahLst/>
              <a:cxnLst/>
              <a:rect l="l" t="t" r="r" b="b"/>
              <a:pathLst>
                <a:path w="436" h="3927" extrusionOk="0">
                  <a:moveTo>
                    <a:pt x="1" y="0"/>
                  </a:moveTo>
                  <a:cubicBezTo>
                    <a:pt x="1" y="50"/>
                    <a:pt x="1" y="100"/>
                    <a:pt x="18" y="150"/>
                  </a:cubicBezTo>
                  <a:cubicBezTo>
                    <a:pt x="34" y="267"/>
                    <a:pt x="51" y="418"/>
                    <a:pt x="68" y="568"/>
                  </a:cubicBezTo>
                  <a:cubicBezTo>
                    <a:pt x="135" y="936"/>
                    <a:pt x="201" y="1420"/>
                    <a:pt x="252" y="1955"/>
                  </a:cubicBezTo>
                  <a:cubicBezTo>
                    <a:pt x="318" y="2506"/>
                    <a:pt x="352" y="2991"/>
                    <a:pt x="385" y="3342"/>
                  </a:cubicBezTo>
                  <a:cubicBezTo>
                    <a:pt x="385" y="3509"/>
                    <a:pt x="402" y="3659"/>
                    <a:pt x="402" y="3776"/>
                  </a:cubicBezTo>
                  <a:cubicBezTo>
                    <a:pt x="402" y="3826"/>
                    <a:pt x="419" y="3876"/>
                    <a:pt x="435" y="3927"/>
                  </a:cubicBezTo>
                  <a:cubicBezTo>
                    <a:pt x="435" y="3876"/>
                    <a:pt x="435" y="3826"/>
                    <a:pt x="435" y="3776"/>
                  </a:cubicBezTo>
                  <a:cubicBezTo>
                    <a:pt x="435" y="3676"/>
                    <a:pt x="435" y="3526"/>
                    <a:pt x="435" y="3342"/>
                  </a:cubicBezTo>
                  <a:cubicBezTo>
                    <a:pt x="419" y="2991"/>
                    <a:pt x="385" y="2490"/>
                    <a:pt x="318" y="1955"/>
                  </a:cubicBezTo>
                  <a:cubicBezTo>
                    <a:pt x="268" y="1404"/>
                    <a:pt x="185" y="919"/>
                    <a:pt x="118" y="568"/>
                  </a:cubicBezTo>
                  <a:cubicBezTo>
                    <a:pt x="84" y="384"/>
                    <a:pt x="51" y="251"/>
                    <a:pt x="34" y="150"/>
                  </a:cubicBezTo>
                  <a:cubicBezTo>
                    <a:pt x="34" y="100"/>
                    <a:pt x="18" y="5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34"/>
            <p:cNvSpPr/>
            <p:nvPr/>
          </p:nvSpPr>
          <p:spPr>
            <a:xfrm>
              <a:off x="4257135" y="1985432"/>
              <a:ext cx="665134" cy="477865"/>
            </a:xfrm>
            <a:custGeom>
              <a:avLst/>
              <a:gdLst/>
              <a:ahLst/>
              <a:cxnLst/>
              <a:rect l="l" t="t" r="r" b="b"/>
              <a:pathLst>
                <a:path w="20753" h="14910" extrusionOk="0">
                  <a:moveTo>
                    <a:pt x="12572" y="0"/>
                  </a:moveTo>
                  <a:cubicBezTo>
                    <a:pt x="12408" y="0"/>
                    <a:pt x="12314" y="6"/>
                    <a:pt x="12314" y="6"/>
                  </a:cubicBezTo>
                  <a:lnTo>
                    <a:pt x="10059" y="1543"/>
                  </a:lnTo>
                  <a:lnTo>
                    <a:pt x="7970" y="89"/>
                  </a:lnTo>
                  <a:cubicBezTo>
                    <a:pt x="6867" y="206"/>
                    <a:pt x="5781" y="524"/>
                    <a:pt x="4762" y="1025"/>
                  </a:cubicBezTo>
                  <a:lnTo>
                    <a:pt x="4662" y="1042"/>
                  </a:lnTo>
                  <a:lnTo>
                    <a:pt x="4662" y="1075"/>
                  </a:lnTo>
                  <a:cubicBezTo>
                    <a:pt x="3425" y="1710"/>
                    <a:pt x="1671" y="3281"/>
                    <a:pt x="0" y="4785"/>
                  </a:cubicBezTo>
                  <a:lnTo>
                    <a:pt x="1938" y="6673"/>
                  </a:lnTo>
                  <a:lnTo>
                    <a:pt x="4060" y="8661"/>
                  </a:lnTo>
                  <a:cubicBezTo>
                    <a:pt x="4155" y="8649"/>
                    <a:pt x="4241" y="8637"/>
                    <a:pt x="4325" y="8637"/>
                  </a:cubicBezTo>
                  <a:cubicBezTo>
                    <a:pt x="4359" y="8637"/>
                    <a:pt x="4394" y="8639"/>
                    <a:pt x="4428" y="8644"/>
                  </a:cubicBezTo>
                  <a:cubicBezTo>
                    <a:pt x="4461" y="8845"/>
                    <a:pt x="4027" y="14843"/>
                    <a:pt x="4027" y="14843"/>
                  </a:cubicBezTo>
                  <a:lnTo>
                    <a:pt x="15740" y="14910"/>
                  </a:lnTo>
                  <a:lnTo>
                    <a:pt x="15339" y="12437"/>
                  </a:lnTo>
                  <a:cubicBezTo>
                    <a:pt x="15456" y="11251"/>
                    <a:pt x="15439" y="10081"/>
                    <a:pt x="15322" y="8912"/>
                  </a:cubicBezTo>
                  <a:lnTo>
                    <a:pt x="15322" y="8912"/>
                  </a:lnTo>
                  <a:lnTo>
                    <a:pt x="15923" y="10516"/>
                  </a:lnTo>
                  <a:lnTo>
                    <a:pt x="20752" y="8093"/>
                  </a:lnTo>
                  <a:cubicBezTo>
                    <a:pt x="20752" y="8093"/>
                    <a:pt x="18998" y="3414"/>
                    <a:pt x="17527" y="1810"/>
                  </a:cubicBezTo>
                  <a:cubicBezTo>
                    <a:pt x="15982" y="140"/>
                    <a:pt x="13392" y="0"/>
                    <a:pt x="125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34"/>
            <p:cNvSpPr/>
            <p:nvPr/>
          </p:nvSpPr>
          <p:spPr>
            <a:xfrm>
              <a:off x="4508823" y="1960977"/>
              <a:ext cx="154257" cy="130155"/>
            </a:xfrm>
            <a:custGeom>
              <a:avLst/>
              <a:gdLst/>
              <a:ahLst/>
              <a:cxnLst/>
              <a:rect l="l" t="t" r="r" b="b"/>
              <a:pathLst>
                <a:path w="4813" h="4061" extrusionOk="0">
                  <a:moveTo>
                    <a:pt x="4562" y="0"/>
                  </a:moveTo>
                  <a:cubicBezTo>
                    <a:pt x="2791" y="201"/>
                    <a:pt x="2189" y="2223"/>
                    <a:pt x="2189" y="2223"/>
                  </a:cubicBezTo>
                  <a:cubicBezTo>
                    <a:pt x="1862" y="305"/>
                    <a:pt x="384" y="199"/>
                    <a:pt x="62" y="199"/>
                  </a:cubicBezTo>
                  <a:cubicBezTo>
                    <a:pt x="22" y="199"/>
                    <a:pt x="0" y="201"/>
                    <a:pt x="0" y="201"/>
                  </a:cubicBezTo>
                  <a:lnTo>
                    <a:pt x="0" y="819"/>
                  </a:lnTo>
                  <a:lnTo>
                    <a:pt x="318" y="2741"/>
                  </a:lnTo>
                  <a:lnTo>
                    <a:pt x="1303" y="3860"/>
                  </a:lnTo>
                  <a:lnTo>
                    <a:pt x="2189" y="4060"/>
                  </a:lnTo>
                  <a:cubicBezTo>
                    <a:pt x="2189" y="4060"/>
                    <a:pt x="3726" y="3609"/>
                    <a:pt x="3860" y="3593"/>
                  </a:cubicBezTo>
                  <a:cubicBezTo>
                    <a:pt x="3977" y="3576"/>
                    <a:pt x="4812" y="953"/>
                    <a:pt x="4812" y="953"/>
                  </a:cubicBezTo>
                  <a:lnTo>
                    <a:pt x="456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34"/>
            <p:cNvSpPr/>
            <p:nvPr/>
          </p:nvSpPr>
          <p:spPr>
            <a:xfrm>
              <a:off x="4591833" y="1988829"/>
              <a:ext cx="72850" cy="56248"/>
            </a:xfrm>
            <a:custGeom>
              <a:avLst/>
              <a:gdLst/>
              <a:ahLst/>
              <a:cxnLst/>
              <a:rect l="l" t="t" r="r" b="b"/>
              <a:pathLst>
                <a:path w="2273" h="1755" extrusionOk="0">
                  <a:moveTo>
                    <a:pt x="2272" y="0"/>
                  </a:moveTo>
                  <a:cubicBezTo>
                    <a:pt x="2222" y="34"/>
                    <a:pt x="2189" y="50"/>
                    <a:pt x="2155" y="84"/>
                  </a:cubicBezTo>
                  <a:cubicBezTo>
                    <a:pt x="2072" y="151"/>
                    <a:pt x="1972" y="251"/>
                    <a:pt x="1855" y="368"/>
                  </a:cubicBezTo>
                  <a:cubicBezTo>
                    <a:pt x="1537" y="685"/>
                    <a:pt x="1270" y="1019"/>
                    <a:pt x="1036" y="1404"/>
                  </a:cubicBezTo>
                  <a:cubicBezTo>
                    <a:pt x="994" y="1487"/>
                    <a:pt x="953" y="1558"/>
                    <a:pt x="911" y="1628"/>
                  </a:cubicBezTo>
                  <a:lnTo>
                    <a:pt x="911" y="1628"/>
                  </a:lnTo>
                  <a:cubicBezTo>
                    <a:pt x="705" y="1262"/>
                    <a:pt x="530" y="944"/>
                    <a:pt x="401" y="719"/>
                  </a:cubicBezTo>
                  <a:cubicBezTo>
                    <a:pt x="368" y="652"/>
                    <a:pt x="317" y="602"/>
                    <a:pt x="267" y="568"/>
                  </a:cubicBezTo>
                  <a:cubicBezTo>
                    <a:pt x="217" y="552"/>
                    <a:pt x="167" y="535"/>
                    <a:pt x="117" y="535"/>
                  </a:cubicBezTo>
                  <a:cubicBezTo>
                    <a:pt x="33" y="535"/>
                    <a:pt x="0" y="585"/>
                    <a:pt x="17" y="585"/>
                  </a:cubicBezTo>
                  <a:cubicBezTo>
                    <a:pt x="50" y="568"/>
                    <a:pt x="84" y="552"/>
                    <a:pt x="117" y="552"/>
                  </a:cubicBezTo>
                  <a:cubicBezTo>
                    <a:pt x="167" y="568"/>
                    <a:pt x="201" y="585"/>
                    <a:pt x="251" y="602"/>
                  </a:cubicBezTo>
                  <a:cubicBezTo>
                    <a:pt x="284" y="635"/>
                    <a:pt x="334" y="685"/>
                    <a:pt x="368" y="735"/>
                  </a:cubicBezTo>
                  <a:lnTo>
                    <a:pt x="886" y="1704"/>
                  </a:lnTo>
                  <a:lnTo>
                    <a:pt x="902" y="1755"/>
                  </a:lnTo>
                  <a:lnTo>
                    <a:pt x="936" y="1704"/>
                  </a:lnTo>
                  <a:cubicBezTo>
                    <a:pt x="986" y="1621"/>
                    <a:pt x="1036" y="1521"/>
                    <a:pt x="1103" y="1437"/>
                  </a:cubicBezTo>
                  <a:cubicBezTo>
                    <a:pt x="1320" y="1069"/>
                    <a:pt x="1587" y="719"/>
                    <a:pt x="1888" y="401"/>
                  </a:cubicBezTo>
                  <a:cubicBezTo>
                    <a:pt x="2005" y="267"/>
                    <a:pt x="2105" y="184"/>
                    <a:pt x="2172" y="117"/>
                  </a:cubicBezTo>
                  <a:cubicBezTo>
                    <a:pt x="2206" y="84"/>
                    <a:pt x="2239" y="50"/>
                    <a:pt x="22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34"/>
            <p:cNvSpPr/>
            <p:nvPr/>
          </p:nvSpPr>
          <p:spPr>
            <a:xfrm>
              <a:off x="4505073" y="1992579"/>
              <a:ext cx="58395" cy="44453"/>
            </a:xfrm>
            <a:custGeom>
              <a:avLst/>
              <a:gdLst/>
              <a:ahLst/>
              <a:cxnLst/>
              <a:rect l="l" t="t" r="r" b="b"/>
              <a:pathLst>
                <a:path w="1822" h="1387" extrusionOk="0">
                  <a:moveTo>
                    <a:pt x="0" y="0"/>
                  </a:moveTo>
                  <a:lnTo>
                    <a:pt x="0" y="0"/>
                  </a:lnTo>
                  <a:cubicBezTo>
                    <a:pt x="17" y="34"/>
                    <a:pt x="34" y="67"/>
                    <a:pt x="67" y="100"/>
                  </a:cubicBezTo>
                  <a:cubicBezTo>
                    <a:pt x="100" y="167"/>
                    <a:pt x="167" y="267"/>
                    <a:pt x="268" y="384"/>
                  </a:cubicBezTo>
                  <a:cubicBezTo>
                    <a:pt x="435" y="618"/>
                    <a:pt x="669" y="936"/>
                    <a:pt x="953" y="1287"/>
                  </a:cubicBezTo>
                  <a:lnTo>
                    <a:pt x="986" y="1337"/>
                  </a:lnTo>
                  <a:lnTo>
                    <a:pt x="1019" y="1387"/>
                  </a:lnTo>
                  <a:lnTo>
                    <a:pt x="1053" y="1337"/>
                  </a:lnTo>
                  <a:cubicBezTo>
                    <a:pt x="1120" y="1153"/>
                    <a:pt x="1170" y="952"/>
                    <a:pt x="1203" y="752"/>
                  </a:cubicBezTo>
                  <a:cubicBezTo>
                    <a:pt x="1220" y="602"/>
                    <a:pt x="1303" y="451"/>
                    <a:pt x="1420" y="351"/>
                  </a:cubicBezTo>
                  <a:cubicBezTo>
                    <a:pt x="1476" y="306"/>
                    <a:pt x="1539" y="284"/>
                    <a:pt x="1605" y="284"/>
                  </a:cubicBezTo>
                  <a:cubicBezTo>
                    <a:pt x="1638" y="284"/>
                    <a:pt x="1671" y="290"/>
                    <a:pt x="1704" y="301"/>
                  </a:cubicBezTo>
                  <a:cubicBezTo>
                    <a:pt x="1755" y="301"/>
                    <a:pt x="1788" y="318"/>
                    <a:pt x="1821" y="351"/>
                  </a:cubicBezTo>
                  <a:cubicBezTo>
                    <a:pt x="1821" y="351"/>
                    <a:pt x="1805" y="334"/>
                    <a:pt x="1805" y="318"/>
                  </a:cubicBezTo>
                  <a:cubicBezTo>
                    <a:pt x="1771" y="301"/>
                    <a:pt x="1755" y="284"/>
                    <a:pt x="1721" y="267"/>
                  </a:cubicBezTo>
                  <a:cubicBezTo>
                    <a:pt x="1682" y="256"/>
                    <a:pt x="1643" y="251"/>
                    <a:pt x="1605" y="251"/>
                  </a:cubicBezTo>
                  <a:cubicBezTo>
                    <a:pt x="1528" y="251"/>
                    <a:pt x="1454" y="273"/>
                    <a:pt x="1387" y="318"/>
                  </a:cubicBezTo>
                  <a:cubicBezTo>
                    <a:pt x="1253" y="418"/>
                    <a:pt x="1170" y="568"/>
                    <a:pt x="1136" y="735"/>
                  </a:cubicBezTo>
                  <a:cubicBezTo>
                    <a:pt x="1121" y="919"/>
                    <a:pt x="1078" y="1089"/>
                    <a:pt x="1006" y="1258"/>
                  </a:cubicBezTo>
                  <a:lnTo>
                    <a:pt x="1006" y="1258"/>
                  </a:lnTo>
                  <a:lnTo>
                    <a:pt x="1003" y="1253"/>
                  </a:lnTo>
                  <a:cubicBezTo>
                    <a:pt x="735" y="902"/>
                    <a:pt x="485" y="585"/>
                    <a:pt x="301" y="351"/>
                  </a:cubicBezTo>
                  <a:cubicBezTo>
                    <a:pt x="201" y="234"/>
                    <a:pt x="134" y="150"/>
                    <a:pt x="84" y="84"/>
                  </a:cubicBezTo>
                  <a:cubicBezTo>
                    <a:pt x="34" y="3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34"/>
            <p:cNvSpPr/>
            <p:nvPr/>
          </p:nvSpPr>
          <p:spPr>
            <a:xfrm>
              <a:off x="4546290" y="2033795"/>
              <a:ext cx="30576" cy="427387"/>
            </a:xfrm>
            <a:custGeom>
              <a:avLst/>
              <a:gdLst/>
              <a:ahLst/>
              <a:cxnLst/>
              <a:rect l="l" t="t" r="r" b="b"/>
              <a:pathLst>
                <a:path w="954" h="13335" extrusionOk="0">
                  <a:moveTo>
                    <a:pt x="953" y="1"/>
                  </a:moveTo>
                  <a:cubicBezTo>
                    <a:pt x="936" y="17"/>
                    <a:pt x="936" y="51"/>
                    <a:pt x="936" y="101"/>
                  </a:cubicBezTo>
                  <a:cubicBezTo>
                    <a:pt x="936" y="184"/>
                    <a:pt x="920" y="318"/>
                    <a:pt x="903" y="485"/>
                  </a:cubicBezTo>
                  <a:cubicBezTo>
                    <a:pt x="870" y="836"/>
                    <a:pt x="836" y="1321"/>
                    <a:pt x="786" y="1922"/>
                  </a:cubicBezTo>
                  <a:cubicBezTo>
                    <a:pt x="703" y="3125"/>
                    <a:pt x="586" y="4796"/>
                    <a:pt x="452" y="6651"/>
                  </a:cubicBezTo>
                  <a:cubicBezTo>
                    <a:pt x="318" y="8489"/>
                    <a:pt x="201" y="10159"/>
                    <a:pt x="118" y="11379"/>
                  </a:cubicBezTo>
                  <a:cubicBezTo>
                    <a:pt x="84" y="11981"/>
                    <a:pt x="51" y="12465"/>
                    <a:pt x="34" y="12816"/>
                  </a:cubicBezTo>
                  <a:cubicBezTo>
                    <a:pt x="17" y="12966"/>
                    <a:pt x="17" y="13100"/>
                    <a:pt x="17" y="13200"/>
                  </a:cubicBezTo>
                  <a:cubicBezTo>
                    <a:pt x="34" y="13100"/>
                    <a:pt x="51" y="12966"/>
                    <a:pt x="51" y="12816"/>
                  </a:cubicBezTo>
                  <a:cubicBezTo>
                    <a:pt x="84" y="12465"/>
                    <a:pt x="118" y="11981"/>
                    <a:pt x="168" y="11379"/>
                  </a:cubicBezTo>
                  <a:cubicBezTo>
                    <a:pt x="251" y="10159"/>
                    <a:pt x="385" y="8489"/>
                    <a:pt x="519" y="6651"/>
                  </a:cubicBezTo>
                  <a:cubicBezTo>
                    <a:pt x="636" y="4813"/>
                    <a:pt x="753" y="3142"/>
                    <a:pt x="836" y="1922"/>
                  </a:cubicBezTo>
                  <a:cubicBezTo>
                    <a:pt x="870" y="1321"/>
                    <a:pt x="903" y="836"/>
                    <a:pt x="936" y="485"/>
                  </a:cubicBezTo>
                  <a:cubicBezTo>
                    <a:pt x="936" y="318"/>
                    <a:pt x="936" y="184"/>
                    <a:pt x="953" y="101"/>
                  </a:cubicBezTo>
                  <a:cubicBezTo>
                    <a:pt x="953" y="51"/>
                    <a:pt x="953" y="17"/>
                    <a:pt x="953" y="1"/>
                  </a:cubicBezTo>
                  <a:close/>
                  <a:moveTo>
                    <a:pt x="17" y="13200"/>
                  </a:moveTo>
                  <a:cubicBezTo>
                    <a:pt x="17" y="13234"/>
                    <a:pt x="1" y="13267"/>
                    <a:pt x="1" y="13301"/>
                  </a:cubicBezTo>
                  <a:cubicBezTo>
                    <a:pt x="1" y="13317"/>
                    <a:pt x="1" y="13317"/>
                    <a:pt x="1" y="13334"/>
                  </a:cubicBezTo>
                  <a:cubicBezTo>
                    <a:pt x="17" y="13317"/>
                    <a:pt x="17" y="13317"/>
                    <a:pt x="17" y="13301"/>
                  </a:cubicBezTo>
                  <a:cubicBezTo>
                    <a:pt x="17" y="13267"/>
                    <a:pt x="17" y="13234"/>
                    <a:pt x="17" y="1320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34"/>
            <p:cNvSpPr/>
            <p:nvPr/>
          </p:nvSpPr>
          <p:spPr>
            <a:xfrm>
              <a:off x="4399020" y="2096998"/>
              <a:ext cx="12884" cy="165506"/>
            </a:xfrm>
            <a:custGeom>
              <a:avLst/>
              <a:gdLst/>
              <a:ahLst/>
              <a:cxnLst/>
              <a:rect l="l" t="t" r="r" b="b"/>
              <a:pathLst>
                <a:path w="402" h="5164" extrusionOk="0">
                  <a:moveTo>
                    <a:pt x="402" y="0"/>
                  </a:moveTo>
                  <a:cubicBezTo>
                    <a:pt x="402" y="6"/>
                    <a:pt x="402" y="11"/>
                    <a:pt x="402" y="17"/>
                  </a:cubicBezTo>
                  <a:lnTo>
                    <a:pt x="402" y="17"/>
                  </a:lnTo>
                  <a:cubicBezTo>
                    <a:pt x="402" y="17"/>
                    <a:pt x="402" y="17"/>
                    <a:pt x="402" y="17"/>
                  </a:cubicBezTo>
                  <a:lnTo>
                    <a:pt x="402" y="0"/>
                  </a:lnTo>
                  <a:close/>
                  <a:moveTo>
                    <a:pt x="402" y="17"/>
                  </a:moveTo>
                  <a:cubicBezTo>
                    <a:pt x="385" y="67"/>
                    <a:pt x="369" y="134"/>
                    <a:pt x="369" y="201"/>
                  </a:cubicBezTo>
                  <a:cubicBezTo>
                    <a:pt x="352" y="334"/>
                    <a:pt x="318" y="518"/>
                    <a:pt x="302" y="752"/>
                  </a:cubicBezTo>
                  <a:cubicBezTo>
                    <a:pt x="252" y="1220"/>
                    <a:pt x="201" y="1872"/>
                    <a:pt x="168" y="2573"/>
                  </a:cubicBezTo>
                  <a:cubicBezTo>
                    <a:pt x="135" y="3292"/>
                    <a:pt x="101" y="3943"/>
                    <a:pt x="51" y="4395"/>
                  </a:cubicBezTo>
                  <a:cubicBezTo>
                    <a:pt x="34" y="4629"/>
                    <a:pt x="34" y="4812"/>
                    <a:pt x="18" y="4946"/>
                  </a:cubicBezTo>
                  <a:cubicBezTo>
                    <a:pt x="1" y="5013"/>
                    <a:pt x="1" y="5080"/>
                    <a:pt x="1" y="5163"/>
                  </a:cubicBezTo>
                  <a:cubicBezTo>
                    <a:pt x="18" y="5096"/>
                    <a:pt x="34" y="5030"/>
                    <a:pt x="34" y="4963"/>
                  </a:cubicBezTo>
                  <a:cubicBezTo>
                    <a:pt x="68" y="4829"/>
                    <a:pt x="84" y="4645"/>
                    <a:pt x="101" y="4411"/>
                  </a:cubicBezTo>
                  <a:cubicBezTo>
                    <a:pt x="151" y="3943"/>
                    <a:pt x="201" y="3292"/>
                    <a:pt x="235" y="2590"/>
                  </a:cubicBezTo>
                  <a:cubicBezTo>
                    <a:pt x="268" y="1872"/>
                    <a:pt x="318" y="1220"/>
                    <a:pt x="352" y="769"/>
                  </a:cubicBezTo>
                  <a:cubicBezTo>
                    <a:pt x="369" y="535"/>
                    <a:pt x="385" y="351"/>
                    <a:pt x="385" y="217"/>
                  </a:cubicBezTo>
                  <a:cubicBezTo>
                    <a:pt x="401" y="155"/>
                    <a:pt x="402" y="93"/>
                    <a:pt x="402" y="1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34"/>
            <p:cNvSpPr/>
            <p:nvPr/>
          </p:nvSpPr>
          <p:spPr>
            <a:xfrm>
              <a:off x="4554879" y="2022546"/>
              <a:ext cx="43941" cy="53043"/>
            </a:xfrm>
            <a:custGeom>
              <a:avLst/>
              <a:gdLst/>
              <a:ahLst/>
              <a:cxnLst/>
              <a:rect l="l" t="t" r="r" b="b"/>
              <a:pathLst>
                <a:path w="1371" h="1655" extrusionOk="0">
                  <a:moveTo>
                    <a:pt x="618" y="1"/>
                  </a:moveTo>
                  <a:cubicBezTo>
                    <a:pt x="618" y="1"/>
                    <a:pt x="0" y="820"/>
                    <a:pt x="84" y="936"/>
                  </a:cubicBezTo>
                  <a:cubicBezTo>
                    <a:pt x="184" y="1053"/>
                    <a:pt x="618" y="1655"/>
                    <a:pt x="618" y="1655"/>
                  </a:cubicBezTo>
                  <a:lnTo>
                    <a:pt x="1003" y="1655"/>
                  </a:lnTo>
                  <a:cubicBezTo>
                    <a:pt x="1003" y="1655"/>
                    <a:pt x="1370" y="652"/>
                    <a:pt x="1270" y="519"/>
                  </a:cubicBezTo>
                  <a:cubicBezTo>
                    <a:pt x="1069" y="335"/>
                    <a:pt x="852" y="151"/>
                    <a:pt x="618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34"/>
            <p:cNvSpPr/>
            <p:nvPr/>
          </p:nvSpPr>
          <p:spPr>
            <a:xfrm>
              <a:off x="4583788" y="2015046"/>
              <a:ext cx="31089" cy="33781"/>
            </a:xfrm>
            <a:custGeom>
              <a:avLst/>
              <a:gdLst/>
              <a:ahLst/>
              <a:cxnLst/>
              <a:rect l="l" t="t" r="r" b="b"/>
              <a:pathLst>
                <a:path w="970" h="1054" extrusionOk="0">
                  <a:moveTo>
                    <a:pt x="685" y="1"/>
                  </a:moveTo>
                  <a:lnTo>
                    <a:pt x="0" y="552"/>
                  </a:lnTo>
                  <a:lnTo>
                    <a:pt x="268" y="1054"/>
                  </a:lnTo>
                  <a:lnTo>
                    <a:pt x="969" y="536"/>
                  </a:lnTo>
                  <a:lnTo>
                    <a:pt x="685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34"/>
            <p:cNvSpPr/>
            <p:nvPr/>
          </p:nvSpPr>
          <p:spPr>
            <a:xfrm>
              <a:off x="4540392" y="2006488"/>
              <a:ext cx="31633" cy="36441"/>
            </a:xfrm>
            <a:custGeom>
              <a:avLst/>
              <a:gdLst/>
              <a:ahLst/>
              <a:cxnLst/>
              <a:rect l="l" t="t" r="r" b="b"/>
              <a:pathLst>
                <a:path w="987" h="1137" extrusionOk="0">
                  <a:moveTo>
                    <a:pt x="185" y="1"/>
                  </a:moveTo>
                  <a:lnTo>
                    <a:pt x="1" y="619"/>
                  </a:lnTo>
                  <a:lnTo>
                    <a:pt x="636" y="1137"/>
                  </a:lnTo>
                  <a:lnTo>
                    <a:pt x="987" y="619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34"/>
            <p:cNvSpPr/>
            <p:nvPr/>
          </p:nvSpPr>
          <p:spPr>
            <a:xfrm>
              <a:off x="4544142" y="2072351"/>
              <a:ext cx="70734" cy="375979"/>
            </a:xfrm>
            <a:custGeom>
              <a:avLst/>
              <a:gdLst/>
              <a:ahLst/>
              <a:cxnLst/>
              <a:rect l="l" t="t" r="r" b="b"/>
              <a:pathLst>
                <a:path w="2207" h="11731" extrusionOk="0">
                  <a:moveTo>
                    <a:pt x="1371" y="1"/>
                  </a:moveTo>
                  <a:lnTo>
                    <a:pt x="953" y="101"/>
                  </a:lnTo>
                  <a:lnTo>
                    <a:pt x="1" y="8723"/>
                  </a:lnTo>
                  <a:lnTo>
                    <a:pt x="953" y="11730"/>
                  </a:lnTo>
                  <a:lnTo>
                    <a:pt x="2206" y="8756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34"/>
            <p:cNvSpPr/>
            <p:nvPr/>
          </p:nvSpPr>
          <p:spPr>
            <a:xfrm>
              <a:off x="4729968" y="2018283"/>
              <a:ext cx="61087" cy="93201"/>
            </a:xfrm>
            <a:custGeom>
              <a:avLst/>
              <a:gdLst/>
              <a:ahLst/>
              <a:cxnLst/>
              <a:rect l="l" t="t" r="r" b="b"/>
              <a:pathLst>
                <a:path w="1906" h="2908" extrusionOk="0">
                  <a:moveTo>
                    <a:pt x="1509" y="0"/>
                  </a:moveTo>
                  <a:cubicBezTo>
                    <a:pt x="1462" y="0"/>
                    <a:pt x="1415" y="6"/>
                    <a:pt x="1371" y="17"/>
                  </a:cubicBezTo>
                  <a:cubicBezTo>
                    <a:pt x="1170" y="100"/>
                    <a:pt x="987" y="217"/>
                    <a:pt x="853" y="368"/>
                  </a:cubicBezTo>
                  <a:cubicBezTo>
                    <a:pt x="669" y="552"/>
                    <a:pt x="502" y="769"/>
                    <a:pt x="385" y="986"/>
                  </a:cubicBezTo>
                  <a:cubicBezTo>
                    <a:pt x="151" y="1404"/>
                    <a:pt x="18" y="1855"/>
                    <a:pt x="1" y="2323"/>
                  </a:cubicBezTo>
                  <a:cubicBezTo>
                    <a:pt x="1" y="2473"/>
                    <a:pt x="18" y="2607"/>
                    <a:pt x="34" y="2757"/>
                  </a:cubicBezTo>
                  <a:cubicBezTo>
                    <a:pt x="34" y="2807"/>
                    <a:pt x="51" y="2857"/>
                    <a:pt x="68" y="2907"/>
                  </a:cubicBezTo>
                  <a:cubicBezTo>
                    <a:pt x="84" y="2907"/>
                    <a:pt x="34" y="2690"/>
                    <a:pt x="51" y="2323"/>
                  </a:cubicBezTo>
                  <a:cubicBezTo>
                    <a:pt x="84" y="1871"/>
                    <a:pt x="218" y="1420"/>
                    <a:pt x="435" y="1019"/>
                  </a:cubicBezTo>
                  <a:cubicBezTo>
                    <a:pt x="569" y="802"/>
                    <a:pt x="719" y="602"/>
                    <a:pt x="886" y="418"/>
                  </a:cubicBezTo>
                  <a:cubicBezTo>
                    <a:pt x="1020" y="267"/>
                    <a:pt x="1187" y="150"/>
                    <a:pt x="1388" y="67"/>
                  </a:cubicBezTo>
                  <a:cubicBezTo>
                    <a:pt x="1436" y="53"/>
                    <a:pt x="1490" y="45"/>
                    <a:pt x="1545" y="45"/>
                  </a:cubicBezTo>
                  <a:cubicBezTo>
                    <a:pt x="1623" y="45"/>
                    <a:pt x="1703" y="61"/>
                    <a:pt x="1772" y="100"/>
                  </a:cubicBezTo>
                  <a:cubicBezTo>
                    <a:pt x="1822" y="117"/>
                    <a:pt x="1872" y="150"/>
                    <a:pt x="1906" y="184"/>
                  </a:cubicBezTo>
                  <a:cubicBezTo>
                    <a:pt x="1906" y="184"/>
                    <a:pt x="1906" y="167"/>
                    <a:pt x="1889" y="150"/>
                  </a:cubicBezTo>
                  <a:cubicBezTo>
                    <a:pt x="1855" y="117"/>
                    <a:pt x="1822" y="84"/>
                    <a:pt x="1789" y="67"/>
                  </a:cubicBezTo>
                  <a:cubicBezTo>
                    <a:pt x="1700" y="22"/>
                    <a:pt x="1603" y="0"/>
                    <a:pt x="15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34"/>
            <p:cNvSpPr/>
            <p:nvPr/>
          </p:nvSpPr>
          <p:spPr>
            <a:xfrm>
              <a:off x="4998804" y="1681437"/>
              <a:ext cx="301526" cy="425368"/>
            </a:xfrm>
            <a:custGeom>
              <a:avLst/>
              <a:gdLst/>
              <a:ahLst/>
              <a:cxnLst/>
              <a:rect l="l" t="t" r="r" b="b"/>
              <a:pathLst>
                <a:path w="9408" h="13272" extrusionOk="0">
                  <a:moveTo>
                    <a:pt x="2640" y="0"/>
                  </a:moveTo>
                  <a:cubicBezTo>
                    <a:pt x="1838" y="535"/>
                    <a:pt x="1220" y="1320"/>
                    <a:pt x="919" y="2239"/>
                  </a:cubicBezTo>
                  <a:cubicBezTo>
                    <a:pt x="602" y="3158"/>
                    <a:pt x="418" y="4094"/>
                    <a:pt x="351" y="5046"/>
                  </a:cubicBezTo>
                  <a:cubicBezTo>
                    <a:pt x="84" y="7569"/>
                    <a:pt x="1" y="10109"/>
                    <a:pt x="84" y="12632"/>
                  </a:cubicBezTo>
                  <a:cubicBezTo>
                    <a:pt x="2592" y="12957"/>
                    <a:pt x="5121" y="13272"/>
                    <a:pt x="7646" y="13272"/>
                  </a:cubicBezTo>
                  <a:cubicBezTo>
                    <a:pt x="8234" y="13272"/>
                    <a:pt x="8821" y="13255"/>
                    <a:pt x="9407" y="13217"/>
                  </a:cubicBezTo>
                  <a:cubicBezTo>
                    <a:pt x="8873" y="9658"/>
                    <a:pt x="8522" y="6116"/>
                    <a:pt x="8956" y="2540"/>
                  </a:cubicBezTo>
                  <a:lnTo>
                    <a:pt x="264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34"/>
            <p:cNvSpPr/>
            <p:nvPr/>
          </p:nvSpPr>
          <p:spPr>
            <a:xfrm>
              <a:off x="4764774" y="2011649"/>
              <a:ext cx="667826" cy="617123"/>
            </a:xfrm>
            <a:custGeom>
              <a:avLst/>
              <a:gdLst/>
              <a:ahLst/>
              <a:cxnLst/>
              <a:rect l="l" t="t" r="r" b="b"/>
              <a:pathLst>
                <a:path w="20837" h="19255" extrusionOk="0">
                  <a:moveTo>
                    <a:pt x="10486" y="0"/>
                  </a:moveTo>
                  <a:cubicBezTo>
                    <a:pt x="8537" y="0"/>
                    <a:pt x="6569" y="351"/>
                    <a:pt x="4495" y="1059"/>
                  </a:cubicBezTo>
                  <a:cubicBezTo>
                    <a:pt x="4495" y="1059"/>
                    <a:pt x="2674" y="1544"/>
                    <a:pt x="1789" y="3933"/>
                  </a:cubicBezTo>
                  <a:cubicBezTo>
                    <a:pt x="903" y="6322"/>
                    <a:pt x="1" y="9815"/>
                    <a:pt x="1" y="9815"/>
                  </a:cubicBezTo>
                  <a:lnTo>
                    <a:pt x="4094" y="11268"/>
                  </a:lnTo>
                  <a:lnTo>
                    <a:pt x="4128" y="10583"/>
                  </a:lnTo>
                  <a:lnTo>
                    <a:pt x="5030" y="14042"/>
                  </a:lnTo>
                  <a:lnTo>
                    <a:pt x="3042" y="19088"/>
                  </a:lnTo>
                  <a:lnTo>
                    <a:pt x="9976" y="19255"/>
                  </a:lnTo>
                  <a:lnTo>
                    <a:pt x="16893" y="19221"/>
                  </a:lnTo>
                  <a:lnTo>
                    <a:pt x="14638" y="14660"/>
                  </a:lnTo>
                  <a:lnTo>
                    <a:pt x="15490" y="11335"/>
                  </a:lnTo>
                  <a:cubicBezTo>
                    <a:pt x="15590" y="12037"/>
                    <a:pt x="15690" y="12655"/>
                    <a:pt x="15690" y="12655"/>
                  </a:cubicBezTo>
                  <a:lnTo>
                    <a:pt x="20519" y="12404"/>
                  </a:lnTo>
                  <a:cubicBezTo>
                    <a:pt x="20703" y="12388"/>
                    <a:pt x="20836" y="12221"/>
                    <a:pt x="20803" y="12053"/>
                  </a:cubicBezTo>
                  <a:lnTo>
                    <a:pt x="19867" y="5387"/>
                  </a:lnTo>
                  <a:cubicBezTo>
                    <a:pt x="19867" y="5387"/>
                    <a:pt x="19550" y="2296"/>
                    <a:pt x="16626" y="1143"/>
                  </a:cubicBezTo>
                  <a:cubicBezTo>
                    <a:pt x="16509" y="1093"/>
                    <a:pt x="16375" y="1059"/>
                    <a:pt x="16258" y="1009"/>
                  </a:cubicBezTo>
                  <a:cubicBezTo>
                    <a:pt x="14296" y="339"/>
                    <a:pt x="12400" y="0"/>
                    <a:pt x="10486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34"/>
            <p:cNvSpPr/>
            <p:nvPr/>
          </p:nvSpPr>
          <p:spPr>
            <a:xfrm>
              <a:off x="4738558" y="2325130"/>
              <a:ext cx="570330" cy="232170"/>
            </a:xfrm>
            <a:custGeom>
              <a:avLst/>
              <a:gdLst/>
              <a:ahLst/>
              <a:cxnLst/>
              <a:rect l="l" t="t" r="r" b="b"/>
              <a:pathLst>
                <a:path w="17795" h="7244" extrusionOk="0">
                  <a:moveTo>
                    <a:pt x="836" y="0"/>
                  </a:moveTo>
                  <a:lnTo>
                    <a:pt x="368" y="2172"/>
                  </a:lnTo>
                  <a:cubicBezTo>
                    <a:pt x="0" y="4094"/>
                    <a:pt x="1320" y="5915"/>
                    <a:pt x="3258" y="6182"/>
                  </a:cubicBezTo>
                  <a:lnTo>
                    <a:pt x="13350" y="7218"/>
                  </a:lnTo>
                  <a:cubicBezTo>
                    <a:pt x="13502" y="7235"/>
                    <a:pt x="13653" y="7244"/>
                    <a:pt x="13803" y="7244"/>
                  </a:cubicBezTo>
                  <a:cubicBezTo>
                    <a:pt x="15853" y="7244"/>
                    <a:pt x="17608" y="5678"/>
                    <a:pt x="17795" y="3576"/>
                  </a:cubicBezTo>
                  <a:lnTo>
                    <a:pt x="5063" y="2356"/>
                  </a:lnTo>
                  <a:lnTo>
                    <a:pt x="5146" y="1136"/>
                  </a:lnTo>
                  <a:lnTo>
                    <a:pt x="836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34"/>
            <p:cNvSpPr/>
            <p:nvPr/>
          </p:nvSpPr>
          <p:spPr>
            <a:xfrm>
              <a:off x="5167483" y="2324969"/>
              <a:ext cx="185858" cy="116374"/>
            </a:xfrm>
            <a:custGeom>
              <a:avLst/>
              <a:gdLst/>
              <a:ahLst/>
              <a:cxnLst/>
              <a:rect l="l" t="t" r="r" b="b"/>
              <a:pathLst>
                <a:path w="5799" h="3631" extrusionOk="0">
                  <a:moveTo>
                    <a:pt x="4170" y="1"/>
                  </a:moveTo>
                  <a:cubicBezTo>
                    <a:pt x="3668" y="1"/>
                    <a:pt x="3200" y="5"/>
                    <a:pt x="3058" y="22"/>
                  </a:cubicBezTo>
                  <a:cubicBezTo>
                    <a:pt x="2708" y="39"/>
                    <a:pt x="853" y="2077"/>
                    <a:pt x="853" y="2077"/>
                  </a:cubicBezTo>
                  <a:lnTo>
                    <a:pt x="68" y="2227"/>
                  </a:lnTo>
                  <a:lnTo>
                    <a:pt x="1" y="3631"/>
                  </a:lnTo>
                  <a:lnTo>
                    <a:pt x="2006" y="3631"/>
                  </a:lnTo>
                  <a:lnTo>
                    <a:pt x="3493" y="2445"/>
                  </a:lnTo>
                  <a:lnTo>
                    <a:pt x="5030" y="2578"/>
                  </a:lnTo>
                  <a:cubicBezTo>
                    <a:pt x="5041" y="2580"/>
                    <a:pt x="5051" y="2580"/>
                    <a:pt x="5061" y="2580"/>
                  </a:cubicBezTo>
                  <a:cubicBezTo>
                    <a:pt x="5284" y="2580"/>
                    <a:pt x="5320" y="2241"/>
                    <a:pt x="5080" y="2177"/>
                  </a:cubicBezTo>
                  <a:lnTo>
                    <a:pt x="3660" y="1876"/>
                  </a:lnTo>
                  <a:lnTo>
                    <a:pt x="3610" y="1743"/>
                  </a:lnTo>
                  <a:lnTo>
                    <a:pt x="3610" y="1743"/>
                  </a:lnTo>
                  <a:cubicBezTo>
                    <a:pt x="3610" y="1743"/>
                    <a:pt x="4616" y="1780"/>
                    <a:pt x="5009" y="1780"/>
                  </a:cubicBezTo>
                  <a:cubicBezTo>
                    <a:pt x="5075" y="1780"/>
                    <a:pt x="5123" y="1779"/>
                    <a:pt x="5147" y="1776"/>
                  </a:cubicBezTo>
                  <a:cubicBezTo>
                    <a:pt x="5598" y="1726"/>
                    <a:pt x="5498" y="1526"/>
                    <a:pt x="5498" y="1526"/>
                  </a:cubicBezTo>
                  <a:cubicBezTo>
                    <a:pt x="5498" y="1442"/>
                    <a:pt x="5281" y="1392"/>
                    <a:pt x="5197" y="1392"/>
                  </a:cubicBezTo>
                  <a:lnTo>
                    <a:pt x="3610" y="1175"/>
                  </a:lnTo>
                  <a:lnTo>
                    <a:pt x="3610" y="1074"/>
                  </a:lnTo>
                  <a:lnTo>
                    <a:pt x="5180" y="1008"/>
                  </a:lnTo>
                  <a:cubicBezTo>
                    <a:pt x="5799" y="957"/>
                    <a:pt x="5665" y="657"/>
                    <a:pt x="5481" y="640"/>
                  </a:cubicBezTo>
                  <a:lnTo>
                    <a:pt x="3610" y="623"/>
                  </a:lnTo>
                  <a:lnTo>
                    <a:pt x="3610" y="473"/>
                  </a:lnTo>
                  <a:lnTo>
                    <a:pt x="5481" y="389"/>
                  </a:lnTo>
                  <a:cubicBezTo>
                    <a:pt x="5732" y="389"/>
                    <a:pt x="5732" y="5"/>
                    <a:pt x="5481" y="5"/>
                  </a:cubicBezTo>
                  <a:cubicBezTo>
                    <a:pt x="5205" y="5"/>
                    <a:pt x="4671" y="1"/>
                    <a:pt x="4170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34"/>
            <p:cNvSpPr/>
            <p:nvPr/>
          </p:nvSpPr>
          <p:spPr>
            <a:xfrm>
              <a:off x="5010598" y="2003508"/>
              <a:ext cx="211530" cy="330756"/>
            </a:xfrm>
            <a:custGeom>
              <a:avLst/>
              <a:gdLst/>
              <a:ahLst/>
              <a:cxnLst/>
              <a:rect l="l" t="t" r="r" b="b"/>
              <a:pathLst>
                <a:path w="6600" h="10320" extrusionOk="0">
                  <a:moveTo>
                    <a:pt x="2237" y="0"/>
                  </a:moveTo>
                  <a:cubicBezTo>
                    <a:pt x="1445" y="0"/>
                    <a:pt x="661" y="92"/>
                    <a:pt x="0" y="344"/>
                  </a:cubicBezTo>
                  <a:cubicBezTo>
                    <a:pt x="0" y="344"/>
                    <a:pt x="1959" y="10319"/>
                    <a:pt x="2650" y="10319"/>
                  </a:cubicBezTo>
                  <a:cubicBezTo>
                    <a:pt x="2652" y="10319"/>
                    <a:pt x="2655" y="10319"/>
                    <a:pt x="2657" y="10319"/>
                  </a:cubicBezTo>
                  <a:cubicBezTo>
                    <a:pt x="3359" y="10252"/>
                    <a:pt x="6600" y="678"/>
                    <a:pt x="6600" y="678"/>
                  </a:cubicBezTo>
                  <a:cubicBezTo>
                    <a:pt x="6600" y="678"/>
                    <a:pt x="4387" y="0"/>
                    <a:pt x="22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34"/>
            <p:cNvSpPr/>
            <p:nvPr/>
          </p:nvSpPr>
          <p:spPr>
            <a:xfrm>
              <a:off x="5288504" y="2227121"/>
              <a:ext cx="2179" cy="99099"/>
            </a:xfrm>
            <a:custGeom>
              <a:avLst/>
              <a:gdLst/>
              <a:ahLst/>
              <a:cxnLst/>
              <a:rect l="l" t="t" r="r" b="b"/>
              <a:pathLst>
                <a:path w="68" h="3092" extrusionOk="0">
                  <a:moveTo>
                    <a:pt x="34" y="0"/>
                  </a:moveTo>
                  <a:cubicBezTo>
                    <a:pt x="18" y="0"/>
                    <a:pt x="1" y="685"/>
                    <a:pt x="1" y="1538"/>
                  </a:cubicBezTo>
                  <a:cubicBezTo>
                    <a:pt x="1" y="2406"/>
                    <a:pt x="18" y="3092"/>
                    <a:pt x="34" y="3092"/>
                  </a:cubicBezTo>
                  <a:cubicBezTo>
                    <a:pt x="51" y="3092"/>
                    <a:pt x="68" y="2406"/>
                    <a:pt x="68" y="1538"/>
                  </a:cubicBezTo>
                  <a:cubicBezTo>
                    <a:pt x="68" y="685"/>
                    <a:pt x="51" y="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34"/>
            <p:cNvSpPr/>
            <p:nvPr/>
          </p:nvSpPr>
          <p:spPr>
            <a:xfrm>
              <a:off x="4902397" y="2231415"/>
              <a:ext cx="14519" cy="96951"/>
            </a:xfrm>
            <a:custGeom>
              <a:avLst/>
              <a:gdLst/>
              <a:ahLst/>
              <a:cxnLst/>
              <a:rect l="l" t="t" r="r" b="b"/>
              <a:pathLst>
                <a:path w="453" h="3025" extrusionOk="0">
                  <a:moveTo>
                    <a:pt x="452" y="0"/>
                  </a:moveTo>
                  <a:lnTo>
                    <a:pt x="452" y="0"/>
                  </a:lnTo>
                  <a:cubicBezTo>
                    <a:pt x="402" y="150"/>
                    <a:pt x="385" y="284"/>
                    <a:pt x="369" y="435"/>
                  </a:cubicBezTo>
                  <a:cubicBezTo>
                    <a:pt x="318" y="719"/>
                    <a:pt x="252" y="1086"/>
                    <a:pt x="201" y="1504"/>
                  </a:cubicBezTo>
                  <a:cubicBezTo>
                    <a:pt x="135" y="1922"/>
                    <a:pt x="85" y="2306"/>
                    <a:pt x="51" y="2573"/>
                  </a:cubicBezTo>
                  <a:cubicBezTo>
                    <a:pt x="18" y="2724"/>
                    <a:pt x="18" y="2874"/>
                    <a:pt x="1" y="3024"/>
                  </a:cubicBezTo>
                  <a:cubicBezTo>
                    <a:pt x="51" y="2874"/>
                    <a:pt x="85" y="2740"/>
                    <a:pt x="101" y="2590"/>
                  </a:cubicBezTo>
                  <a:cubicBezTo>
                    <a:pt x="135" y="2306"/>
                    <a:pt x="201" y="1938"/>
                    <a:pt x="268" y="1521"/>
                  </a:cubicBezTo>
                  <a:cubicBezTo>
                    <a:pt x="318" y="1103"/>
                    <a:pt x="369" y="719"/>
                    <a:pt x="402" y="451"/>
                  </a:cubicBezTo>
                  <a:cubicBezTo>
                    <a:pt x="435" y="301"/>
                    <a:pt x="452" y="150"/>
                    <a:pt x="4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34"/>
            <p:cNvSpPr/>
            <p:nvPr/>
          </p:nvSpPr>
          <p:spPr>
            <a:xfrm>
              <a:off x="5084473" y="2335289"/>
              <a:ext cx="10224" cy="293482"/>
            </a:xfrm>
            <a:custGeom>
              <a:avLst/>
              <a:gdLst/>
              <a:ahLst/>
              <a:cxnLst/>
              <a:rect l="l" t="t" r="r" b="b"/>
              <a:pathLst>
                <a:path w="319" h="9157" extrusionOk="0">
                  <a:moveTo>
                    <a:pt x="302" y="1"/>
                  </a:moveTo>
                  <a:cubicBezTo>
                    <a:pt x="302" y="34"/>
                    <a:pt x="302" y="67"/>
                    <a:pt x="302" y="101"/>
                  </a:cubicBezTo>
                  <a:cubicBezTo>
                    <a:pt x="302" y="168"/>
                    <a:pt x="302" y="251"/>
                    <a:pt x="285" y="368"/>
                  </a:cubicBezTo>
                  <a:cubicBezTo>
                    <a:pt x="285" y="602"/>
                    <a:pt x="268" y="936"/>
                    <a:pt x="268" y="1337"/>
                  </a:cubicBezTo>
                  <a:cubicBezTo>
                    <a:pt x="235" y="2173"/>
                    <a:pt x="185" y="3326"/>
                    <a:pt x="118" y="4579"/>
                  </a:cubicBezTo>
                  <a:cubicBezTo>
                    <a:pt x="68" y="5849"/>
                    <a:pt x="18" y="6985"/>
                    <a:pt x="1" y="7820"/>
                  </a:cubicBezTo>
                  <a:cubicBezTo>
                    <a:pt x="1" y="8238"/>
                    <a:pt x="1" y="8572"/>
                    <a:pt x="1" y="8806"/>
                  </a:cubicBezTo>
                  <a:cubicBezTo>
                    <a:pt x="1" y="8906"/>
                    <a:pt x="1" y="9006"/>
                    <a:pt x="1" y="9073"/>
                  </a:cubicBezTo>
                  <a:cubicBezTo>
                    <a:pt x="1" y="9107"/>
                    <a:pt x="1" y="9140"/>
                    <a:pt x="1" y="9157"/>
                  </a:cubicBezTo>
                  <a:cubicBezTo>
                    <a:pt x="18" y="9140"/>
                    <a:pt x="18" y="9107"/>
                    <a:pt x="18" y="9073"/>
                  </a:cubicBezTo>
                  <a:cubicBezTo>
                    <a:pt x="18" y="9006"/>
                    <a:pt x="18" y="8906"/>
                    <a:pt x="18" y="8806"/>
                  </a:cubicBezTo>
                  <a:cubicBezTo>
                    <a:pt x="34" y="8572"/>
                    <a:pt x="34" y="8238"/>
                    <a:pt x="51" y="7820"/>
                  </a:cubicBezTo>
                  <a:cubicBezTo>
                    <a:pt x="84" y="6985"/>
                    <a:pt x="135" y="5849"/>
                    <a:pt x="185" y="4579"/>
                  </a:cubicBezTo>
                  <a:cubicBezTo>
                    <a:pt x="252" y="3326"/>
                    <a:pt x="285" y="2173"/>
                    <a:pt x="302" y="1354"/>
                  </a:cubicBezTo>
                  <a:cubicBezTo>
                    <a:pt x="318" y="936"/>
                    <a:pt x="318" y="602"/>
                    <a:pt x="318" y="368"/>
                  </a:cubicBezTo>
                  <a:cubicBezTo>
                    <a:pt x="318" y="251"/>
                    <a:pt x="318" y="168"/>
                    <a:pt x="318" y="101"/>
                  </a:cubicBezTo>
                  <a:cubicBezTo>
                    <a:pt x="318" y="67"/>
                    <a:pt x="318" y="34"/>
                    <a:pt x="3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34"/>
            <p:cNvSpPr/>
            <p:nvPr/>
          </p:nvSpPr>
          <p:spPr>
            <a:xfrm>
              <a:off x="5093063" y="2024693"/>
              <a:ext cx="158519" cy="318673"/>
            </a:xfrm>
            <a:custGeom>
              <a:avLst/>
              <a:gdLst/>
              <a:ahLst/>
              <a:cxnLst/>
              <a:rect l="l" t="t" r="r" b="b"/>
              <a:pathLst>
                <a:path w="4946" h="9943" extrusionOk="0">
                  <a:moveTo>
                    <a:pt x="4010" y="1"/>
                  </a:moveTo>
                  <a:cubicBezTo>
                    <a:pt x="4010" y="17"/>
                    <a:pt x="4010" y="17"/>
                    <a:pt x="4010" y="34"/>
                  </a:cubicBezTo>
                  <a:cubicBezTo>
                    <a:pt x="4010" y="67"/>
                    <a:pt x="4027" y="101"/>
                    <a:pt x="4027" y="134"/>
                  </a:cubicBezTo>
                  <a:cubicBezTo>
                    <a:pt x="4044" y="251"/>
                    <a:pt x="4077" y="368"/>
                    <a:pt x="4111" y="485"/>
                  </a:cubicBezTo>
                  <a:cubicBezTo>
                    <a:pt x="4177" y="669"/>
                    <a:pt x="4261" y="836"/>
                    <a:pt x="4361" y="1003"/>
                  </a:cubicBezTo>
                  <a:cubicBezTo>
                    <a:pt x="4495" y="1220"/>
                    <a:pt x="4612" y="1454"/>
                    <a:pt x="4712" y="1688"/>
                  </a:cubicBezTo>
                  <a:cubicBezTo>
                    <a:pt x="4846" y="1956"/>
                    <a:pt x="4896" y="2256"/>
                    <a:pt x="4862" y="2574"/>
                  </a:cubicBezTo>
                  <a:cubicBezTo>
                    <a:pt x="4762" y="2908"/>
                    <a:pt x="4578" y="3209"/>
                    <a:pt x="4294" y="3426"/>
                  </a:cubicBezTo>
                  <a:cubicBezTo>
                    <a:pt x="4010" y="3693"/>
                    <a:pt x="3760" y="3994"/>
                    <a:pt x="3526" y="4311"/>
                  </a:cubicBezTo>
                  <a:cubicBezTo>
                    <a:pt x="3275" y="4662"/>
                    <a:pt x="3125" y="5080"/>
                    <a:pt x="3125" y="5514"/>
                  </a:cubicBezTo>
                  <a:cubicBezTo>
                    <a:pt x="3125" y="5732"/>
                    <a:pt x="3158" y="5949"/>
                    <a:pt x="3258" y="6133"/>
                  </a:cubicBezTo>
                  <a:cubicBezTo>
                    <a:pt x="3359" y="6316"/>
                    <a:pt x="3425" y="6517"/>
                    <a:pt x="3509" y="6701"/>
                  </a:cubicBezTo>
                  <a:cubicBezTo>
                    <a:pt x="3542" y="6801"/>
                    <a:pt x="3542" y="6885"/>
                    <a:pt x="3542" y="6985"/>
                  </a:cubicBezTo>
                  <a:cubicBezTo>
                    <a:pt x="3542" y="7085"/>
                    <a:pt x="3509" y="7169"/>
                    <a:pt x="3459" y="7252"/>
                  </a:cubicBezTo>
                  <a:cubicBezTo>
                    <a:pt x="3342" y="7402"/>
                    <a:pt x="3208" y="7536"/>
                    <a:pt x="3041" y="7636"/>
                  </a:cubicBezTo>
                  <a:lnTo>
                    <a:pt x="1454" y="8823"/>
                  </a:lnTo>
                  <a:lnTo>
                    <a:pt x="385" y="9641"/>
                  </a:lnTo>
                  <a:lnTo>
                    <a:pt x="100" y="9859"/>
                  </a:lnTo>
                  <a:lnTo>
                    <a:pt x="34" y="9909"/>
                  </a:lnTo>
                  <a:cubicBezTo>
                    <a:pt x="17" y="9925"/>
                    <a:pt x="0" y="9942"/>
                    <a:pt x="0" y="9942"/>
                  </a:cubicBezTo>
                  <a:lnTo>
                    <a:pt x="0" y="9942"/>
                  </a:lnTo>
                  <a:cubicBezTo>
                    <a:pt x="17" y="9925"/>
                    <a:pt x="17" y="9925"/>
                    <a:pt x="34" y="9925"/>
                  </a:cubicBezTo>
                  <a:lnTo>
                    <a:pt x="117" y="9859"/>
                  </a:lnTo>
                  <a:lnTo>
                    <a:pt x="401" y="9658"/>
                  </a:lnTo>
                  <a:lnTo>
                    <a:pt x="1487" y="8873"/>
                  </a:lnTo>
                  <a:lnTo>
                    <a:pt x="3091" y="7687"/>
                  </a:lnTo>
                  <a:cubicBezTo>
                    <a:pt x="3242" y="7586"/>
                    <a:pt x="3392" y="7453"/>
                    <a:pt x="3509" y="7286"/>
                  </a:cubicBezTo>
                  <a:cubicBezTo>
                    <a:pt x="3559" y="7202"/>
                    <a:pt x="3593" y="7102"/>
                    <a:pt x="3609" y="7001"/>
                  </a:cubicBezTo>
                  <a:cubicBezTo>
                    <a:pt x="3609" y="6885"/>
                    <a:pt x="3593" y="6784"/>
                    <a:pt x="3559" y="6684"/>
                  </a:cubicBezTo>
                  <a:cubicBezTo>
                    <a:pt x="3492" y="6484"/>
                    <a:pt x="3409" y="6300"/>
                    <a:pt x="3325" y="6116"/>
                  </a:cubicBezTo>
                  <a:cubicBezTo>
                    <a:pt x="3225" y="5915"/>
                    <a:pt x="3175" y="5715"/>
                    <a:pt x="3175" y="5514"/>
                  </a:cubicBezTo>
                  <a:cubicBezTo>
                    <a:pt x="3192" y="5097"/>
                    <a:pt x="3325" y="4696"/>
                    <a:pt x="3576" y="4345"/>
                  </a:cubicBezTo>
                  <a:cubicBezTo>
                    <a:pt x="3810" y="4027"/>
                    <a:pt x="4060" y="3743"/>
                    <a:pt x="4344" y="3476"/>
                  </a:cubicBezTo>
                  <a:cubicBezTo>
                    <a:pt x="4478" y="3342"/>
                    <a:pt x="4595" y="3209"/>
                    <a:pt x="4695" y="3058"/>
                  </a:cubicBezTo>
                  <a:cubicBezTo>
                    <a:pt x="4812" y="2908"/>
                    <a:pt x="4879" y="2758"/>
                    <a:pt x="4913" y="2574"/>
                  </a:cubicBezTo>
                  <a:cubicBezTo>
                    <a:pt x="4946" y="2256"/>
                    <a:pt x="4896" y="1939"/>
                    <a:pt x="4762" y="1655"/>
                  </a:cubicBezTo>
                  <a:cubicBezTo>
                    <a:pt x="4645" y="1438"/>
                    <a:pt x="4528" y="1204"/>
                    <a:pt x="4395" y="986"/>
                  </a:cubicBezTo>
                  <a:cubicBezTo>
                    <a:pt x="4294" y="819"/>
                    <a:pt x="4211" y="652"/>
                    <a:pt x="4144" y="468"/>
                  </a:cubicBezTo>
                  <a:cubicBezTo>
                    <a:pt x="4094" y="368"/>
                    <a:pt x="4060" y="251"/>
                    <a:pt x="4044" y="134"/>
                  </a:cubicBezTo>
                  <a:cubicBezTo>
                    <a:pt x="4027" y="51"/>
                    <a:pt x="4027" y="1"/>
                    <a:pt x="40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34"/>
            <p:cNvSpPr/>
            <p:nvPr/>
          </p:nvSpPr>
          <p:spPr>
            <a:xfrm>
              <a:off x="4969894" y="2014533"/>
              <a:ext cx="125860" cy="316494"/>
            </a:xfrm>
            <a:custGeom>
              <a:avLst/>
              <a:gdLst/>
              <a:ahLst/>
              <a:cxnLst/>
              <a:rect l="l" t="t" r="r" b="b"/>
              <a:pathLst>
                <a:path w="3927" h="9875" extrusionOk="0">
                  <a:moveTo>
                    <a:pt x="1220" y="0"/>
                  </a:moveTo>
                  <a:cubicBezTo>
                    <a:pt x="1220" y="0"/>
                    <a:pt x="1203" y="17"/>
                    <a:pt x="1203" y="17"/>
                  </a:cubicBezTo>
                  <a:cubicBezTo>
                    <a:pt x="1220" y="17"/>
                    <a:pt x="1220" y="0"/>
                    <a:pt x="1220" y="0"/>
                  </a:cubicBezTo>
                  <a:close/>
                  <a:moveTo>
                    <a:pt x="1203" y="17"/>
                  </a:moveTo>
                  <a:lnTo>
                    <a:pt x="1153" y="100"/>
                  </a:lnTo>
                  <a:cubicBezTo>
                    <a:pt x="1103" y="167"/>
                    <a:pt x="1053" y="267"/>
                    <a:pt x="969" y="401"/>
                  </a:cubicBezTo>
                  <a:cubicBezTo>
                    <a:pt x="769" y="785"/>
                    <a:pt x="585" y="1170"/>
                    <a:pt x="435" y="1587"/>
                  </a:cubicBezTo>
                  <a:cubicBezTo>
                    <a:pt x="217" y="2189"/>
                    <a:pt x="84" y="2824"/>
                    <a:pt x="17" y="3459"/>
                  </a:cubicBezTo>
                  <a:cubicBezTo>
                    <a:pt x="0" y="3643"/>
                    <a:pt x="17" y="3826"/>
                    <a:pt x="50" y="4010"/>
                  </a:cubicBezTo>
                  <a:cubicBezTo>
                    <a:pt x="84" y="4211"/>
                    <a:pt x="167" y="4395"/>
                    <a:pt x="318" y="4545"/>
                  </a:cubicBezTo>
                  <a:cubicBezTo>
                    <a:pt x="385" y="4612"/>
                    <a:pt x="468" y="4679"/>
                    <a:pt x="568" y="4712"/>
                  </a:cubicBezTo>
                  <a:cubicBezTo>
                    <a:pt x="669" y="4745"/>
                    <a:pt x="769" y="4779"/>
                    <a:pt x="852" y="4812"/>
                  </a:cubicBezTo>
                  <a:cubicBezTo>
                    <a:pt x="953" y="4846"/>
                    <a:pt x="1036" y="4879"/>
                    <a:pt x="1120" y="4946"/>
                  </a:cubicBezTo>
                  <a:cubicBezTo>
                    <a:pt x="1203" y="4996"/>
                    <a:pt x="1253" y="5096"/>
                    <a:pt x="1270" y="5180"/>
                  </a:cubicBezTo>
                  <a:cubicBezTo>
                    <a:pt x="1320" y="5380"/>
                    <a:pt x="1304" y="5581"/>
                    <a:pt x="1253" y="5781"/>
                  </a:cubicBezTo>
                  <a:cubicBezTo>
                    <a:pt x="1220" y="5982"/>
                    <a:pt x="1187" y="6182"/>
                    <a:pt x="1187" y="6383"/>
                  </a:cubicBezTo>
                  <a:cubicBezTo>
                    <a:pt x="1153" y="6767"/>
                    <a:pt x="1203" y="7135"/>
                    <a:pt x="1320" y="7502"/>
                  </a:cubicBezTo>
                  <a:cubicBezTo>
                    <a:pt x="1404" y="7836"/>
                    <a:pt x="1554" y="8154"/>
                    <a:pt x="1738" y="8438"/>
                  </a:cubicBezTo>
                  <a:cubicBezTo>
                    <a:pt x="1905" y="8689"/>
                    <a:pt x="2106" y="8923"/>
                    <a:pt x="2339" y="9123"/>
                  </a:cubicBezTo>
                  <a:cubicBezTo>
                    <a:pt x="2674" y="9407"/>
                    <a:pt x="3058" y="9624"/>
                    <a:pt x="3459" y="9758"/>
                  </a:cubicBezTo>
                  <a:cubicBezTo>
                    <a:pt x="3576" y="9791"/>
                    <a:pt x="3693" y="9825"/>
                    <a:pt x="3810" y="9858"/>
                  </a:cubicBezTo>
                  <a:lnTo>
                    <a:pt x="3893" y="9875"/>
                  </a:lnTo>
                  <a:lnTo>
                    <a:pt x="3927" y="9875"/>
                  </a:lnTo>
                  <a:cubicBezTo>
                    <a:pt x="3910" y="9875"/>
                    <a:pt x="3910" y="9858"/>
                    <a:pt x="3893" y="9858"/>
                  </a:cubicBezTo>
                  <a:lnTo>
                    <a:pt x="3810" y="9841"/>
                  </a:lnTo>
                  <a:cubicBezTo>
                    <a:pt x="3726" y="9825"/>
                    <a:pt x="3609" y="9791"/>
                    <a:pt x="3476" y="9741"/>
                  </a:cubicBezTo>
                  <a:cubicBezTo>
                    <a:pt x="3075" y="9591"/>
                    <a:pt x="2690" y="9357"/>
                    <a:pt x="2373" y="9073"/>
                  </a:cubicBezTo>
                  <a:cubicBezTo>
                    <a:pt x="1888" y="8655"/>
                    <a:pt x="1537" y="8104"/>
                    <a:pt x="1370" y="7486"/>
                  </a:cubicBezTo>
                  <a:cubicBezTo>
                    <a:pt x="1270" y="7135"/>
                    <a:pt x="1220" y="6750"/>
                    <a:pt x="1237" y="6383"/>
                  </a:cubicBezTo>
                  <a:cubicBezTo>
                    <a:pt x="1253" y="6182"/>
                    <a:pt x="1287" y="5982"/>
                    <a:pt x="1320" y="5798"/>
                  </a:cubicBezTo>
                  <a:cubicBezTo>
                    <a:pt x="1370" y="5581"/>
                    <a:pt x="1387" y="5380"/>
                    <a:pt x="1337" y="5163"/>
                  </a:cubicBezTo>
                  <a:cubicBezTo>
                    <a:pt x="1304" y="5063"/>
                    <a:pt x="1253" y="4963"/>
                    <a:pt x="1170" y="4896"/>
                  </a:cubicBezTo>
                  <a:cubicBezTo>
                    <a:pt x="1086" y="4829"/>
                    <a:pt x="986" y="4779"/>
                    <a:pt x="886" y="4745"/>
                  </a:cubicBezTo>
                  <a:cubicBezTo>
                    <a:pt x="786" y="4712"/>
                    <a:pt x="685" y="4695"/>
                    <a:pt x="602" y="4645"/>
                  </a:cubicBezTo>
                  <a:cubicBezTo>
                    <a:pt x="502" y="4612"/>
                    <a:pt x="435" y="4562"/>
                    <a:pt x="351" y="4495"/>
                  </a:cubicBezTo>
                  <a:cubicBezTo>
                    <a:pt x="234" y="4361"/>
                    <a:pt x="151" y="4194"/>
                    <a:pt x="117" y="4010"/>
                  </a:cubicBezTo>
                  <a:cubicBezTo>
                    <a:pt x="84" y="3826"/>
                    <a:pt x="67" y="3643"/>
                    <a:pt x="84" y="3459"/>
                  </a:cubicBezTo>
                  <a:cubicBezTo>
                    <a:pt x="134" y="2824"/>
                    <a:pt x="268" y="2206"/>
                    <a:pt x="485" y="1604"/>
                  </a:cubicBezTo>
                  <a:cubicBezTo>
                    <a:pt x="618" y="1186"/>
                    <a:pt x="802" y="785"/>
                    <a:pt x="1003" y="418"/>
                  </a:cubicBezTo>
                  <a:cubicBezTo>
                    <a:pt x="1070" y="284"/>
                    <a:pt x="1120" y="167"/>
                    <a:pt x="1170" y="100"/>
                  </a:cubicBezTo>
                  <a:lnTo>
                    <a:pt x="1203" y="17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34"/>
            <p:cNvSpPr/>
            <p:nvPr/>
          </p:nvSpPr>
          <p:spPr>
            <a:xfrm>
              <a:off x="4995054" y="2387755"/>
              <a:ext cx="447194" cy="149449"/>
            </a:xfrm>
            <a:custGeom>
              <a:avLst/>
              <a:gdLst/>
              <a:ahLst/>
              <a:cxnLst/>
              <a:rect l="l" t="t" r="r" b="b"/>
              <a:pathLst>
                <a:path w="13953" h="4663" extrusionOk="0">
                  <a:moveTo>
                    <a:pt x="1" y="1"/>
                  </a:moveTo>
                  <a:lnTo>
                    <a:pt x="1" y="2808"/>
                  </a:lnTo>
                  <a:lnTo>
                    <a:pt x="5615" y="4044"/>
                  </a:lnTo>
                  <a:lnTo>
                    <a:pt x="9541" y="4663"/>
                  </a:lnTo>
                  <a:cubicBezTo>
                    <a:pt x="11997" y="4663"/>
                    <a:pt x="13952" y="2424"/>
                    <a:pt x="13568" y="1"/>
                  </a:cubicBezTo>
                  <a:lnTo>
                    <a:pt x="13568" y="1"/>
                  </a:lnTo>
                  <a:lnTo>
                    <a:pt x="8455" y="2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34"/>
            <p:cNvSpPr/>
            <p:nvPr/>
          </p:nvSpPr>
          <p:spPr>
            <a:xfrm>
              <a:off x="4995054" y="2387755"/>
              <a:ext cx="345435" cy="9166"/>
            </a:xfrm>
            <a:custGeom>
              <a:avLst/>
              <a:gdLst/>
              <a:ahLst/>
              <a:cxnLst/>
              <a:rect l="l" t="t" r="r" b="b"/>
              <a:pathLst>
                <a:path w="10778" h="286" extrusionOk="0">
                  <a:moveTo>
                    <a:pt x="1" y="1"/>
                  </a:moveTo>
                  <a:cubicBezTo>
                    <a:pt x="34" y="18"/>
                    <a:pt x="67" y="18"/>
                    <a:pt x="101" y="18"/>
                  </a:cubicBezTo>
                  <a:lnTo>
                    <a:pt x="418" y="51"/>
                  </a:lnTo>
                  <a:cubicBezTo>
                    <a:pt x="686" y="85"/>
                    <a:pt x="1087" y="118"/>
                    <a:pt x="1571" y="135"/>
                  </a:cubicBezTo>
                  <a:cubicBezTo>
                    <a:pt x="2540" y="202"/>
                    <a:pt x="3894" y="268"/>
                    <a:pt x="5381" y="285"/>
                  </a:cubicBezTo>
                  <a:cubicBezTo>
                    <a:pt x="6868" y="285"/>
                    <a:pt x="8221" y="268"/>
                    <a:pt x="9207" y="268"/>
                  </a:cubicBezTo>
                  <a:lnTo>
                    <a:pt x="10360" y="235"/>
                  </a:lnTo>
                  <a:lnTo>
                    <a:pt x="10677" y="235"/>
                  </a:lnTo>
                  <a:cubicBezTo>
                    <a:pt x="10711" y="235"/>
                    <a:pt x="10744" y="235"/>
                    <a:pt x="10778" y="218"/>
                  </a:cubicBezTo>
                  <a:lnTo>
                    <a:pt x="5381" y="218"/>
                  </a:lnTo>
                  <a:cubicBezTo>
                    <a:pt x="3894" y="202"/>
                    <a:pt x="2540" y="151"/>
                    <a:pt x="1571" y="101"/>
                  </a:cubicBezTo>
                  <a:cubicBezTo>
                    <a:pt x="1087" y="68"/>
                    <a:pt x="686" y="51"/>
                    <a:pt x="418" y="18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34"/>
            <p:cNvSpPr/>
            <p:nvPr/>
          </p:nvSpPr>
          <p:spPr>
            <a:xfrm>
              <a:off x="4809228" y="2324969"/>
              <a:ext cx="185313" cy="116374"/>
            </a:xfrm>
            <a:custGeom>
              <a:avLst/>
              <a:gdLst/>
              <a:ahLst/>
              <a:cxnLst/>
              <a:rect l="l" t="t" r="r" b="b"/>
              <a:pathLst>
                <a:path w="5782" h="3631" extrusionOk="0">
                  <a:moveTo>
                    <a:pt x="1621" y="1"/>
                  </a:moveTo>
                  <a:cubicBezTo>
                    <a:pt x="1124" y="1"/>
                    <a:pt x="594" y="5"/>
                    <a:pt x="318" y="5"/>
                  </a:cubicBezTo>
                  <a:cubicBezTo>
                    <a:pt x="51" y="5"/>
                    <a:pt x="51" y="389"/>
                    <a:pt x="301" y="389"/>
                  </a:cubicBezTo>
                  <a:lnTo>
                    <a:pt x="2173" y="473"/>
                  </a:lnTo>
                  <a:lnTo>
                    <a:pt x="2190" y="623"/>
                  </a:lnTo>
                  <a:lnTo>
                    <a:pt x="318" y="640"/>
                  </a:lnTo>
                  <a:cubicBezTo>
                    <a:pt x="118" y="657"/>
                    <a:pt x="1" y="957"/>
                    <a:pt x="602" y="1008"/>
                  </a:cubicBezTo>
                  <a:lnTo>
                    <a:pt x="2173" y="1074"/>
                  </a:lnTo>
                  <a:lnTo>
                    <a:pt x="2173" y="1175"/>
                  </a:lnTo>
                  <a:lnTo>
                    <a:pt x="585" y="1392"/>
                  </a:lnTo>
                  <a:cubicBezTo>
                    <a:pt x="502" y="1392"/>
                    <a:pt x="301" y="1442"/>
                    <a:pt x="301" y="1526"/>
                  </a:cubicBezTo>
                  <a:cubicBezTo>
                    <a:pt x="301" y="1526"/>
                    <a:pt x="201" y="1726"/>
                    <a:pt x="652" y="1776"/>
                  </a:cubicBezTo>
                  <a:cubicBezTo>
                    <a:pt x="674" y="1779"/>
                    <a:pt x="721" y="1780"/>
                    <a:pt x="785" y="1780"/>
                  </a:cubicBezTo>
                  <a:cubicBezTo>
                    <a:pt x="1171" y="1780"/>
                    <a:pt x="2189" y="1743"/>
                    <a:pt x="2190" y="1743"/>
                  </a:cubicBezTo>
                  <a:lnTo>
                    <a:pt x="2190" y="1743"/>
                  </a:lnTo>
                  <a:lnTo>
                    <a:pt x="2123" y="1876"/>
                  </a:lnTo>
                  <a:lnTo>
                    <a:pt x="702" y="2177"/>
                  </a:lnTo>
                  <a:cubicBezTo>
                    <a:pt x="462" y="2225"/>
                    <a:pt x="498" y="2580"/>
                    <a:pt x="737" y="2580"/>
                  </a:cubicBezTo>
                  <a:cubicBezTo>
                    <a:pt x="747" y="2580"/>
                    <a:pt x="758" y="2580"/>
                    <a:pt x="769" y="2578"/>
                  </a:cubicBezTo>
                  <a:lnTo>
                    <a:pt x="2290" y="2445"/>
                  </a:lnTo>
                  <a:lnTo>
                    <a:pt x="3777" y="3631"/>
                  </a:lnTo>
                  <a:lnTo>
                    <a:pt x="5782" y="3631"/>
                  </a:lnTo>
                  <a:lnTo>
                    <a:pt x="5715" y="2227"/>
                  </a:lnTo>
                  <a:lnTo>
                    <a:pt x="4930" y="2077"/>
                  </a:lnTo>
                  <a:cubicBezTo>
                    <a:pt x="4930" y="2077"/>
                    <a:pt x="3075" y="39"/>
                    <a:pt x="2724" y="22"/>
                  </a:cubicBezTo>
                  <a:cubicBezTo>
                    <a:pt x="2582" y="5"/>
                    <a:pt x="2119" y="1"/>
                    <a:pt x="162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34"/>
            <p:cNvSpPr/>
            <p:nvPr/>
          </p:nvSpPr>
          <p:spPr>
            <a:xfrm>
              <a:off x="4999348" y="2477752"/>
              <a:ext cx="296687" cy="58395"/>
            </a:xfrm>
            <a:custGeom>
              <a:avLst/>
              <a:gdLst/>
              <a:ahLst/>
              <a:cxnLst/>
              <a:rect l="l" t="t" r="r" b="b"/>
              <a:pathLst>
                <a:path w="9257" h="1822" extrusionOk="0">
                  <a:moveTo>
                    <a:pt x="0" y="0"/>
                  </a:moveTo>
                  <a:cubicBezTo>
                    <a:pt x="34" y="17"/>
                    <a:pt x="67" y="33"/>
                    <a:pt x="100" y="33"/>
                  </a:cubicBezTo>
                  <a:lnTo>
                    <a:pt x="351" y="117"/>
                  </a:lnTo>
                  <a:cubicBezTo>
                    <a:pt x="585" y="167"/>
                    <a:pt x="919" y="267"/>
                    <a:pt x="1337" y="368"/>
                  </a:cubicBezTo>
                  <a:cubicBezTo>
                    <a:pt x="2172" y="585"/>
                    <a:pt x="3309" y="852"/>
                    <a:pt x="4595" y="1103"/>
                  </a:cubicBezTo>
                  <a:cubicBezTo>
                    <a:pt x="5882" y="1353"/>
                    <a:pt x="7035" y="1537"/>
                    <a:pt x="7887" y="1654"/>
                  </a:cubicBezTo>
                  <a:cubicBezTo>
                    <a:pt x="8304" y="1704"/>
                    <a:pt x="8655" y="1754"/>
                    <a:pt x="8889" y="1788"/>
                  </a:cubicBezTo>
                  <a:lnTo>
                    <a:pt x="9173" y="1805"/>
                  </a:lnTo>
                  <a:lnTo>
                    <a:pt x="8889" y="1754"/>
                  </a:lnTo>
                  <a:lnTo>
                    <a:pt x="7903" y="1604"/>
                  </a:lnTo>
                  <a:cubicBezTo>
                    <a:pt x="7051" y="1487"/>
                    <a:pt x="5882" y="1287"/>
                    <a:pt x="4612" y="1036"/>
                  </a:cubicBezTo>
                  <a:cubicBezTo>
                    <a:pt x="3325" y="785"/>
                    <a:pt x="2172" y="518"/>
                    <a:pt x="1354" y="317"/>
                  </a:cubicBezTo>
                  <a:lnTo>
                    <a:pt x="368" y="84"/>
                  </a:lnTo>
                  <a:lnTo>
                    <a:pt x="100" y="17"/>
                  </a:lnTo>
                  <a:cubicBezTo>
                    <a:pt x="67" y="17"/>
                    <a:pt x="34" y="0"/>
                    <a:pt x="0" y="0"/>
                  </a:cubicBezTo>
                  <a:close/>
                  <a:moveTo>
                    <a:pt x="9173" y="1805"/>
                  </a:moveTo>
                  <a:cubicBezTo>
                    <a:pt x="9190" y="1821"/>
                    <a:pt x="9223" y="1821"/>
                    <a:pt x="9257" y="1821"/>
                  </a:cubicBezTo>
                  <a:cubicBezTo>
                    <a:pt x="9240" y="1805"/>
                    <a:pt x="9207" y="1805"/>
                    <a:pt x="9173" y="180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34"/>
            <p:cNvSpPr/>
            <p:nvPr/>
          </p:nvSpPr>
          <p:spPr>
            <a:xfrm>
              <a:off x="4991849" y="2389903"/>
              <a:ext cx="5929" cy="88394"/>
            </a:xfrm>
            <a:custGeom>
              <a:avLst/>
              <a:gdLst/>
              <a:ahLst/>
              <a:cxnLst/>
              <a:rect l="l" t="t" r="r" b="b"/>
              <a:pathLst>
                <a:path w="185" h="2758" extrusionOk="0">
                  <a:moveTo>
                    <a:pt x="34" y="1"/>
                  </a:moveTo>
                  <a:cubicBezTo>
                    <a:pt x="17" y="135"/>
                    <a:pt x="0" y="268"/>
                    <a:pt x="17" y="402"/>
                  </a:cubicBezTo>
                  <a:cubicBezTo>
                    <a:pt x="0" y="652"/>
                    <a:pt x="0" y="1003"/>
                    <a:pt x="17" y="1388"/>
                  </a:cubicBezTo>
                  <a:cubicBezTo>
                    <a:pt x="34" y="1755"/>
                    <a:pt x="84" y="2106"/>
                    <a:pt x="117" y="2357"/>
                  </a:cubicBezTo>
                  <a:cubicBezTo>
                    <a:pt x="117" y="2490"/>
                    <a:pt x="151" y="2624"/>
                    <a:pt x="184" y="2758"/>
                  </a:cubicBezTo>
                  <a:cubicBezTo>
                    <a:pt x="184" y="2624"/>
                    <a:pt x="167" y="2490"/>
                    <a:pt x="151" y="2357"/>
                  </a:cubicBezTo>
                  <a:cubicBezTo>
                    <a:pt x="134" y="2106"/>
                    <a:pt x="101" y="1755"/>
                    <a:pt x="84" y="1371"/>
                  </a:cubicBezTo>
                  <a:cubicBezTo>
                    <a:pt x="67" y="987"/>
                    <a:pt x="67" y="652"/>
                    <a:pt x="50" y="402"/>
                  </a:cubicBezTo>
                  <a:cubicBezTo>
                    <a:pt x="67" y="268"/>
                    <a:pt x="50" y="135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34"/>
            <p:cNvSpPr/>
            <p:nvPr/>
          </p:nvSpPr>
          <p:spPr>
            <a:xfrm>
              <a:off x="5018098" y="2390992"/>
              <a:ext cx="9134" cy="90509"/>
            </a:xfrm>
            <a:custGeom>
              <a:avLst/>
              <a:gdLst/>
              <a:ahLst/>
              <a:cxnLst/>
              <a:rect l="l" t="t" r="r" b="b"/>
              <a:pathLst>
                <a:path w="285" h="2824" extrusionOk="0">
                  <a:moveTo>
                    <a:pt x="117" y="0"/>
                  </a:moveTo>
                  <a:lnTo>
                    <a:pt x="117" y="0"/>
                  </a:lnTo>
                  <a:cubicBezTo>
                    <a:pt x="100" y="34"/>
                    <a:pt x="100" y="67"/>
                    <a:pt x="100" y="101"/>
                  </a:cubicBezTo>
                  <a:cubicBezTo>
                    <a:pt x="84" y="184"/>
                    <a:pt x="67" y="284"/>
                    <a:pt x="67" y="418"/>
                  </a:cubicBezTo>
                  <a:cubicBezTo>
                    <a:pt x="0" y="1086"/>
                    <a:pt x="50" y="1771"/>
                    <a:pt x="184" y="2423"/>
                  </a:cubicBezTo>
                  <a:cubicBezTo>
                    <a:pt x="201" y="2557"/>
                    <a:pt x="234" y="2657"/>
                    <a:pt x="251" y="2724"/>
                  </a:cubicBezTo>
                  <a:cubicBezTo>
                    <a:pt x="267" y="2757"/>
                    <a:pt x="267" y="2791"/>
                    <a:pt x="284" y="2824"/>
                  </a:cubicBezTo>
                  <a:cubicBezTo>
                    <a:pt x="284" y="2690"/>
                    <a:pt x="251" y="2557"/>
                    <a:pt x="234" y="2423"/>
                  </a:cubicBezTo>
                  <a:cubicBezTo>
                    <a:pt x="184" y="2172"/>
                    <a:pt x="134" y="1805"/>
                    <a:pt x="117" y="1420"/>
                  </a:cubicBezTo>
                  <a:cubicBezTo>
                    <a:pt x="100" y="1036"/>
                    <a:pt x="100" y="669"/>
                    <a:pt x="100" y="418"/>
                  </a:cubicBezTo>
                  <a:cubicBezTo>
                    <a:pt x="117" y="284"/>
                    <a:pt x="117" y="134"/>
                    <a:pt x="1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34"/>
            <p:cNvSpPr/>
            <p:nvPr/>
          </p:nvSpPr>
          <p:spPr>
            <a:xfrm>
              <a:off x="4999348" y="2402594"/>
              <a:ext cx="12564" cy="11891"/>
            </a:xfrm>
            <a:custGeom>
              <a:avLst/>
              <a:gdLst/>
              <a:ahLst/>
              <a:cxnLst/>
              <a:rect l="l" t="t" r="r" b="b"/>
              <a:pathLst>
                <a:path w="392" h="371" extrusionOk="0">
                  <a:moveTo>
                    <a:pt x="184" y="1"/>
                  </a:moveTo>
                  <a:cubicBezTo>
                    <a:pt x="133" y="1"/>
                    <a:pt x="106" y="28"/>
                    <a:pt x="117" y="39"/>
                  </a:cubicBezTo>
                  <a:cubicBezTo>
                    <a:pt x="117" y="39"/>
                    <a:pt x="130" y="35"/>
                    <a:pt x="151" y="35"/>
                  </a:cubicBezTo>
                  <a:cubicBezTo>
                    <a:pt x="171" y="35"/>
                    <a:pt x="201" y="39"/>
                    <a:pt x="234" y="56"/>
                  </a:cubicBezTo>
                  <a:cubicBezTo>
                    <a:pt x="284" y="89"/>
                    <a:pt x="301" y="123"/>
                    <a:pt x="318" y="156"/>
                  </a:cubicBezTo>
                  <a:cubicBezTo>
                    <a:pt x="318" y="246"/>
                    <a:pt x="248" y="307"/>
                    <a:pt x="170" y="307"/>
                  </a:cubicBezTo>
                  <a:cubicBezTo>
                    <a:pt x="147" y="307"/>
                    <a:pt x="123" y="301"/>
                    <a:pt x="100" y="290"/>
                  </a:cubicBezTo>
                  <a:cubicBezTo>
                    <a:pt x="67" y="256"/>
                    <a:pt x="50" y="206"/>
                    <a:pt x="50" y="173"/>
                  </a:cubicBezTo>
                  <a:cubicBezTo>
                    <a:pt x="50" y="89"/>
                    <a:pt x="100" y="56"/>
                    <a:pt x="100" y="39"/>
                  </a:cubicBezTo>
                  <a:lnTo>
                    <a:pt x="100" y="39"/>
                  </a:lnTo>
                  <a:cubicBezTo>
                    <a:pt x="100" y="39"/>
                    <a:pt x="17" y="56"/>
                    <a:pt x="0" y="173"/>
                  </a:cubicBezTo>
                  <a:cubicBezTo>
                    <a:pt x="0" y="223"/>
                    <a:pt x="17" y="290"/>
                    <a:pt x="67" y="323"/>
                  </a:cubicBezTo>
                  <a:cubicBezTo>
                    <a:pt x="105" y="356"/>
                    <a:pt x="147" y="371"/>
                    <a:pt x="189" y="371"/>
                  </a:cubicBezTo>
                  <a:cubicBezTo>
                    <a:pt x="295" y="371"/>
                    <a:pt x="392" y="276"/>
                    <a:pt x="368" y="156"/>
                  </a:cubicBezTo>
                  <a:cubicBezTo>
                    <a:pt x="368" y="89"/>
                    <a:pt x="318" y="39"/>
                    <a:pt x="268" y="23"/>
                  </a:cubicBezTo>
                  <a:cubicBezTo>
                    <a:pt x="236" y="7"/>
                    <a:pt x="207" y="1"/>
                    <a:pt x="1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34"/>
            <p:cNvSpPr/>
            <p:nvPr/>
          </p:nvSpPr>
          <p:spPr>
            <a:xfrm>
              <a:off x="4788363" y="2494322"/>
              <a:ext cx="263483" cy="32178"/>
            </a:xfrm>
            <a:custGeom>
              <a:avLst/>
              <a:gdLst/>
              <a:ahLst/>
              <a:cxnLst/>
              <a:rect l="l" t="t" r="r" b="b"/>
              <a:pathLst>
                <a:path w="8221" h="1004" extrusionOk="0">
                  <a:moveTo>
                    <a:pt x="7870" y="1"/>
                  </a:moveTo>
                  <a:cubicBezTo>
                    <a:pt x="7569" y="1"/>
                    <a:pt x="7268" y="18"/>
                    <a:pt x="6968" y="68"/>
                  </a:cubicBezTo>
                  <a:cubicBezTo>
                    <a:pt x="6516" y="135"/>
                    <a:pt x="6065" y="218"/>
                    <a:pt x="5631" y="335"/>
                  </a:cubicBezTo>
                  <a:cubicBezTo>
                    <a:pt x="5146" y="469"/>
                    <a:pt x="4595" y="619"/>
                    <a:pt x="4027" y="753"/>
                  </a:cubicBezTo>
                  <a:cubicBezTo>
                    <a:pt x="3492" y="870"/>
                    <a:pt x="2941" y="937"/>
                    <a:pt x="2389" y="937"/>
                  </a:cubicBezTo>
                  <a:cubicBezTo>
                    <a:pt x="1938" y="920"/>
                    <a:pt x="1487" y="853"/>
                    <a:pt x="1069" y="703"/>
                  </a:cubicBezTo>
                  <a:cubicBezTo>
                    <a:pt x="785" y="586"/>
                    <a:pt x="501" y="452"/>
                    <a:pt x="267" y="268"/>
                  </a:cubicBezTo>
                  <a:cubicBezTo>
                    <a:pt x="115" y="146"/>
                    <a:pt x="32" y="66"/>
                    <a:pt x="6" y="66"/>
                  </a:cubicBezTo>
                  <a:cubicBezTo>
                    <a:pt x="3" y="66"/>
                    <a:pt x="1" y="66"/>
                    <a:pt x="0" y="68"/>
                  </a:cubicBezTo>
                  <a:cubicBezTo>
                    <a:pt x="17" y="85"/>
                    <a:pt x="33" y="101"/>
                    <a:pt x="67" y="118"/>
                  </a:cubicBezTo>
                  <a:cubicBezTo>
                    <a:pt x="117" y="185"/>
                    <a:pt x="184" y="235"/>
                    <a:pt x="251" y="285"/>
                  </a:cubicBezTo>
                  <a:cubicBezTo>
                    <a:pt x="485" y="486"/>
                    <a:pt x="752" y="636"/>
                    <a:pt x="1053" y="736"/>
                  </a:cubicBezTo>
                  <a:cubicBezTo>
                    <a:pt x="1470" y="903"/>
                    <a:pt x="1922" y="987"/>
                    <a:pt x="2389" y="1004"/>
                  </a:cubicBezTo>
                  <a:cubicBezTo>
                    <a:pt x="2941" y="1004"/>
                    <a:pt x="3492" y="937"/>
                    <a:pt x="4044" y="820"/>
                  </a:cubicBezTo>
                  <a:cubicBezTo>
                    <a:pt x="4612" y="686"/>
                    <a:pt x="5163" y="536"/>
                    <a:pt x="5648" y="402"/>
                  </a:cubicBezTo>
                  <a:cubicBezTo>
                    <a:pt x="6082" y="285"/>
                    <a:pt x="6533" y="185"/>
                    <a:pt x="6968" y="118"/>
                  </a:cubicBezTo>
                  <a:cubicBezTo>
                    <a:pt x="7268" y="68"/>
                    <a:pt x="7569" y="34"/>
                    <a:pt x="7887" y="18"/>
                  </a:cubicBezTo>
                  <a:lnTo>
                    <a:pt x="8120" y="18"/>
                  </a:lnTo>
                  <a:cubicBezTo>
                    <a:pt x="8137" y="26"/>
                    <a:pt x="8154" y="30"/>
                    <a:pt x="8171" y="30"/>
                  </a:cubicBezTo>
                  <a:cubicBezTo>
                    <a:pt x="8187" y="30"/>
                    <a:pt x="8204" y="26"/>
                    <a:pt x="8221" y="18"/>
                  </a:cubicBezTo>
                  <a:cubicBezTo>
                    <a:pt x="8187" y="18"/>
                    <a:pt x="8154" y="18"/>
                    <a:pt x="81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34"/>
            <p:cNvSpPr/>
            <p:nvPr/>
          </p:nvSpPr>
          <p:spPr>
            <a:xfrm>
              <a:off x="5032007" y="1702943"/>
              <a:ext cx="253868" cy="401939"/>
            </a:xfrm>
            <a:custGeom>
              <a:avLst/>
              <a:gdLst/>
              <a:ahLst/>
              <a:cxnLst/>
              <a:rect l="l" t="t" r="r" b="b"/>
              <a:pathLst>
                <a:path w="7921" h="12541" extrusionOk="0">
                  <a:moveTo>
                    <a:pt x="5020" y="1"/>
                  </a:moveTo>
                  <a:cubicBezTo>
                    <a:pt x="3829" y="1"/>
                    <a:pt x="2643" y="389"/>
                    <a:pt x="1655" y="1151"/>
                  </a:cubicBezTo>
                  <a:lnTo>
                    <a:pt x="168" y="10290"/>
                  </a:lnTo>
                  <a:cubicBezTo>
                    <a:pt x="0" y="11343"/>
                    <a:pt x="769" y="12329"/>
                    <a:pt x="1905" y="12512"/>
                  </a:cubicBezTo>
                  <a:cubicBezTo>
                    <a:pt x="2024" y="12531"/>
                    <a:pt x="2143" y="12541"/>
                    <a:pt x="2260" y="12541"/>
                  </a:cubicBezTo>
                  <a:cubicBezTo>
                    <a:pt x="3273" y="12541"/>
                    <a:pt x="4163" y="11851"/>
                    <a:pt x="4328" y="10892"/>
                  </a:cubicBezTo>
                  <a:cubicBezTo>
                    <a:pt x="4528" y="9772"/>
                    <a:pt x="4762" y="8603"/>
                    <a:pt x="4762" y="8603"/>
                  </a:cubicBezTo>
                  <a:cubicBezTo>
                    <a:pt x="4762" y="8603"/>
                    <a:pt x="4763" y="8603"/>
                    <a:pt x="4764" y="8603"/>
                  </a:cubicBezTo>
                  <a:cubicBezTo>
                    <a:pt x="4815" y="8603"/>
                    <a:pt x="6261" y="8587"/>
                    <a:pt x="6884" y="6781"/>
                  </a:cubicBezTo>
                  <a:cubicBezTo>
                    <a:pt x="7486" y="5027"/>
                    <a:pt x="7920" y="833"/>
                    <a:pt x="7920" y="833"/>
                  </a:cubicBezTo>
                  <a:cubicBezTo>
                    <a:pt x="7027" y="276"/>
                    <a:pt x="6022" y="1"/>
                    <a:pt x="5020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34"/>
            <p:cNvSpPr/>
            <p:nvPr/>
          </p:nvSpPr>
          <p:spPr>
            <a:xfrm>
              <a:off x="5234435" y="1822073"/>
              <a:ext cx="16634" cy="14775"/>
            </a:xfrm>
            <a:custGeom>
              <a:avLst/>
              <a:gdLst/>
              <a:ahLst/>
              <a:cxnLst/>
              <a:rect l="l" t="t" r="r" b="b"/>
              <a:pathLst>
                <a:path w="519" h="461" extrusionOk="0">
                  <a:moveTo>
                    <a:pt x="233" y="0"/>
                  </a:moveTo>
                  <a:cubicBezTo>
                    <a:pt x="122" y="0"/>
                    <a:pt x="32" y="91"/>
                    <a:pt x="17" y="207"/>
                  </a:cubicBezTo>
                  <a:cubicBezTo>
                    <a:pt x="0" y="341"/>
                    <a:pt x="84" y="458"/>
                    <a:pt x="218" y="458"/>
                  </a:cubicBezTo>
                  <a:cubicBezTo>
                    <a:pt x="229" y="459"/>
                    <a:pt x="240" y="460"/>
                    <a:pt x="252" y="460"/>
                  </a:cubicBezTo>
                  <a:cubicBezTo>
                    <a:pt x="373" y="460"/>
                    <a:pt x="486" y="380"/>
                    <a:pt x="502" y="257"/>
                  </a:cubicBezTo>
                  <a:cubicBezTo>
                    <a:pt x="518" y="124"/>
                    <a:pt x="418" y="7"/>
                    <a:pt x="284" y="7"/>
                  </a:cubicBezTo>
                  <a:cubicBezTo>
                    <a:pt x="267" y="2"/>
                    <a:pt x="249" y="0"/>
                    <a:pt x="2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34"/>
            <p:cNvSpPr/>
            <p:nvPr/>
          </p:nvSpPr>
          <p:spPr>
            <a:xfrm>
              <a:off x="5233890" y="1812746"/>
              <a:ext cx="31089" cy="11314"/>
            </a:xfrm>
            <a:custGeom>
              <a:avLst/>
              <a:gdLst/>
              <a:ahLst/>
              <a:cxnLst/>
              <a:rect l="l" t="t" r="r" b="b"/>
              <a:pathLst>
                <a:path w="970" h="353" extrusionOk="0">
                  <a:moveTo>
                    <a:pt x="420" y="0"/>
                  </a:moveTo>
                  <a:cubicBezTo>
                    <a:pt x="320" y="0"/>
                    <a:pt x="219" y="28"/>
                    <a:pt x="134" y="64"/>
                  </a:cubicBezTo>
                  <a:cubicBezTo>
                    <a:pt x="34" y="114"/>
                    <a:pt x="1" y="164"/>
                    <a:pt x="1" y="181"/>
                  </a:cubicBezTo>
                  <a:cubicBezTo>
                    <a:pt x="6" y="186"/>
                    <a:pt x="14" y="188"/>
                    <a:pt x="26" y="188"/>
                  </a:cubicBezTo>
                  <a:cubicBezTo>
                    <a:pt x="78" y="188"/>
                    <a:pt x="194" y="150"/>
                    <a:pt x="345" y="150"/>
                  </a:cubicBezTo>
                  <a:cubicBezTo>
                    <a:pt x="394" y="150"/>
                    <a:pt x="446" y="154"/>
                    <a:pt x="502" y="164"/>
                  </a:cubicBezTo>
                  <a:cubicBezTo>
                    <a:pt x="745" y="210"/>
                    <a:pt x="892" y="352"/>
                    <a:pt x="941" y="352"/>
                  </a:cubicBezTo>
                  <a:cubicBezTo>
                    <a:pt x="946" y="352"/>
                    <a:pt x="950" y="351"/>
                    <a:pt x="953" y="348"/>
                  </a:cubicBezTo>
                  <a:cubicBezTo>
                    <a:pt x="970" y="331"/>
                    <a:pt x="953" y="281"/>
                    <a:pt x="886" y="198"/>
                  </a:cubicBezTo>
                  <a:cubicBezTo>
                    <a:pt x="786" y="97"/>
                    <a:pt x="669" y="30"/>
                    <a:pt x="535" y="14"/>
                  </a:cubicBezTo>
                  <a:cubicBezTo>
                    <a:pt x="498" y="4"/>
                    <a:pt x="459" y="0"/>
                    <a:pt x="4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34"/>
            <p:cNvSpPr/>
            <p:nvPr/>
          </p:nvSpPr>
          <p:spPr>
            <a:xfrm>
              <a:off x="5148733" y="1808291"/>
              <a:ext cx="16634" cy="15160"/>
            </a:xfrm>
            <a:custGeom>
              <a:avLst/>
              <a:gdLst/>
              <a:ahLst/>
              <a:cxnLst/>
              <a:rect l="l" t="t" r="r" b="b"/>
              <a:pathLst>
                <a:path w="519" h="473" extrusionOk="0">
                  <a:moveTo>
                    <a:pt x="251" y="0"/>
                  </a:moveTo>
                  <a:cubicBezTo>
                    <a:pt x="132" y="0"/>
                    <a:pt x="33" y="81"/>
                    <a:pt x="18" y="203"/>
                  </a:cubicBezTo>
                  <a:cubicBezTo>
                    <a:pt x="1" y="337"/>
                    <a:pt x="101" y="454"/>
                    <a:pt x="218" y="470"/>
                  </a:cubicBezTo>
                  <a:cubicBezTo>
                    <a:pt x="230" y="472"/>
                    <a:pt x="241" y="472"/>
                    <a:pt x="252" y="472"/>
                  </a:cubicBezTo>
                  <a:cubicBezTo>
                    <a:pt x="374" y="472"/>
                    <a:pt x="487" y="392"/>
                    <a:pt x="502" y="270"/>
                  </a:cubicBezTo>
                  <a:cubicBezTo>
                    <a:pt x="519" y="136"/>
                    <a:pt x="419" y="19"/>
                    <a:pt x="285" y="2"/>
                  </a:cubicBezTo>
                  <a:cubicBezTo>
                    <a:pt x="274" y="1"/>
                    <a:pt x="262" y="0"/>
                    <a:pt x="2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34"/>
            <p:cNvSpPr/>
            <p:nvPr/>
          </p:nvSpPr>
          <p:spPr>
            <a:xfrm>
              <a:off x="5146073" y="1800439"/>
              <a:ext cx="31633" cy="11314"/>
            </a:xfrm>
            <a:custGeom>
              <a:avLst/>
              <a:gdLst/>
              <a:ahLst/>
              <a:cxnLst/>
              <a:rect l="l" t="t" r="r" b="b"/>
              <a:pathLst>
                <a:path w="987" h="353" extrusionOk="0">
                  <a:moveTo>
                    <a:pt x="423" y="0"/>
                  </a:moveTo>
                  <a:cubicBezTo>
                    <a:pt x="327" y="0"/>
                    <a:pt x="230" y="27"/>
                    <a:pt x="134" y="64"/>
                  </a:cubicBezTo>
                  <a:cubicBezTo>
                    <a:pt x="34" y="114"/>
                    <a:pt x="0" y="164"/>
                    <a:pt x="17" y="181"/>
                  </a:cubicBezTo>
                  <a:cubicBezTo>
                    <a:pt x="20" y="186"/>
                    <a:pt x="26" y="188"/>
                    <a:pt x="37" y="188"/>
                  </a:cubicBezTo>
                  <a:cubicBezTo>
                    <a:pt x="84" y="188"/>
                    <a:pt x="204" y="150"/>
                    <a:pt x="352" y="150"/>
                  </a:cubicBezTo>
                  <a:cubicBezTo>
                    <a:pt x="399" y="150"/>
                    <a:pt x="450" y="153"/>
                    <a:pt x="502" y="164"/>
                  </a:cubicBezTo>
                  <a:cubicBezTo>
                    <a:pt x="745" y="209"/>
                    <a:pt x="905" y="352"/>
                    <a:pt x="957" y="352"/>
                  </a:cubicBezTo>
                  <a:cubicBezTo>
                    <a:pt x="962" y="352"/>
                    <a:pt x="966" y="351"/>
                    <a:pt x="969" y="348"/>
                  </a:cubicBezTo>
                  <a:cubicBezTo>
                    <a:pt x="986" y="331"/>
                    <a:pt x="969" y="281"/>
                    <a:pt x="886" y="197"/>
                  </a:cubicBezTo>
                  <a:cubicBezTo>
                    <a:pt x="802" y="97"/>
                    <a:pt x="669" y="30"/>
                    <a:pt x="535" y="13"/>
                  </a:cubicBezTo>
                  <a:cubicBezTo>
                    <a:pt x="498" y="4"/>
                    <a:pt x="460" y="0"/>
                    <a:pt x="4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34"/>
            <p:cNvSpPr/>
            <p:nvPr/>
          </p:nvSpPr>
          <p:spPr>
            <a:xfrm>
              <a:off x="5196392" y="1808900"/>
              <a:ext cx="22531" cy="72721"/>
            </a:xfrm>
            <a:custGeom>
              <a:avLst/>
              <a:gdLst/>
              <a:ahLst/>
              <a:cxnLst/>
              <a:rect l="l" t="t" r="r" b="b"/>
              <a:pathLst>
                <a:path w="703" h="2269" extrusionOk="0">
                  <a:moveTo>
                    <a:pt x="268" y="0"/>
                  </a:moveTo>
                  <a:lnTo>
                    <a:pt x="268" y="0"/>
                  </a:lnTo>
                  <a:cubicBezTo>
                    <a:pt x="285" y="468"/>
                    <a:pt x="369" y="936"/>
                    <a:pt x="469" y="1387"/>
                  </a:cubicBezTo>
                  <a:cubicBezTo>
                    <a:pt x="502" y="1587"/>
                    <a:pt x="536" y="1771"/>
                    <a:pt x="569" y="1938"/>
                  </a:cubicBezTo>
                  <a:cubicBezTo>
                    <a:pt x="603" y="2005"/>
                    <a:pt x="603" y="2072"/>
                    <a:pt x="586" y="2139"/>
                  </a:cubicBezTo>
                  <a:cubicBezTo>
                    <a:pt x="569" y="2189"/>
                    <a:pt x="502" y="2189"/>
                    <a:pt x="435" y="2189"/>
                  </a:cubicBezTo>
                  <a:cubicBezTo>
                    <a:pt x="372" y="2175"/>
                    <a:pt x="311" y="2170"/>
                    <a:pt x="251" y="2170"/>
                  </a:cubicBezTo>
                  <a:cubicBezTo>
                    <a:pt x="169" y="2170"/>
                    <a:pt x="88" y="2179"/>
                    <a:pt x="1" y="2189"/>
                  </a:cubicBezTo>
                  <a:cubicBezTo>
                    <a:pt x="135" y="2222"/>
                    <a:pt x="285" y="2256"/>
                    <a:pt x="435" y="2256"/>
                  </a:cubicBezTo>
                  <a:cubicBezTo>
                    <a:pt x="452" y="2264"/>
                    <a:pt x="469" y="2268"/>
                    <a:pt x="486" y="2268"/>
                  </a:cubicBezTo>
                  <a:cubicBezTo>
                    <a:pt x="502" y="2268"/>
                    <a:pt x="519" y="2264"/>
                    <a:pt x="536" y="2256"/>
                  </a:cubicBezTo>
                  <a:cubicBezTo>
                    <a:pt x="603" y="2256"/>
                    <a:pt x="636" y="2222"/>
                    <a:pt x="669" y="2189"/>
                  </a:cubicBezTo>
                  <a:cubicBezTo>
                    <a:pt x="703" y="2105"/>
                    <a:pt x="703" y="2005"/>
                    <a:pt x="686" y="1922"/>
                  </a:cubicBezTo>
                  <a:cubicBezTo>
                    <a:pt x="653" y="1738"/>
                    <a:pt x="619" y="1571"/>
                    <a:pt x="586" y="1370"/>
                  </a:cubicBezTo>
                  <a:cubicBezTo>
                    <a:pt x="519" y="902"/>
                    <a:pt x="402" y="451"/>
                    <a:pt x="2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34"/>
            <p:cNvSpPr/>
            <p:nvPr/>
          </p:nvSpPr>
          <p:spPr>
            <a:xfrm>
              <a:off x="5107517" y="1942773"/>
              <a:ext cx="77144" cy="49838"/>
            </a:xfrm>
            <a:custGeom>
              <a:avLst/>
              <a:gdLst/>
              <a:ahLst/>
              <a:cxnLst/>
              <a:rect l="l" t="t" r="r" b="b"/>
              <a:pathLst>
                <a:path w="2407" h="1555" extrusionOk="0">
                  <a:moveTo>
                    <a:pt x="0" y="0"/>
                  </a:moveTo>
                  <a:cubicBezTo>
                    <a:pt x="0" y="0"/>
                    <a:pt x="385" y="1404"/>
                    <a:pt x="2306" y="1554"/>
                  </a:cubicBezTo>
                  <a:lnTo>
                    <a:pt x="2406" y="1120"/>
                  </a:lnTo>
                  <a:cubicBezTo>
                    <a:pt x="1521" y="969"/>
                    <a:pt x="685" y="585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34"/>
            <p:cNvSpPr/>
            <p:nvPr/>
          </p:nvSpPr>
          <p:spPr>
            <a:xfrm>
              <a:off x="5162675" y="1890275"/>
              <a:ext cx="27339" cy="18365"/>
            </a:xfrm>
            <a:custGeom>
              <a:avLst/>
              <a:gdLst/>
              <a:ahLst/>
              <a:cxnLst/>
              <a:rect l="l" t="t" r="r" b="b"/>
              <a:pathLst>
                <a:path w="853" h="573" extrusionOk="0">
                  <a:moveTo>
                    <a:pt x="435" y="1"/>
                  </a:moveTo>
                  <a:cubicBezTo>
                    <a:pt x="318" y="1"/>
                    <a:pt x="201" y="34"/>
                    <a:pt x="117" y="118"/>
                  </a:cubicBezTo>
                  <a:cubicBezTo>
                    <a:pt x="34" y="185"/>
                    <a:pt x="0" y="302"/>
                    <a:pt x="34" y="418"/>
                  </a:cubicBezTo>
                  <a:cubicBezTo>
                    <a:pt x="107" y="521"/>
                    <a:pt x="206" y="572"/>
                    <a:pt x="319" y="572"/>
                  </a:cubicBezTo>
                  <a:cubicBezTo>
                    <a:pt x="335" y="572"/>
                    <a:pt x="351" y="571"/>
                    <a:pt x="368" y="569"/>
                  </a:cubicBezTo>
                  <a:cubicBezTo>
                    <a:pt x="502" y="535"/>
                    <a:pt x="619" y="502"/>
                    <a:pt x="736" y="418"/>
                  </a:cubicBezTo>
                  <a:cubicBezTo>
                    <a:pt x="769" y="402"/>
                    <a:pt x="802" y="385"/>
                    <a:pt x="819" y="352"/>
                  </a:cubicBezTo>
                  <a:cubicBezTo>
                    <a:pt x="852" y="335"/>
                    <a:pt x="852" y="302"/>
                    <a:pt x="836" y="268"/>
                  </a:cubicBezTo>
                  <a:lnTo>
                    <a:pt x="836" y="251"/>
                  </a:lnTo>
                  <a:cubicBezTo>
                    <a:pt x="752" y="101"/>
                    <a:pt x="602" y="17"/>
                    <a:pt x="435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34"/>
            <p:cNvSpPr/>
            <p:nvPr/>
          </p:nvSpPr>
          <p:spPr>
            <a:xfrm>
              <a:off x="5168028" y="1880115"/>
              <a:ext cx="25736" cy="28012"/>
            </a:xfrm>
            <a:custGeom>
              <a:avLst/>
              <a:gdLst/>
              <a:ahLst/>
              <a:cxnLst/>
              <a:rect l="l" t="t" r="r" b="b"/>
              <a:pathLst>
                <a:path w="803" h="874" extrusionOk="0">
                  <a:moveTo>
                    <a:pt x="84" y="0"/>
                  </a:moveTo>
                  <a:cubicBezTo>
                    <a:pt x="67" y="0"/>
                    <a:pt x="17" y="67"/>
                    <a:pt x="17" y="184"/>
                  </a:cubicBezTo>
                  <a:cubicBezTo>
                    <a:pt x="0" y="351"/>
                    <a:pt x="51" y="502"/>
                    <a:pt x="168" y="635"/>
                  </a:cubicBezTo>
                  <a:cubicBezTo>
                    <a:pt x="268" y="752"/>
                    <a:pt x="418" y="836"/>
                    <a:pt x="585" y="869"/>
                  </a:cubicBezTo>
                  <a:cubicBezTo>
                    <a:pt x="611" y="872"/>
                    <a:pt x="634" y="874"/>
                    <a:pt x="655" y="874"/>
                  </a:cubicBezTo>
                  <a:cubicBezTo>
                    <a:pt x="742" y="874"/>
                    <a:pt x="786" y="849"/>
                    <a:pt x="786" y="836"/>
                  </a:cubicBezTo>
                  <a:cubicBezTo>
                    <a:pt x="802" y="802"/>
                    <a:pt x="485" y="786"/>
                    <a:pt x="284" y="535"/>
                  </a:cubicBezTo>
                  <a:cubicBezTo>
                    <a:pt x="84" y="301"/>
                    <a:pt x="134" y="17"/>
                    <a:pt x="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34"/>
            <p:cNvSpPr/>
            <p:nvPr/>
          </p:nvSpPr>
          <p:spPr>
            <a:xfrm>
              <a:off x="5125722" y="1664996"/>
              <a:ext cx="168166" cy="139193"/>
            </a:xfrm>
            <a:custGeom>
              <a:avLst/>
              <a:gdLst/>
              <a:ahLst/>
              <a:cxnLst/>
              <a:rect l="l" t="t" r="r" b="b"/>
              <a:pathLst>
                <a:path w="5247" h="4343" extrusionOk="0">
                  <a:moveTo>
                    <a:pt x="1883" y="0"/>
                  </a:moveTo>
                  <a:cubicBezTo>
                    <a:pt x="1673" y="0"/>
                    <a:pt x="1462" y="15"/>
                    <a:pt x="1254" y="46"/>
                  </a:cubicBezTo>
                  <a:cubicBezTo>
                    <a:pt x="686" y="163"/>
                    <a:pt x="168" y="480"/>
                    <a:pt x="0" y="948"/>
                  </a:cubicBezTo>
                  <a:lnTo>
                    <a:pt x="0" y="981"/>
                  </a:lnTo>
                  <a:cubicBezTo>
                    <a:pt x="502" y="2101"/>
                    <a:pt x="2139" y="3454"/>
                    <a:pt x="3392" y="3922"/>
                  </a:cubicBezTo>
                  <a:cubicBezTo>
                    <a:pt x="3292" y="3705"/>
                    <a:pt x="2574" y="3053"/>
                    <a:pt x="2457" y="2819"/>
                  </a:cubicBezTo>
                  <a:lnTo>
                    <a:pt x="2457" y="2819"/>
                  </a:lnTo>
                  <a:cubicBezTo>
                    <a:pt x="2975" y="3371"/>
                    <a:pt x="3710" y="4123"/>
                    <a:pt x="4478" y="4323"/>
                  </a:cubicBezTo>
                  <a:cubicBezTo>
                    <a:pt x="4536" y="4333"/>
                    <a:pt x="4589" y="4342"/>
                    <a:pt x="4642" y="4342"/>
                  </a:cubicBezTo>
                  <a:cubicBezTo>
                    <a:pt x="4681" y="4342"/>
                    <a:pt x="4720" y="4337"/>
                    <a:pt x="4762" y="4323"/>
                  </a:cubicBezTo>
                  <a:cubicBezTo>
                    <a:pt x="4863" y="4273"/>
                    <a:pt x="4929" y="4173"/>
                    <a:pt x="4946" y="4056"/>
                  </a:cubicBezTo>
                  <a:cubicBezTo>
                    <a:pt x="5097" y="3488"/>
                    <a:pt x="5197" y="2919"/>
                    <a:pt x="5214" y="2335"/>
                  </a:cubicBezTo>
                  <a:cubicBezTo>
                    <a:pt x="5247" y="1850"/>
                    <a:pt x="5080" y="1366"/>
                    <a:pt x="4762" y="998"/>
                  </a:cubicBezTo>
                  <a:cubicBezTo>
                    <a:pt x="4345" y="513"/>
                    <a:pt x="3643" y="280"/>
                    <a:pt x="2958" y="129"/>
                  </a:cubicBezTo>
                  <a:cubicBezTo>
                    <a:pt x="2609" y="45"/>
                    <a:pt x="2246" y="0"/>
                    <a:pt x="18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34"/>
            <p:cNvSpPr/>
            <p:nvPr/>
          </p:nvSpPr>
          <p:spPr>
            <a:xfrm>
              <a:off x="5029315" y="1668073"/>
              <a:ext cx="121085" cy="247426"/>
            </a:xfrm>
            <a:custGeom>
              <a:avLst/>
              <a:gdLst/>
              <a:ahLst/>
              <a:cxnLst/>
              <a:rect l="l" t="t" r="r" b="b"/>
              <a:pathLst>
                <a:path w="3778" h="7720" extrusionOk="0">
                  <a:moveTo>
                    <a:pt x="2778" y="1"/>
                  </a:moveTo>
                  <a:cubicBezTo>
                    <a:pt x="420" y="1"/>
                    <a:pt x="170" y="2915"/>
                    <a:pt x="51" y="3776"/>
                  </a:cubicBezTo>
                  <a:cubicBezTo>
                    <a:pt x="1" y="4210"/>
                    <a:pt x="1" y="4645"/>
                    <a:pt x="1" y="5079"/>
                  </a:cubicBezTo>
                  <a:cubicBezTo>
                    <a:pt x="1" y="6165"/>
                    <a:pt x="820" y="7719"/>
                    <a:pt x="820" y="7719"/>
                  </a:cubicBezTo>
                  <a:cubicBezTo>
                    <a:pt x="1989" y="6884"/>
                    <a:pt x="1989" y="4595"/>
                    <a:pt x="1989" y="4595"/>
                  </a:cubicBezTo>
                  <a:cubicBezTo>
                    <a:pt x="3677" y="3358"/>
                    <a:pt x="3426" y="1069"/>
                    <a:pt x="3426" y="1069"/>
                  </a:cubicBezTo>
                  <a:lnTo>
                    <a:pt x="3777" y="150"/>
                  </a:lnTo>
                  <a:cubicBezTo>
                    <a:pt x="3408" y="47"/>
                    <a:pt x="3076" y="1"/>
                    <a:pt x="27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34"/>
            <p:cNvSpPr/>
            <p:nvPr/>
          </p:nvSpPr>
          <p:spPr>
            <a:xfrm>
              <a:off x="5054506" y="1807843"/>
              <a:ext cx="40736" cy="59933"/>
            </a:xfrm>
            <a:custGeom>
              <a:avLst/>
              <a:gdLst/>
              <a:ahLst/>
              <a:cxnLst/>
              <a:rect l="l" t="t" r="r" b="b"/>
              <a:pathLst>
                <a:path w="1271" h="1870" extrusionOk="0">
                  <a:moveTo>
                    <a:pt x="862" y="0"/>
                  </a:moveTo>
                  <a:cubicBezTo>
                    <a:pt x="797" y="0"/>
                    <a:pt x="732" y="6"/>
                    <a:pt x="669" y="16"/>
                  </a:cubicBezTo>
                  <a:cubicBezTo>
                    <a:pt x="451" y="50"/>
                    <a:pt x="268" y="167"/>
                    <a:pt x="151" y="334"/>
                  </a:cubicBezTo>
                  <a:cubicBezTo>
                    <a:pt x="34" y="518"/>
                    <a:pt x="0" y="735"/>
                    <a:pt x="34" y="935"/>
                  </a:cubicBezTo>
                  <a:cubicBezTo>
                    <a:pt x="67" y="1136"/>
                    <a:pt x="167" y="1336"/>
                    <a:pt x="284" y="1503"/>
                  </a:cubicBezTo>
                  <a:cubicBezTo>
                    <a:pt x="368" y="1637"/>
                    <a:pt x="485" y="1737"/>
                    <a:pt x="618" y="1804"/>
                  </a:cubicBezTo>
                  <a:cubicBezTo>
                    <a:pt x="689" y="1848"/>
                    <a:pt x="764" y="1869"/>
                    <a:pt x="839" y="1869"/>
                  </a:cubicBezTo>
                  <a:cubicBezTo>
                    <a:pt x="906" y="1869"/>
                    <a:pt x="973" y="1852"/>
                    <a:pt x="1036" y="1821"/>
                  </a:cubicBezTo>
                  <a:lnTo>
                    <a:pt x="1270" y="83"/>
                  </a:lnTo>
                  <a:cubicBezTo>
                    <a:pt x="1144" y="26"/>
                    <a:pt x="1003" y="0"/>
                    <a:pt x="862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34"/>
            <p:cNvSpPr/>
            <p:nvPr/>
          </p:nvSpPr>
          <p:spPr>
            <a:xfrm>
              <a:off x="5068416" y="1816400"/>
              <a:ext cx="21986" cy="34710"/>
            </a:xfrm>
            <a:custGeom>
              <a:avLst/>
              <a:gdLst/>
              <a:ahLst/>
              <a:cxnLst/>
              <a:rect l="l" t="t" r="r" b="b"/>
              <a:pathLst>
                <a:path w="686" h="1083" extrusionOk="0">
                  <a:moveTo>
                    <a:pt x="452" y="0"/>
                  </a:moveTo>
                  <a:cubicBezTo>
                    <a:pt x="352" y="0"/>
                    <a:pt x="235" y="33"/>
                    <a:pt x="168" y="117"/>
                  </a:cubicBezTo>
                  <a:cubicBezTo>
                    <a:pt x="67" y="217"/>
                    <a:pt x="17" y="334"/>
                    <a:pt x="17" y="451"/>
                  </a:cubicBezTo>
                  <a:cubicBezTo>
                    <a:pt x="1" y="585"/>
                    <a:pt x="17" y="702"/>
                    <a:pt x="51" y="802"/>
                  </a:cubicBezTo>
                  <a:cubicBezTo>
                    <a:pt x="84" y="919"/>
                    <a:pt x="151" y="1003"/>
                    <a:pt x="251" y="1053"/>
                  </a:cubicBezTo>
                  <a:cubicBezTo>
                    <a:pt x="295" y="1075"/>
                    <a:pt x="336" y="1083"/>
                    <a:pt x="371" y="1083"/>
                  </a:cubicBezTo>
                  <a:cubicBezTo>
                    <a:pt x="471" y="1083"/>
                    <a:pt x="531" y="1019"/>
                    <a:pt x="519" y="1019"/>
                  </a:cubicBezTo>
                  <a:cubicBezTo>
                    <a:pt x="502" y="1003"/>
                    <a:pt x="418" y="1036"/>
                    <a:pt x="301" y="952"/>
                  </a:cubicBezTo>
                  <a:cubicBezTo>
                    <a:pt x="184" y="819"/>
                    <a:pt x="134" y="652"/>
                    <a:pt x="168" y="468"/>
                  </a:cubicBezTo>
                  <a:cubicBezTo>
                    <a:pt x="168" y="301"/>
                    <a:pt x="285" y="150"/>
                    <a:pt x="452" y="117"/>
                  </a:cubicBezTo>
                  <a:cubicBezTo>
                    <a:pt x="585" y="117"/>
                    <a:pt x="636" y="184"/>
                    <a:pt x="652" y="184"/>
                  </a:cubicBezTo>
                  <a:cubicBezTo>
                    <a:pt x="686" y="184"/>
                    <a:pt x="652" y="33"/>
                    <a:pt x="452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34"/>
            <p:cNvSpPr/>
            <p:nvPr/>
          </p:nvSpPr>
          <p:spPr>
            <a:xfrm>
              <a:off x="4982747" y="1866174"/>
              <a:ext cx="102848" cy="345435"/>
            </a:xfrm>
            <a:custGeom>
              <a:avLst/>
              <a:gdLst/>
              <a:ahLst/>
              <a:cxnLst/>
              <a:rect l="l" t="t" r="r" b="b"/>
              <a:pathLst>
                <a:path w="3209" h="10778" extrusionOk="0">
                  <a:moveTo>
                    <a:pt x="3175" y="1"/>
                  </a:moveTo>
                  <a:lnTo>
                    <a:pt x="652" y="4262"/>
                  </a:lnTo>
                  <a:cubicBezTo>
                    <a:pt x="418" y="6434"/>
                    <a:pt x="201" y="8606"/>
                    <a:pt x="0" y="10778"/>
                  </a:cubicBezTo>
                  <a:lnTo>
                    <a:pt x="451" y="9742"/>
                  </a:lnTo>
                  <a:cubicBezTo>
                    <a:pt x="502" y="10043"/>
                    <a:pt x="535" y="10343"/>
                    <a:pt x="585" y="10644"/>
                  </a:cubicBezTo>
                  <a:cubicBezTo>
                    <a:pt x="1036" y="10711"/>
                    <a:pt x="1487" y="10744"/>
                    <a:pt x="1938" y="10744"/>
                  </a:cubicBezTo>
                  <a:cubicBezTo>
                    <a:pt x="2373" y="10728"/>
                    <a:pt x="2857" y="10527"/>
                    <a:pt x="3058" y="10126"/>
                  </a:cubicBezTo>
                  <a:cubicBezTo>
                    <a:pt x="3175" y="9859"/>
                    <a:pt x="3208" y="9558"/>
                    <a:pt x="3175" y="9257"/>
                  </a:cubicBezTo>
                  <a:cubicBezTo>
                    <a:pt x="3091" y="6166"/>
                    <a:pt x="2674" y="3042"/>
                    <a:pt x="31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3" name="Google Shape;1093;p34"/>
          <p:cNvSpPr txBox="1"/>
          <p:nvPr/>
        </p:nvSpPr>
        <p:spPr>
          <a:xfrm>
            <a:off x="5631985" y="2184287"/>
            <a:ext cx="3528857" cy="1637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" b="1" i="0" u="none" strike="noStrike" cap="none" dirty="0">
                <a:solidFill>
                  <a:srgbClr val="000000"/>
                </a:solidFill>
                <a:latin typeface="Josefin Sans" pitchFamily="2" charset="0"/>
                <a:ea typeface="Arial"/>
                <a:cs typeface="Arial"/>
                <a:sym typeface="Arial"/>
              </a:rPr>
              <a:t>Sponsors</a:t>
            </a:r>
            <a:r>
              <a:rPr lang="en" sz="1600" b="1" i="0" u="none" strike="noStrike" cap="none" dirty="0">
                <a:solidFill>
                  <a:srgbClr val="000000"/>
                </a:solidFill>
                <a:latin typeface="Josefin Sans" pitchFamily="2" charset="0"/>
                <a:ea typeface="Arial"/>
                <a:cs typeface="Arial"/>
                <a:sym typeface="Arial"/>
              </a:rPr>
              <a:t> : </a:t>
            </a:r>
            <a:r>
              <a:rPr lang="en-IN" sz="1800" b="1" i="0" u="none" strike="noStrike" cap="none" dirty="0">
                <a:solidFill>
                  <a:srgbClr val="000000"/>
                </a:solidFill>
                <a:latin typeface="Josefin Sans" pitchFamily="2" charset="0"/>
                <a:ea typeface="Arial"/>
                <a:cs typeface="Arial"/>
                <a:sym typeface="Arial"/>
              </a:rPr>
              <a:t>GNIOT</a:t>
            </a:r>
          </a:p>
          <a:p>
            <a:pPr marL="342900" indent="-34290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-IN" sz="1800" b="1" i="0" u="none" strike="noStrike" cap="none" dirty="0">
              <a:solidFill>
                <a:srgbClr val="000000"/>
              </a:solidFill>
              <a:latin typeface="Josefin Sans" pitchFamily="2" charset="0"/>
              <a:ea typeface="Arial"/>
              <a:cs typeface="Arial"/>
              <a:sym typeface="Arial"/>
            </a:endParaRPr>
          </a:p>
          <a:p>
            <a:pPr marL="342900" indent="-34290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b="1" i="0" u="none" strike="noStrike" cap="none" dirty="0">
                <a:solidFill>
                  <a:srgbClr val="000000"/>
                </a:solidFill>
                <a:latin typeface="Josefin Sans" pitchFamily="2" charset="0"/>
                <a:ea typeface="Arial"/>
                <a:cs typeface="Arial"/>
                <a:sym typeface="Arial"/>
              </a:rPr>
              <a:t>Trainer</a:t>
            </a:r>
            <a:r>
              <a:rPr lang="en-IN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IN" b="1" dirty="0">
                <a:latin typeface="Josefin Sans" pitchFamily="2" charset="0"/>
              </a:rPr>
              <a:t>Mr Amit </a:t>
            </a:r>
            <a:r>
              <a:rPr lang="en-IN" b="1" dirty="0" err="1">
                <a:latin typeface="Josefin Sans" pitchFamily="2" charset="0"/>
              </a:rPr>
              <a:t>Balyan</a:t>
            </a:r>
            <a:endParaRPr lang="en-IN" sz="1400" b="1" i="0" u="none" strike="noStrike" cap="none" dirty="0">
              <a:solidFill>
                <a:srgbClr val="000000"/>
              </a:solidFill>
              <a:latin typeface="Josefin Sans" pitchFamily="2" charset="0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endParaRPr dirty="0"/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8" name="Google Shape;1098;p35"/>
          <p:cNvGrpSpPr/>
          <p:nvPr/>
        </p:nvGrpSpPr>
        <p:grpSpPr>
          <a:xfrm>
            <a:off x="4394265" y="2977837"/>
            <a:ext cx="2655311" cy="744437"/>
            <a:chOff x="5631625" y="3422288"/>
            <a:chExt cx="2655311" cy="744437"/>
          </a:xfrm>
        </p:grpSpPr>
        <p:sp>
          <p:nvSpPr>
            <p:cNvPr id="1099" name="Google Shape;1099;p35"/>
            <p:cNvSpPr/>
            <p:nvPr/>
          </p:nvSpPr>
          <p:spPr>
            <a:xfrm>
              <a:off x="6304450" y="3783638"/>
              <a:ext cx="309000" cy="80400"/>
            </a:xfrm>
            <a:custGeom>
              <a:avLst/>
              <a:gdLst/>
              <a:ahLst/>
              <a:cxnLst/>
              <a:rect l="l" t="t" r="r" b="b"/>
              <a:pathLst>
                <a:path w="12360" h="3216" extrusionOk="0">
                  <a:moveTo>
                    <a:pt x="10752" y="632"/>
                  </a:moveTo>
                  <a:cubicBezTo>
                    <a:pt x="11324" y="632"/>
                    <a:pt x="11776" y="1084"/>
                    <a:pt x="11776" y="1644"/>
                  </a:cubicBezTo>
                  <a:cubicBezTo>
                    <a:pt x="11776" y="2215"/>
                    <a:pt x="11324" y="2668"/>
                    <a:pt x="10752" y="2668"/>
                  </a:cubicBezTo>
                  <a:cubicBezTo>
                    <a:pt x="10193" y="2668"/>
                    <a:pt x="9740" y="2215"/>
                    <a:pt x="9740" y="1644"/>
                  </a:cubicBezTo>
                  <a:cubicBezTo>
                    <a:pt x="9740" y="1084"/>
                    <a:pt x="10193" y="632"/>
                    <a:pt x="10752" y="632"/>
                  </a:cubicBezTo>
                  <a:close/>
                  <a:moveTo>
                    <a:pt x="10752" y="1"/>
                  </a:moveTo>
                  <a:cubicBezTo>
                    <a:pt x="10086" y="1"/>
                    <a:pt x="9502" y="537"/>
                    <a:pt x="9264" y="977"/>
                  </a:cubicBezTo>
                  <a:lnTo>
                    <a:pt x="1" y="977"/>
                  </a:lnTo>
                  <a:lnTo>
                    <a:pt x="1" y="2025"/>
                  </a:lnTo>
                  <a:lnTo>
                    <a:pt x="9216" y="2025"/>
                  </a:lnTo>
                  <a:cubicBezTo>
                    <a:pt x="9407" y="2763"/>
                    <a:pt x="10026" y="3215"/>
                    <a:pt x="10752" y="3215"/>
                  </a:cubicBezTo>
                  <a:cubicBezTo>
                    <a:pt x="11645" y="3215"/>
                    <a:pt x="12360" y="2501"/>
                    <a:pt x="12360" y="1608"/>
                  </a:cubicBezTo>
                  <a:cubicBezTo>
                    <a:pt x="12360" y="727"/>
                    <a:pt x="11645" y="1"/>
                    <a:pt x="10752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35"/>
            <p:cNvSpPr/>
            <p:nvPr/>
          </p:nvSpPr>
          <p:spPr>
            <a:xfrm>
              <a:off x="5631625" y="3483064"/>
              <a:ext cx="683690" cy="683661"/>
            </a:xfrm>
            <a:custGeom>
              <a:avLst/>
              <a:gdLst/>
              <a:ahLst/>
              <a:cxnLst/>
              <a:rect l="l" t="t" r="r" b="b"/>
              <a:pathLst>
                <a:path w="23945" h="23944" extrusionOk="0">
                  <a:moveTo>
                    <a:pt x="11966" y="1084"/>
                  </a:moveTo>
                  <a:cubicBezTo>
                    <a:pt x="17979" y="1084"/>
                    <a:pt x="22861" y="5965"/>
                    <a:pt x="22861" y="11966"/>
                  </a:cubicBezTo>
                  <a:cubicBezTo>
                    <a:pt x="22861" y="17978"/>
                    <a:pt x="17979" y="22860"/>
                    <a:pt x="11966" y="22860"/>
                  </a:cubicBezTo>
                  <a:cubicBezTo>
                    <a:pt x="5966" y="22860"/>
                    <a:pt x="1084" y="17978"/>
                    <a:pt x="1084" y="11966"/>
                  </a:cubicBezTo>
                  <a:cubicBezTo>
                    <a:pt x="1084" y="5965"/>
                    <a:pt x="5966" y="1084"/>
                    <a:pt x="11966" y="1084"/>
                  </a:cubicBezTo>
                  <a:close/>
                  <a:moveTo>
                    <a:pt x="11966" y="0"/>
                  </a:moveTo>
                  <a:cubicBezTo>
                    <a:pt x="5370" y="0"/>
                    <a:pt x="1" y="5370"/>
                    <a:pt x="1" y="11966"/>
                  </a:cubicBezTo>
                  <a:cubicBezTo>
                    <a:pt x="1" y="18574"/>
                    <a:pt x="5370" y="23943"/>
                    <a:pt x="11966" y="23943"/>
                  </a:cubicBezTo>
                  <a:cubicBezTo>
                    <a:pt x="18574" y="23943"/>
                    <a:pt x="23944" y="18574"/>
                    <a:pt x="23944" y="11966"/>
                  </a:cubicBezTo>
                  <a:cubicBezTo>
                    <a:pt x="23944" y="5370"/>
                    <a:pt x="18574" y="0"/>
                    <a:pt x="11966" y="0"/>
                  </a:cubicBezTo>
                  <a:close/>
                </a:path>
              </a:pathLst>
            </a:custGeom>
            <a:solidFill>
              <a:srgbClr val="4949E7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35"/>
            <p:cNvSpPr/>
            <p:nvPr/>
          </p:nvSpPr>
          <p:spPr>
            <a:xfrm>
              <a:off x="6743500" y="3547613"/>
              <a:ext cx="1543436" cy="606350"/>
            </a:xfrm>
            <a:custGeom>
              <a:avLst/>
              <a:gdLst/>
              <a:ahLst/>
              <a:cxnLst/>
              <a:rect l="l" t="t" r="r" b="b"/>
              <a:pathLst>
                <a:path w="54829" h="24254" extrusionOk="0">
                  <a:moveTo>
                    <a:pt x="1072" y="0"/>
                  </a:moveTo>
                  <a:cubicBezTo>
                    <a:pt x="477" y="0"/>
                    <a:pt x="1" y="476"/>
                    <a:pt x="1" y="1060"/>
                  </a:cubicBezTo>
                  <a:lnTo>
                    <a:pt x="1" y="23182"/>
                  </a:lnTo>
                  <a:cubicBezTo>
                    <a:pt x="1" y="23777"/>
                    <a:pt x="477" y="24253"/>
                    <a:pt x="1072" y="24253"/>
                  </a:cubicBezTo>
                  <a:lnTo>
                    <a:pt x="53757" y="24253"/>
                  </a:lnTo>
                  <a:cubicBezTo>
                    <a:pt x="54353" y="24253"/>
                    <a:pt x="54829" y="23777"/>
                    <a:pt x="54829" y="23182"/>
                  </a:cubicBezTo>
                  <a:lnTo>
                    <a:pt x="54829" y="1060"/>
                  </a:lnTo>
                  <a:cubicBezTo>
                    <a:pt x="54829" y="476"/>
                    <a:pt x="54353" y="0"/>
                    <a:pt x="537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Learning technologies and implemention</a:t>
              </a:r>
              <a:endParaRPr sz="12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2" name="Google Shape;1102;p35"/>
            <p:cNvSpPr/>
            <p:nvPr/>
          </p:nvSpPr>
          <p:spPr>
            <a:xfrm>
              <a:off x="7915075" y="3422288"/>
              <a:ext cx="250350" cy="250350"/>
            </a:xfrm>
            <a:custGeom>
              <a:avLst/>
              <a:gdLst/>
              <a:ahLst/>
              <a:cxnLst/>
              <a:rect l="l" t="t" r="r" b="b"/>
              <a:pathLst>
                <a:path w="10014" h="10014" extrusionOk="0">
                  <a:moveTo>
                    <a:pt x="5001" y="1"/>
                  </a:moveTo>
                  <a:cubicBezTo>
                    <a:pt x="2239" y="1"/>
                    <a:pt x="1" y="2239"/>
                    <a:pt x="1" y="5013"/>
                  </a:cubicBezTo>
                  <a:cubicBezTo>
                    <a:pt x="1" y="7775"/>
                    <a:pt x="2239" y="10014"/>
                    <a:pt x="5001" y="10014"/>
                  </a:cubicBezTo>
                  <a:cubicBezTo>
                    <a:pt x="7763" y="10014"/>
                    <a:pt x="10014" y="7775"/>
                    <a:pt x="10014" y="5013"/>
                  </a:cubicBezTo>
                  <a:cubicBezTo>
                    <a:pt x="10014" y="2239"/>
                    <a:pt x="7763" y="1"/>
                    <a:pt x="500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35"/>
            <p:cNvSpPr/>
            <p:nvPr/>
          </p:nvSpPr>
          <p:spPr>
            <a:xfrm>
              <a:off x="8008550" y="3487763"/>
              <a:ext cx="63125" cy="63150"/>
            </a:xfrm>
            <a:custGeom>
              <a:avLst/>
              <a:gdLst/>
              <a:ahLst/>
              <a:cxnLst/>
              <a:rect l="l" t="t" r="r" b="b"/>
              <a:pathLst>
                <a:path w="2525" h="2526" extrusionOk="0">
                  <a:moveTo>
                    <a:pt x="1262" y="1"/>
                  </a:moveTo>
                  <a:cubicBezTo>
                    <a:pt x="572" y="1"/>
                    <a:pt x="0" y="561"/>
                    <a:pt x="0" y="1263"/>
                  </a:cubicBezTo>
                  <a:cubicBezTo>
                    <a:pt x="0" y="1954"/>
                    <a:pt x="572" y="2525"/>
                    <a:pt x="1262" y="2525"/>
                  </a:cubicBezTo>
                  <a:cubicBezTo>
                    <a:pt x="1965" y="2525"/>
                    <a:pt x="2524" y="1954"/>
                    <a:pt x="2524" y="1263"/>
                  </a:cubicBezTo>
                  <a:cubicBezTo>
                    <a:pt x="2524" y="561"/>
                    <a:pt x="1965" y="1"/>
                    <a:pt x="1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35"/>
            <p:cNvSpPr/>
            <p:nvPr/>
          </p:nvSpPr>
          <p:spPr>
            <a:xfrm>
              <a:off x="7987700" y="3550888"/>
              <a:ext cx="104800" cy="48825"/>
            </a:xfrm>
            <a:custGeom>
              <a:avLst/>
              <a:gdLst/>
              <a:ahLst/>
              <a:cxnLst/>
              <a:rect l="l" t="t" r="r" b="b"/>
              <a:pathLst>
                <a:path w="4192" h="1953" extrusionOk="0">
                  <a:moveTo>
                    <a:pt x="2096" y="0"/>
                  </a:moveTo>
                  <a:cubicBezTo>
                    <a:pt x="989" y="0"/>
                    <a:pt x="72" y="857"/>
                    <a:pt x="1" y="1953"/>
                  </a:cubicBezTo>
                  <a:lnTo>
                    <a:pt x="4192" y="1953"/>
                  </a:lnTo>
                  <a:cubicBezTo>
                    <a:pt x="4120" y="857"/>
                    <a:pt x="3215" y="0"/>
                    <a:pt x="20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35"/>
            <p:cNvSpPr txBox="1"/>
            <p:nvPr/>
          </p:nvSpPr>
          <p:spPr>
            <a:xfrm>
              <a:off x="5631625" y="3674138"/>
              <a:ext cx="683700" cy="29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" sz="1500" b="0" i="0" u="none" strike="noStrike" cap="none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4</a:t>
              </a:r>
              <a:endParaRPr sz="15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06" name="Google Shape;1106;p35"/>
          <p:cNvGrpSpPr/>
          <p:nvPr/>
        </p:nvGrpSpPr>
        <p:grpSpPr>
          <a:xfrm>
            <a:off x="5221590" y="3769362"/>
            <a:ext cx="2657048" cy="766471"/>
            <a:chOff x="4086475" y="976763"/>
            <a:chExt cx="2657048" cy="766471"/>
          </a:xfrm>
        </p:grpSpPr>
        <p:sp>
          <p:nvSpPr>
            <p:cNvPr id="1107" name="Google Shape;1107;p35"/>
            <p:cNvSpPr/>
            <p:nvPr/>
          </p:nvSpPr>
          <p:spPr>
            <a:xfrm>
              <a:off x="4758125" y="1392288"/>
              <a:ext cx="237275" cy="14600"/>
            </a:xfrm>
            <a:custGeom>
              <a:avLst/>
              <a:gdLst/>
              <a:ahLst/>
              <a:cxnLst/>
              <a:rect l="l" t="t" r="r" b="b"/>
              <a:pathLst>
                <a:path w="9491" h="584" extrusionOk="0">
                  <a:moveTo>
                    <a:pt x="1" y="0"/>
                  </a:moveTo>
                  <a:lnTo>
                    <a:pt x="1" y="584"/>
                  </a:lnTo>
                  <a:lnTo>
                    <a:pt x="9490" y="584"/>
                  </a:lnTo>
                  <a:lnTo>
                    <a:pt x="9490" y="0"/>
                  </a:lnTo>
                  <a:close/>
                </a:path>
              </a:pathLst>
            </a:custGeom>
            <a:solidFill>
              <a:srgbClr val="FCD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35"/>
            <p:cNvSpPr/>
            <p:nvPr/>
          </p:nvSpPr>
          <p:spPr>
            <a:xfrm>
              <a:off x="4757825" y="1361013"/>
              <a:ext cx="310800" cy="80400"/>
            </a:xfrm>
            <a:custGeom>
              <a:avLst/>
              <a:gdLst/>
              <a:ahLst/>
              <a:cxnLst/>
              <a:rect l="l" t="t" r="r" b="b"/>
              <a:pathLst>
                <a:path w="12432" h="3216" extrusionOk="0">
                  <a:moveTo>
                    <a:pt x="10824" y="596"/>
                  </a:moveTo>
                  <a:cubicBezTo>
                    <a:pt x="11383" y="596"/>
                    <a:pt x="11848" y="1049"/>
                    <a:pt x="11848" y="1620"/>
                  </a:cubicBezTo>
                  <a:cubicBezTo>
                    <a:pt x="11848" y="2180"/>
                    <a:pt x="11383" y="2632"/>
                    <a:pt x="10824" y="2632"/>
                  </a:cubicBezTo>
                  <a:cubicBezTo>
                    <a:pt x="10252" y="2632"/>
                    <a:pt x="9800" y="2180"/>
                    <a:pt x="9800" y="1620"/>
                  </a:cubicBezTo>
                  <a:cubicBezTo>
                    <a:pt x="9800" y="1049"/>
                    <a:pt x="10252" y="596"/>
                    <a:pt x="10824" y="596"/>
                  </a:cubicBezTo>
                  <a:close/>
                  <a:moveTo>
                    <a:pt x="10824" y="1"/>
                  </a:moveTo>
                  <a:cubicBezTo>
                    <a:pt x="10145" y="1"/>
                    <a:pt x="9562" y="406"/>
                    <a:pt x="9335" y="1001"/>
                  </a:cubicBezTo>
                  <a:lnTo>
                    <a:pt x="1" y="1001"/>
                  </a:lnTo>
                  <a:lnTo>
                    <a:pt x="1" y="2037"/>
                  </a:lnTo>
                  <a:lnTo>
                    <a:pt x="9276" y="2037"/>
                  </a:lnTo>
                  <a:cubicBezTo>
                    <a:pt x="9478" y="2787"/>
                    <a:pt x="10086" y="3216"/>
                    <a:pt x="10824" y="3216"/>
                  </a:cubicBezTo>
                  <a:cubicBezTo>
                    <a:pt x="11705" y="3216"/>
                    <a:pt x="12431" y="2489"/>
                    <a:pt x="12431" y="1608"/>
                  </a:cubicBezTo>
                  <a:cubicBezTo>
                    <a:pt x="12431" y="715"/>
                    <a:pt x="11705" y="1"/>
                    <a:pt x="1082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35"/>
            <p:cNvSpPr/>
            <p:nvPr/>
          </p:nvSpPr>
          <p:spPr>
            <a:xfrm>
              <a:off x="5200150" y="1098188"/>
              <a:ext cx="1543373" cy="606350"/>
            </a:xfrm>
            <a:custGeom>
              <a:avLst/>
              <a:gdLst/>
              <a:ahLst/>
              <a:cxnLst/>
              <a:rect l="l" t="t" r="r" b="b"/>
              <a:pathLst>
                <a:path w="54817" h="24254" extrusionOk="0">
                  <a:moveTo>
                    <a:pt x="1060" y="1"/>
                  </a:moveTo>
                  <a:cubicBezTo>
                    <a:pt x="477" y="1"/>
                    <a:pt x="1" y="477"/>
                    <a:pt x="1" y="1060"/>
                  </a:cubicBezTo>
                  <a:lnTo>
                    <a:pt x="1" y="23194"/>
                  </a:lnTo>
                  <a:cubicBezTo>
                    <a:pt x="1" y="23778"/>
                    <a:pt x="477" y="24254"/>
                    <a:pt x="1060" y="24254"/>
                  </a:cubicBezTo>
                  <a:lnTo>
                    <a:pt x="53757" y="24254"/>
                  </a:lnTo>
                  <a:cubicBezTo>
                    <a:pt x="54341" y="24254"/>
                    <a:pt x="54817" y="23778"/>
                    <a:pt x="54817" y="23194"/>
                  </a:cubicBezTo>
                  <a:lnTo>
                    <a:pt x="54817" y="1060"/>
                  </a:lnTo>
                  <a:cubicBezTo>
                    <a:pt x="54817" y="477"/>
                    <a:pt x="54341" y="1"/>
                    <a:pt x="537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b="1" i="0" u="none" strike="noStrike" cap="none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Project Demonstartion</a:t>
              </a:r>
              <a:endParaRPr sz="12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0" name="Google Shape;1110;p35"/>
            <p:cNvSpPr/>
            <p:nvPr/>
          </p:nvSpPr>
          <p:spPr>
            <a:xfrm>
              <a:off x="6439300" y="976763"/>
              <a:ext cx="250350" cy="250350"/>
            </a:xfrm>
            <a:custGeom>
              <a:avLst/>
              <a:gdLst/>
              <a:ahLst/>
              <a:cxnLst/>
              <a:rect l="l" t="t" r="r" b="b"/>
              <a:pathLst>
                <a:path w="10014" h="10014" extrusionOk="0">
                  <a:moveTo>
                    <a:pt x="5013" y="0"/>
                  </a:moveTo>
                  <a:cubicBezTo>
                    <a:pt x="2239" y="0"/>
                    <a:pt x="0" y="2238"/>
                    <a:pt x="0" y="5001"/>
                  </a:cubicBezTo>
                  <a:cubicBezTo>
                    <a:pt x="0" y="7775"/>
                    <a:pt x="2239" y="10013"/>
                    <a:pt x="5013" y="10013"/>
                  </a:cubicBezTo>
                  <a:cubicBezTo>
                    <a:pt x="7775" y="10013"/>
                    <a:pt x="10014" y="7775"/>
                    <a:pt x="10014" y="5001"/>
                  </a:cubicBezTo>
                  <a:cubicBezTo>
                    <a:pt x="10014" y="2238"/>
                    <a:pt x="7775" y="0"/>
                    <a:pt x="501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35"/>
            <p:cNvSpPr/>
            <p:nvPr/>
          </p:nvSpPr>
          <p:spPr>
            <a:xfrm>
              <a:off x="6496150" y="1052963"/>
              <a:ext cx="117300" cy="113800"/>
            </a:xfrm>
            <a:custGeom>
              <a:avLst/>
              <a:gdLst/>
              <a:ahLst/>
              <a:cxnLst/>
              <a:rect l="l" t="t" r="r" b="b"/>
              <a:pathLst>
                <a:path w="4692" h="4552" extrusionOk="0">
                  <a:moveTo>
                    <a:pt x="2417" y="0"/>
                  </a:moveTo>
                  <a:cubicBezTo>
                    <a:pt x="1072" y="0"/>
                    <a:pt x="0" y="1167"/>
                    <a:pt x="155" y="2536"/>
                  </a:cubicBezTo>
                  <a:cubicBezTo>
                    <a:pt x="274" y="3572"/>
                    <a:pt x="1120" y="4417"/>
                    <a:pt x="2155" y="4536"/>
                  </a:cubicBezTo>
                  <a:cubicBezTo>
                    <a:pt x="2244" y="4546"/>
                    <a:pt x="2332" y="4551"/>
                    <a:pt x="2419" y="4551"/>
                  </a:cubicBezTo>
                  <a:cubicBezTo>
                    <a:pt x="3671" y="4551"/>
                    <a:pt x="4692" y="3532"/>
                    <a:pt x="4692" y="2274"/>
                  </a:cubicBezTo>
                  <a:lnTo>
                    <a:pt x="2417" y="2274"/>
                  </a:lnTo>
                  <a:lnTo>
                    <a:pt x="24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35"/>
            <p:cNvSpPr/>
            <p:nvPr/>
          </p:nvSpPr>
          <p:spPr>
            <a:xfrm>
              <a:off x="6572350" y="1037163"/>
              <a:ext cx="56875" cy="56900"/>
            </a:xfrm>
            <a:custGeom>
              <a:avLst/>
              <a:gdLst/>
              <a:ahLst/>
              <a:cxnLst/>
              <a:rect l="l" t="t" r="r" b="b"/>
              <a:pathLst>
                <a:path w="2275" h="2276" extrusionOk="0">
                  <a:moveTo>
                    <a:pt x="0" y="1"/>
                  </a:moveTo>
                  <a:lnTo>
                    <a:pt x="0" y="2275"/>
                  </a:lnTo>
                  <a:lnTo>
                    <a:pt x="2275" y="2275"/>
                  </a:lnTo>
                  <a:cubicBezTo>
                    <a:pt x="2275" y="1013"/>
                    <a:pt x="1263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35"/>
            <p:cNvSpPr/>
            <p:nvPr/>
          </p:nvSpPr>
          <p:spPr>
            <a:xfrm>
              <a:off x="4086475" y="1059513"/>
              <a:ext cx="683721" cy="683721"/>
            </a:xfrm>
            <a:custGeom>
              <a:avLst/>
              <a:gdLst/>
              <a:ahLst/>
              <a:cxnLst/>
              <a:rect l="l" t="t" r="r" b="b"/>
              <a:pathLst>
                <a:path w="23944" h="23944" extrusionOk="0">
                  <a:moveTo>
                    <a:pt x="11978" y="1"/>
                  </a:moveTo>
                  <a:cubicBezTo>
                    <a:pt x="5370" y="1"/>
                    <a:pt x="0" y="5370"/>
                    <a:pt x="0" y="11978"/>
                  </a:cubicBezTo>
                  <a:cubicBezTo>
                    <a:pt x="0" y="18574"/>
                    <a:pt x="5370" y="23944"/>
                    <a:pt x="11978" y="23944"/>
                  </a:cubicBezTo>
                  <a:cubicBezTo>
                    <a:pt x="18574" y="23944"/>
                    <a:pt x="23944" y="18574"/>
                    <a:pt x="23944" y="11978"/>
                  </a:cubicBezTo>
                  <a:lnTo>
                    <a:pt x="22860" y="11978"/>
                  </a:lnTo>
                  <a:cubicBezTo>
                    <a:pt x="22860" y="17979"/>
                    <a:pt x="17979" y="22861"/>
                    <a:pt x="11978" y="22861"/>
                  </a:cubicBezTo>
                  <a:cubicBezTo>
                    <a:pt x="5977" y="22861"/>
                    <a:pt x="1084" y="17979"/>
                    <a:pt x="1084" y="11978"/>
                  </a:cubicBezTo>
                  <a:cubicBezTo>
                    <a:pt x="1084" y="5966"/>
                    <a:pt x="5977" y="1084"/>
                    <a:pt x="11978" y="1084"/>
                  </a:cubicBezTo>
                  <a:lnTo>
                    <a:pt x="11978" y="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35"/>
            <p:cNvSpPr/>
            <p:nvPr/>
          </p:nvSpPr>
          <p:spPr>
            <a:xfrm>
              <a:off x="4428468" y="1059513"/>
              <a:ext cx="341718" cy="342060"/>
            </a:xfrm>
            <a:custGeom>
              <a:avLst/>
              <a:gdLst/>
              <a:ahLst/>
              <a:cxnLst/>
              <a:rect l="l" t="t" r="r" b="b"/>
              <a:pathLst>
                <a:path w="11967" h="11979" extrusionOk="0">
                  <a:moveTo>
                    <a:pt x="1" y="1"/>
                  </a:moveTo>
                  <a:lnTo>
                    <a:pt x="1" y="1084"/>
                  </a:lnTo>
                  <a:cubicBezTo>
                    <a:pt x="6002" y="1084"/>
                    <a:pt x="10883" y="5966"/>
                    <a:pt x="10883" y="11978"/>
                  </a:cubicBezTo>
                  <a:lnTo>
                    <a:pt x="11967" y="11978"/>
                  </a:lnTo>
                  <a:cubicBezTo>
                    <a:pt x="11967" y="5370"/>
                    <a:pt x="6597" y="1"/>
                    <a:pt x="1" y="1"/>
                  </a:cubicBezTo>
                  <a:close/>
                </a:path>
              </a:pathLst>
            </a:custGeom>
            <a:solidFill>
              <a:srgbClr val="FCBD24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35"/>
            <p:cNvSpPr txBox="1"/>
            <p:nvPr/>
          </p:nvSpPr>
          <p:spPr>
            <a:xfrm>
              <a:off x="4086488" y="1251650"/>
              <a:ext cx="683700" cy="29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" sz="1500" b="0" i="0" u="none" strike="noStrike" cap="none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5</a:t>
              </a:r>
              <a:endParaRPr sz="15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16" name="Google Shape;1116;p35"/>
          <p:cNvGrpSpPr/>
          <p:nvPr/>
        </p:nvGrpSpPr>
        <p:grpSpPr>
          <a:xfrm>
            <a:off x="3031848" y="1431071"/>
            <a:ext cx="2656610" cy="891011"/>
            <a:chOff x="4634313" y="1793213"/>
            <a:chExt cx="2656610" cy="891011"/>
          </a:xfrm>
        </p:grpSpPr>
        <p:sp>
          <p:nvSpPr>
            <p:cNvPr id="1117" name="Google Shape;1117;p35"/>
            <p:cNvSpPr/>
            <p:nvPr/>
          </p:nvSpPr>
          <p:spPr>
            <a:xfrm>
              <a:off x="5305375" y="2171838"/>
              <a:ext cx="310775" cy="80400"/>
            </a:xfrm>
            <a:custGeom>
              <a:avLst/>
              <a:gdLst/>
              <a:ahLst/>
              <a:cxnLst/>
              <a:rect l="l" t="t" r="r" b="b"/>
              <a:pathLst>
                <a:path w="12431" h="3216" extrusionOk="0">
                  <a:moveTo>
                    <a:pt x="10836" y="584"/>
                  </a:moveTo>
                  <a:cubicBezTo>
                    <a:pt x="11395" y="584"/>
                    <a:pt x="11848" y="1036"/>
                    <a:pt x="11848" y="1596"/>
                  </a:cubicBezTo>
                  <a:cubicBezTo>
                    <a:pt x="11848" y="2167"/>
                    <a:pt x="11395" y="2620"/>
                    <a:pt x="10836" y="2620"/>
                  </a:cubicBezTo>
                  <a:cubicBezTo>
                    <a:pt x="10264" y="2620"/>
                    <a:pt x="9812" y="2167"/>
                    <a:pt x="9812" y="1596"/>
                  </a:cubicBezTo>
                  <a:cubicBezTo>
                    <a:pt x="9812" y="1036"/>
                    <a:pt x="10264" y="584"/>
                    <a:pt x="10836" y="584"/>
                  </a:cubicBezTo>
                  <a:close/>
                  <a:moveTo>
                    <a:pt x="10836" y="1"/>
                  </a:moveTo>
                  <a:cubicBezTo>
                    <a:pt x="10157" y="1"/>
                    <a:pt x="9574" y="417"/>
                    <a:pt x="9335" y="1013"/>
                  </a:cubicBezTo>
                  <a:lnTo>
                    <a:pt x="1" y="1013"/>
                  </a:lnTo>
                  <a:lnTo>
                    <a:pt x="1" y="2048"/>
                  </a:lnTo>
                  <a:lnTo>
                    <a:pt x="9288" y="2048"/>
                  </a:lnTo>
                  <a:cubicBezTo>
                    <a:pt x="9478" y="2644"/>
                    <a:pt x="10097" y="3215"/>
                    <a:pt x="10836" y="3215"/>
                  </a:cubicBezTo>
                  <a:cubicBezTo>
                    <a:pt x="11717" y="3215"/>
                    <a:pt x="12431" y="2489"/>
                    <a:pt x="12431" y="1608"/>
                  </a:cubicBezTo>
                  <a:cubicBezTo>
                    <a:pt x="12431" y="715"/>
                    <a:pt x="11717" y="1"/>
                    <a:pt x="10836" y="1"/>
                  </a:cubicBezTo>
                  <a:close/>
                </a:path>
              </a:pathLst>
            </a:custGeom>
            <a:solidFill>
              <a:srgbClr val="1287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35"/>
            <p:cNvSpPr/>
            <p:nvPr/>
          </p:nvSpPr>
          <p:spPr>
            <a:xfrm>
              <a:off x="4634313" y="1870025"/>
              <a:ext cx="341689" cy="683721"/>
            </a:xfrm>
            <a:custGeom>
              <a:avLst/>
              <a:gdLst/>
              <a:ahLst/>
              <a:cxnLst/>
              <a:rect l="l" t="t" r="r" b="b"/>
              <a:pathLst>
                <a:path w="11966" h="23944" extrusionOk="0">
                  <a:moveTo>
                    <a:pt x="11966" y="0"/>
                  </a:moveTo>
                  <a:cubicBezTo>
                    <a:pt x="5370" y="0"/>
                    <a:pt x="0" y="5370"/>
                    <a:pt x="0" y="11966"/>
                  </a:cubicBezTo>
                  <a:cubicBezTo>
                    <a:pt x="0" y="18574"/>
                    <a:pt x="5370" y="23944"/>
                    <a:pt x="11966" y="23944"/>
                  </a:cubicBezTo>
                  <a:lnTo>
                    <a:pt x="11966" y="22860"/>
                  </a:lnTo>
                  <a:cubicBezTo>
                    <a:pt x="5965" y="22860"/>
                    <a:pt x="1084" y="17979"/>
                    <a:pt x="1084" y="11966"/>
                  </a:cubicBezTo>
                  <a:cubicBezTo>
                    <a:pt x="1084" y="5965"/>
                    <a:pt x="5965" y="1084"/>
                    <a:pt x="11966" y="1084"/>
                  </a:cubicBezTo>
                  <a:lnTo>
                    <a:pt x="11966" y="0"/>
                  </a:lnTo>
                  <a:close/>
                </a:path>
              </a:pathLst>
            </a:custGeom>
            <a:solidFill>
              <a:srgbClr val="128784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35"/>
            <p:cNvSpPr/>
            <p:nvPr/>
          </p:nvSpPr>
          <p:spPr>
            <a:xfrm>
              <a:off x="4975975" y="1870025"/>
              <a:ext cx="342060" cy="683721"/>
            </a:xfrm>
            <a:custGeom>
              <a:avLst/>
              <a:gdLst/>
              <a:ahLst/>
              <a:cxnLst/>
              <a:rect l="l" t="t" r="r" b="b"/>
              <a:pathLst>
                <a:path w="11979" h="23944" extrusionOk="0">
                  <a:moveTo>
                    <a:pt x="1" y="0"/>
                  </a:moveTo>
                  <a:lnTo>
                    <a:pt x="1" y="1084"/>
                  </a:lnTo>
                  <a:cubicBezTo>
                    <a:pt x="6014" y="1084"/>
                    <a:pt x="10895" y="5965"/>
                    <a:pt x="10895" y="11966"/>
                  </a:cubicBezTo>
                  <a:cubicBezTo>
                    <a:pt x="10895" y="17979"/>
                    <a:pt x="6014" y="22860"/>
                    <a:pt x="1" y="22860"/>
                  </a:cubicBezTo>
                  <a:lnTo>
                    <a:pt x="1" y="23944"/>
                  </a:lnTo>
                  <a:cubicBezTo>
                    <a:pt x="6609" y="23944"/>
                    <a:pt x="11979" y="18574"/>
                    <a:pt x="11979" y="11966"/>
                  </a:cubicBezTo>
                  <a:cubicBezTo>
                    <a:pt x="11979" y="5370"/>
                    <a:pt x="6609" y="0"/>
                    <a:pt x="1" y="0"/>
                  </a:cubicBezTo>
                  <a:close/>
                </a:path>
              </a:pathLst>
            </a:custGeom>
            <a:solidFill>
              <a:srgbClr val="128784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35"/>
            <p:cNvSpPr/>
            <p:nvPr/>
          </p:nvSpPr>
          <p:spPr>
            <a:xfrm>
              <a:off x="5747550" y="1914663"/>
              <a:ext cx="1543373" cy="606350"/>
            </a:xfrm>
            <a:custGeom>
              <a:avLst/>
              <a:gdLst/>
              <a:ahLst/>
              <a:cxnLst/>
              <a:rect l="l" t="t" r="r" b="b"/>
              <a:pathLst>
                <a:path w="54817" h="24254" extrusionOk="0">
                  <a:moveTo>
                    <a:pt x="1060" y="1"/>
                  </a:moveTo>
                  <a:cubicBezTo>
                    <a:pt x="476" y="1"/>
                    <a:pt x="0" y="477"/>
                    <a:pt x="0" y="1060"/>
                  </a:cubicBezTo>
                  <a:lnTo>
                    <a:pt x="0" y="23194"/>
                  </a:lnTo>
                  <a:cubicBezTo>
                    <a:pt x="0" y="23777"/>
                    <a:pt x="476" y="24254"/>
                    <a:pt x="1060" y="24254"/>
                  </a:cubicBezTo>
                  <a:lnTo>
                    <a:pt x="53757" y="24254"/>
                  </a:lnTo>
                  <a:cubicBezTo>
                    <a:pt x="54340" y="24254"/>
                    <a:pt x="54817" y="23777"/>
                    <a:pt x="54817" y="23194"/>
                  </a:cubicBezTo>
                  <a:lnTo>
                    <a:pt x="54817" y="1060"/>
                  </a:lnTo>
                  <a:cubicBezTo>
                    <a:pt x="54817" y="477"/>
                    <a:pt x="54340" y="1"/>
                    <a:pt x="53757" y="1"/>
                  </a:cubicBezTo>
                  <a:close/>
                </a:path>
              </a:pathLst>
            </a:custGeom>
            <a:solidFill>
              <a:srgbClr val="1287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b="1" i="0" u="none" strike="noStrike" cap="none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Deciding the technologies: JAVA/REST</a:t>
              </a:r>
              <a:endParaRPr sz="12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1" name="Google Shape;1121;p35"/>
            <p:cNvSpPr/>
            <p:nvPr/>
          </p:nvSpPr>
          <p:spPr>
            <a:xfrm>
              <a:off x="6986675" y="1793213"/>
              <a:ext cx="250375" cy="250350"/>
            </a:xfrm>
            <a:custGeom>
              <a:avLst/>
              <a:gdLst/>
              <a:ahLst/>
              <a:cxnLst/>
              <a:rect l="l" t="t" r="r" b="b"/>
              <a:pathLst>
                <a:path w="10015" h="10014" extrusionOk="0">
                  <a:moveTo>
                    <a:pt x="5013" y="1"/>
                  </a:moveTo>
                  <a:cubicBezTo>
                    <a:pt x="2251" y="1"/>
                    <a:pt x="1" y="2239"/>
                    <a:pt x="1" y="5001"/>
                  </a:cubicBezTo>
                  <a:cubicBezTo>
                    <a:pt x="1" y="7764"/>
                    <a:pt x="2251" y="10014"/>
                    <a:pt x="5013" y="10014"/>
                  </a:cubicBezTo>
                  <a:cubicBezTo>
                    <a:pt x="7776" y="10014"/>
                    <a:pt x="10014" y="7764"/>
                    <a:pt x="10014" y="5001"/>
                  </a:cubicBezTo>
                  <a:cubicBezTo>
                    <a:pt x="10014" y="2239"/>
                    <a:pt x="7776" y="1"/>
                    <a:pt x="5013" y="1"/>
                  </a:cubicBezTo>
                  <a:close/>
                </a:path>
              </a:pathLst>
            </a:custGeom>
            <a:solidFill>
              <a:srgbClr val="1287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35"/>
            <p:cNvSpPr/>
            <p:nvPr/>
          </p:nvSpPr>
          <p:spPr>
            <a:xfrm>
              <a:off x="7045625" y="1851563"/>
              <a:ext cx="132775" cy="133675"/>
            </a:xfrm>
            <a:custGeom>
              <a:avLst/>
              <a:gdLst/>
              <a:ahLst/>
              <a:cxnLst/>
              <a:rect l="l" t="t" r="r" b="b"/>
              <a:pathLst>
                <a:path w="5311" h="5347" extrusionOk="0">
                  <a:moveTo>
                    <a:pt x="2655" y="1620"/>
                  </a:moveTo>
                  <a:cubicBezTo>
                    <a:pt x="3239" y="1620"/>
                    <a:pt x="3715" y="2084"/>
                    <a:pt x="3715" y="2667"/>
                  </a:cubicBezTo>
                  <a:cubicBezTo>
                    <a:pt x="3715" y="3251"/>
                    <a:pt x="3239" y="3727"/>
                    <a:pt x="2655" y="3727"/>
                  </a:cubicBezTo>
                  <a:cubicBezTo>
                    <a:pt x="2072" y="3727"/>
                    <a:pt x="1596" y="3251"/>
                    <a:pt x="1596" y="2667"/>
                  </a:cubicBezTo>
                  <a:cubicBezTo>
                    <a:pt x="1596" y="2084"/>
                    <a:pt x="2072" y="1620"/>
                    <a:pt x="2655" y="1620"/>
                  </a:cubicBezTo>
                  <a:close/>
                  <a:moveTo>
                    <a:pt x="2120" y="0"/>
                  </a:moveTo>
                  <a:cubicBezTo>
                    <a:pt x="1965" y="0"/>
                    <a:pt x="1846" y="119"/>
                    <a:pt x="1846" y="274"/>
                  </a:cubicBezTo>
                  <a:lnTo>
                    <a:pt x="1846" y="596"/>
                  </a:lnTo>
                  <a:cubicBezTo>
                    <a:pt x="1846" y="620"/>
                    <a:pt x="1822" y="655"/>
                    <a:pt x="1798" y="655"/>
                  </a:cubicBezTo>
                  <a:cubicBezTo>
                    <a:pt x="1572" y="751"/>
                    <a:pt x="1358" y="870"/>
                    <a:pt x="1179" y="1024"/>
                  </a:cubicBezTo>
                  <a:cubicBezTo>
                    <a:pt x="1165" y="1038"/>
                    <a:pt x="1147" y="1044"/>
                    <a:pt x="1130" y="1044"/>
                  </a:cubicBezTo>
                  <a:cubicBezTo>
                    <a:pt x="1118" y="1044"/>
                    <a:pt x="1106" y="1041"/>
                    <a:pt x="1096" y="1036"/>
                  </a:cubicBezTo>
                  <a:lnTo>
                    <a:pt x="905" y="917"/>
                  </a:lnTo>
                  <a:cubicBezTo>
                    <a:pt x="860" y="895"/>
                    <a:pt x="813" y="884"/>
                    <a:pt x="767" y="884"/>
                  </a:cubicBezTo>
                  <a:cubicBezTo>
                    <a:pt x="667" y="884"/>
                    <a:pt x="573" y="935"/>
                    <a:pt x="524" y="1024"/>
                  </a:cubicBezTo>
                  <a:lnTo>
                    <a:pt x="72" y="1798"/>
                  </a:lnTo>
                  <a:cubicBezTo>
                    <a:pt x="0" y="1929"/>
                    <a:pt x="48" y="2096"/>
                    <a:pt x="179" y="2179"/>
                  </a:cubicBezTo>
                  <a:lnTo>
                    <a:pt x="405" y="2310"/>
                  </a:lnTo>
                  <a:cubicBezTo>
                    <a:pt x="429" y="2322"/>
                    <a:pt x="441" y="2346"/>
                    <a:pt x="441" y="2370"/>
                  </a:cubicBezTo>
                  <a:cubicBezTo>
                    <a:pt x="417" y="2477"/>
                    <a:pt x="417" y="2572"/>
                    <a:pt x="417" y="2667"/>
                  </a:cubicBezTo>
                  <a:cubicBezTo>
                    <a:pt x="417" y="2834"/>
                    <a:pt x="429" y="2989"/>
                    <a:pt x="465" y="3144"/>
                  </a:cubicBezTo>
                  <a:cubicBezTo>
                    <a:pt x="477" y="3167"/>
                    <a:pt x="465" y="3203"/>
                    <a:pt x="441" y="3215"/>
                  </a:cubicBezTo>
                  <a:lnTo>
                    <a:pt x="262" y="3310"/>
                  </a:lnTo>
                  <a:cubicBezTo>
                    <a:pt x="131" y="3394"/>
                    <a:pt x="84" y="3560"/>
                    <a:pt x="155" y="3691"/>
                  </a:cubicBezTo>
                  <a:lnTo>
                    <a:pt x="608" y="4465"/>
                  </a:lnTo>
                  <a:cubicBezTo>
                    <a:pt x="657" y="4555"/>
                    <a:pt x="756" y="4606"/>
                    <a:pt x="856" y="4606"/>
                  </a:cubicBezTo>
                  <a:cubicBezTo>
                    <a:pt x="901" y="4606"/>
                    <a:pt x="947" y="4595"/>
                    <a:pt x="989" y="4572"/>
                  </a:cubicBezTo>
                  <a:lnTo>
                    <a:pt x="1251" y="4418"/>
                  </a:lnTo>
                  <a:cubicBezTo>
                    <a:pt x="1262" y="4412"/>
                    <a:pt x="1274" y="4409"/>
                    <a:pt x="1286" y="4409"/>
                  </a:cubicBezTo>
                  <a:cubicBezTo>
                    <a:pt x="1298" y="4409"/>
                    <a:pt x="1310" y="4412"/>
                    <a:pt x="1322" y="4418"/>
                  </a:cubicBezTo>
                  <a:cubicBezTo>
                    <a:pt x="1512" y="4561"/>
                    <a:pt x="1727" y="4668"/>
                    <a:pt x="1965" y="4739"/>
                  </a:cubicBezTo>
                  <a:cubicBezTo>
                    <a:pt x="2001" y="4751"/>
                    <a:pt x="2013" y="4775"/>
                    <a:pt x="2013" y="4799"/>
                  </a:cubicBezTo>
                  <a:lnTo>
                    <a:pt x="2013" y="5061"/>
                  </a:lnTo>
                  <a:cubicBezTo>
                    <a:pt x="2013" y="5215"/>
                    <a:pt x="2144" y="5346"/>
                    <a:pt x="2298" y="5346"/>
                  </a:cubicBezTo>
                  <a:lnTo>
                    <a:pt x="3191" y="5346"/>
                  </a:lnTo>
                  <a:cubicBezTo>
                    <a:pt x="3334" y="5346"/>
                    <a:pt x="3465" y="5215"/>
                    <a:pt x="3465" y="5061"/>
                  </a:cubicBezTo>
                  <a:lnTo>
                    <a:pt x="3465" y="4668"/>
                  </a:lnTo>
                  <a:cubicBezTo>
                    <a:pt x="3465" y="4644"/>
                    <a:pt x="3477" y="4620"/>
                    <a:pt x="3501" y="4608"/>
                  </a:cubicBezTo>
                  <a:cubicBezTo>
                    <a:pt x="3691" y="4513"/>
                    <a:pt x="3870" y="4394"/>
                    <a:pt x="4025" y="4251"/>
                  </a:cubicBezTo>
                  <a:cubicBezTo>
                    <a:pt x="4038" y="4244"/>
                    <a:pt x="4056" y="4237"/>
                    <a:pt x="4073" y="4237"/>
                  </a:cubicBezTo>
                  <a:cubicBezTo>
                    <a:pt x="4086" y="4237"/>
                    <a:pt x="4098" y="4241"/>
                    <a:pt x="4108" y="4251"/>
                  </a:cubicBezTo>
                  <a:lnTo>
                    <a:pt x="4406" y="4418"/>
                  </a:lnTo>
                  <a:cubicBezTo>
                    <a:pt x="4450" y="4446"/>
                    <a:pt x="4500" y="4459"/>
                    <a:pt x="4549" y="4459"/>
                  </a:cubicBezTo>
                  <a:cubicBezTo>
                    <a:pt x="4645" y="4459"/>
                    <a:pt x="4739" y="4409"/>
                    <a:pt x="4787" y="4322"/>
                  </a:cubicBezTo>
                  <a:lnTo>
                    <a:pt x="5239" y="3548"/>
                  </a:lnTo>
                  <a:cubicBezTo>
                    <a:pt x="5311" y="3418"/>
                    <a:pt x="5263" y="3239"/>
                    <a:pt x="5132" y="3167"/>
                  </a:cubicBezTo>
                  <a:lnTo>
                    <a:pt x="4751" y="2941"/>
                  </a:lnTo>
                  <a:cubicBezTo>
                    <a:pt x="4727" y="2929"/>
                    <a:pt x="4715" y="2906"/>
                    <a:pt x="4715" y="2882"/>
                  </a:cubicBezTo>
                  <a:cubicBezTo>
                    <a:pt x="4715" y="2810"/>
                    <a:pt x="4727" y="2739"/>
                    <a:pt x="4727" y="2667"/>
                  </a:cubicBezTo>
                  <a:cubicBezTo>
                    <a:pt x="4727" y="2536"/>
                    <a:pt x="4715" y="2405"/>
                    <a:pt x="4691" y="2286"/>
                  </a:cubicBezTo>
                  <a:cubicBezTo>
                    <a:pt x="4680" y="2251"/>
                    <a:pt x="4691" y="2227"/>
                    <a:pt x="4715" y="2215"/>
                  </a:cubicBezTo>
                  <a:lnTo>
                    <a:pt x="5049" y="2024"/>
                  </a:lnTo>
                  <a:cubicBezTo>
                    <a:pt x="5180" y="1953"/>
                    <a:pt x="5227" y="1774"/>
                    <a:pt x="5144" y="1643"/>
                  </a:cubicBezTo>
                  <a:lnTo>
                    <a:pt x="4703" y="870"/>
                  </a:lnTo>
                  <a:cubicBezTo>
                    <a:pt x="4648" y="783"/>
                    <a:pt x="4557" y="733"/>
                    <a:pt x="4463" y="733"/>
                  </a:cubicBezTo>
                  <a:cubicBezTo>
                    <a:pt x="4415" y="733"/>
                    <a:pt x="4367" y="746"/>
                    <a:pt x="4322" y="774"/>
                  </a:cubicBezTo>
                  <a:lnTo>
                    <a:pt x="3965" y="977"/>
                  </a:lnTo>
                  <a:cubicBezTo>
                    <a:pt x="3953" y="983"/>
                    <a:pt x="3941" y="986"/>
                    <a:pt x="3929" y="986"/>
                  </a:cubicBezTo>
                  <a:cubicBezTo>
                    <a:pt x="3918" y="986"/>
                    <a:pt x="3906" y="983"/>
                    <a:pt x="3894" y="977"/>
                  </a:cubicBezTo>
                  <a:cubicBezTo>
                    <a:pt x="3727" y="846"/>
                    <a:pt x="3537" y="739"/>
                    <a:pt x="3334" y="655"/>
                  </a:cubicBezTo>
                  <a:cubicBezTo>
                    <a:pt x="3310" y="655"/>
                    <a:pt x="3287" y="620"/>
                    <a:pt x="3287" y="596"/>
                  </a:cubicBezTo>
                  <a:lnTo>
                    <a:pt x="3287" y="274"/>
                  </a:lnTo>
                  <a:cubicBezTo>
                    <a:pt x="3287" y="119"/>
                    <a:pt x="3167" y="0"/>
                    <a:pt x="3013" y="0"/>
                  </a:cubicBezTo>
                  <a:close/>
                </a:path>
              </a:pathLst>
            </a:custGeom>
            <a:solidFill>
              <a:srgbClr val="1287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35"/>
            <p:cNvSpPr txBox="1"/>
            <p:nvPr/>
          </p:nvSpPr>
          <p:spPr>
            <a:xfrm>
              <a:off x="4634313" y="2058175"/>
              <a:ext cx="683700" cy="29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" sz="1500" b="0" i="0" u="none" strike="noStrike" cap="none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2</a:t>
              </a:r>
              <a:endParaRPr sz="15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24" name="Google Shape;1124;p35"/>
            <p:cNvSpPr/>
            <p:nvPr/>
          </p:nvSpPr>
          <p:spPr>
            <a:xfrm rot="5400000">
              <a:off x="4904127" y="2543984"/>
              <a:ext cx="144104" cy="136377"/>
            </a:xfrm>
            <a:custGeom>
              <a:avLst/>
              <a:gdLst/>
              <a:ahLst/>
              <a:cxnLst/>
              <a:rect l="l" t="t" r="r" b="b"/>
              <a:pathLst>
                <a:path w="5763" h="5454" extrusionOk="0">
                  <a:moveTo>
                    <a:pt x="2959" y="0"/>
                  </a:moveTo>
                  <a:cubicBezTo>
                    <a:pt x="2771" y="0"/>
                    <a:pt x="2584" y="71"/>
                    <a:pt x="2441" y="214"/>
                  </a:cubicBezTo>
                  <a:cubicBezTo>
                    <a:pt x="2167" y="500"/>
                    <a:pt x="2167" y="964"/>
                    <a:pt x="2441" y="1250"/>
                  </a:cubicBezTo>
                  <a:lnTo>
                    <a:pt x="3203" y="2000"/>
                  </a:lnTo>
                  <a:lnTo>
                    <a:pt x="726" y="2000"/>
                  </a:lnTo>
                  <a:cubicBezTo>
                    <a:pt x="322" y="2000"/>
                    <a:pt x="0" y="2322"/>
                    <a:pt x="0" y="2727"/>
                  </a:cubicBezTo>
                  <a:cubicBezTo>
                    <a:pt x="0" y="3131"/>
                    <a:pt x="322" y="3453"/>
                    <a:pt x="726" y="3453"/>
                  </a:cubicBezTo>
                  <a:lnTo>
                    <a:pt x="3203" y="3453"/>
                  </a:lnTo>
                  <a:lnTo>
                    <a:pt x="2441" y="4215"/>
                  </a:lnTo>
                  <a:cubicBezTo>
                    <a:pt x="2167" y="4501"/>
                    <a:pt x="2167" y="4953"/>
                    <a:pt x="2441" y="5239"/>
                  </a:cubicBezTo>
                  <a:cubicBezTo>
                    <a:pt x="2584" y="5382"/>
                    <a:pt x="2774" y="5453"/>
                    <a:pt x="2965" y="5453"/>
                  </a:cubicBezTo>
                  <a:cubicBezTo>
                    <a:pt x="3143" y="5453"/>
                    <a:pt x="3334" y="5382"/>
                    <a:pt x="3477" y="5239"/>
                  </a:cubicBezTo>
                  <a:lnTo>
                    <a:pt x="5477" y="3239"/>
                  </a:lnTo>
                  <a:cubicBezTo>
                    <a:pt x="5763" y="2953"/>
                    <a:pt x="5763" y="2500"/>
                    <a:pt x="5477" y="2215"/>
                  </a:cubicBezTo>
                  <a:lnTo>
                    <a:pt x="3477" y="214"/>
                  </a:lnTo>
                  <a:cubicBezTo>
                    <a:pt x="3334" y="71"/>
                    <a:pt x="3146" y="0"/>
                    <a:pt x="2959" y="0"/>
                  </a:cubicBezTo>
                  <a:close/>
                </a:path>
              </a:pathLst>
            </a:custGeom>
            <a:solidFill>
              <a:srgbClr val="1287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5" name="Google Shape;1125;p35"/>
          <p:cNvGrpSpPr/>
          <p:nvPr/>
        </p:nvGrpSpPr>
        <p:grpSpPr>
          <a:xfrm>
            <a:off x="3621411" y="2177978"/>
            <a:ext cx="2656273" cy="871911"/>
            <a:chOff x="5068625" y="2609688"/>
            <a:chExt cx="2656273" cy="871911"/>
          </a:xfrm>
        </p:grpSpPr>
        <p:sp>
          <p:nvSpPr>
            <p:cNvPr id="1126" name="Google Shape;1126;p35"/>
            <p:cNvSpPr/>
            <p:nvPr/>
          </p:nvSpPr>
          <p:spPr>
            <a:xfrm>
              <a:off x="5068638" y="2672527"/>
              <a:ext cx="683690" cy="683661"/>
            </a:xfrm>
            <a:custGeom>
              <a:avLst/>
              <a:gdLst/>
              <a:ahLst/>
              <a:cxnLst/>
              <a:rect l="l" t="t" r="r" b="b"/>
              <a:pathLst>
                <a:path w="23945" h="23944" extrusionOk="0">
                  <a:moveTo>
                    <a:pt x="11978" y="0"/>
                  </a:moveTo>
                  <a:cubicBezTo>
                    <a:pt x="5370" y="0"/>
                    <a:pt x="1" y="5370"/>
                    <a:pt x="1" y="11978"/>
                  </a:cubicBezTo>
                  <a:lnTo>
                    <a:pt x="1084" y="11978"/>
                  </a:lnTo>
                  <a:cubicBezTo>
                    <a:pt x="1084" y="5965"/>
                    <a:pt x="5966" y="1084"/>
                    <a:pt x="11978" y="1084"/>
                  </a:cubicBezTo>
                  <a:cubicBezTo>
                    <a:pt x="17979" y="1084"/>
                    <a:pt x="22861" y="5965"/>
                    <a:pt x="22861" y="11978"/>
                  </a:cubicBezTo>
                  <a:cubicBezTo>
                    <a:pt x="22861" y="17979"/>
                    <a:pt x="17979" y="22860"/>
                    <a:pt x="11978" y="22860"/>
                  </a:cubicBezTo>
                  <a:lnTo>
                    <a:pt x="11978" y="23944"/>
                  </a:lnTo>
                  <a:cubicBezTo>
                    <a:pt x="18575" y="23944"/>
                    <a:pt x="23944" y="18574"/>
                    <a:pt x="23944" y="11978"/>
                  </a:cubicBezTo>
                  <a:cubicBezTo>
                    <a:pt x="23944" y="5370"/>
                    <a:pt x="18575" y="0"/>
                    <a:pt x="11978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35"/>
            <p:cNvSpPr/>
            <p:nvPr/>
          </p:nvSpPr>
          <p:spPr>
            <a:xfrm>
              <a:off x="5068638" y="2672527"/>
              <a:ext cx="683690" cy="683661"/>
            </a:xfrm>
            <a:custGeom>
              <a:avLst/>
              <a:gdLst/>
              <a:ahLst/>
              <a:cxnLst/>
              <a:rect l="l" t="t" r="r" b="b"/>
              <a:pathLst>
                <a:path w="23945" h="23944" extrusionOk="0">
                  <a:moveTo>
                    <a:pt x="11978" y="0"/>
                  </a:moveTo>
                  <a:lnTo>
                    <a:pt x="11978" y="1084"/>
                  </a:lnTo>
                  <a:cubicBezTo>
                    <a:pt x="17979" y="1084"/>
                    <a:pt x="22861" y="5965"/>
                    <a:pt x="22861" y="11978"/>
                  </a:cubicBezTo>
                  <a:cubicBezTo>
                    <a:pt x="22861" y="17979"/>
                    <a:pt x="17979" y="22860"/>
                    <a:pt x="11978" y="22860"/>
                  </a:cubicBezTo>
                  <a:cubicBezTo>
                    <a:pt x="5966" y="22860"/>
                    <a:pt x="1084" y="17979"/>
                    <a:pt x="1084" y="11978"/>
                  </a:cubicBezTo>
                  <a:lnTo>
                    <a:pt x="1" y="11978"/>
                  </a:lnTo>
                  <a:cubicBezTo>
                    <a:pt x="1" y="18574"/>
                    <a:pt x="5370" y="23944"/>
                    <a:pt x="11978" y="23944"/>
                  </a:cubicBezTo>
                  <a:cubicBezTo>
                    <a:pt x="18575" y="23944"/>
                    <a:pt x="23944" y="18574"/>
                    <a:pt x="23944" y="11978"/>
                  </a:cubicBezTo>
                  <a:cubicBezTo>
                    <a:pt x="23944" y="5370"/>
                    <a:pt x="18575" y="0"/>
                    <a:pt x="11978" y="0"/>
                  </a:cubicBezTo>
                  <a:close/>
                </a:path>
              </a:pathLst>
            </a:custGeom>
            <a:solidFill>
              <a:srgbClr val="5EB2FC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35"/>
            <p:cNvSpPr/>
            <p:nvPr/>
          </p:nvSpPr>
          <p:spPr>
            <a:xfrm>
              <a:off x="5741775" y="2974913"/>
              <a:ext cx="309000" cy="80400"/>
            </a:xfrm>
            <a:custGeom>
              <a:avLst/>
              <a:gdLst/>
              <a:ahLst/>
              <a:cxnLst/>
              <a:rect l="l" t="t" r="r" b="b"/>
              <a:pathLst>
                <a:path w="12360" h="3216" extrusionOk="0">
                  <a:moveTo>
                    <a:pt x="10752" y="560"/>
                  </a:moveTo>
                  <a:cubicBezTo>
                    <a:pt x="11312" y="560"/>
                    <a:pt x="11776" y="1013"/>
                    <a:pt x="11776" y="1584"/>
                  </a:cubicBezTo>
                  <a:cubicBezTo>
                    <a:pt x="11776" y="2144"/>
                    <a:pt x="11312" y="2596"/>
                    <a:pt x="10752" y="2596"/>
                  </a:cubicBezTo>
                  <a:cubicBezTo>
                    <a:pt x="10181" y="2596"/>
                    <a:pt x="9728" y="2144"/>
                    <a:pt x="9728" y="1584"/>
                  </a:cubicBezTo>
                  <a:cubicBezTo>
                    <a:pt x="9728" y="1013"/>
                    <a:pt x="10181" y="560"/>
                    <a:pt x="10752" y="560"/>
                  </a:cubicBezTo>
                  <a:close/>
                  <a:moveTo>
                    <a:pt x="10752" y="1"/>
                  </a:moveTo>
                  <a:cubicBezTo>
                    <a:pt x="10074" y="1"/>
                    <a:pt x="9490" y="441"/>
                    <a:pt x="9252" y="1036"/>
                  </a:cubicBezTo>
                  <a:lnTo>
                    <a:pt x="1" y="1036"/>
                  </a:lnTo>
                  <a:lnTo>
                    <a:pt x="1" y="2072"/>
                  </a:lnTo>
                  <a:lnTo>
                    <a:pt x="9204" y="2072"/>
                  </a:lnTo>
                  <a:cubicBezTo>
                    <a:pt x="9407" y="2668"/>
                    <a:pt x="10014" y="3215"/>
                    <a:pt x="10752" y="3215"/>
                  </a:cubicBezTo>
                  <a:cubicBezTo>
                    <a:pt x="11633" y="3215"/>
                    <a:pt x="12360" y="2489"/>
                    <a:pt x="12360" y="1608"/>
                  </a:cubicBezTo>
                  <a:cubicBezTo>
                    <a:pt x="12360" y="715"/>
                    <a:pt x="11633" y="1"/>
                    <a:pt x="10752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35"/>
            <p:cNvSpPr/>
            <p:nvPr/>
          </p:nvSpPr>
          <p:spPr>
            <a:xfrm>
              <a:off x="6181525" y="2731138"/>
              <a:ext cx="1543373" cy="606350"/>
            </a:xfrm>
            <a:custGeom>
              <a:avLst/>
              <a:gdLst/>
              <a:ahLst/>
              <a:cxnLst/>
              <a:rect l="l" t="t" r="r" b="b"/>
              <a:pathLst>
                <a:path w="54817" h="24254" extrusionOk="0">
                  <a:moveTo>
                    <a:pt x="1060" y="0"/>
                  </a:moveTo>
                  <a:cubicBezTo>
                    <a:pt x="477" y="0"/>
                    <a:pt x="1" y="477"/>
                    <a:pt x="1" y="1060"/>
                  </a:cubicBezTo>
                  <a:lnTo>
                    <a:pt x="1" y="23194"/>
                  </a:lnTo>
                  <a:cubicBezTo>
                    <a:pt x="1" y="23777"/>
                    <a:pt x="477" y="24253"/>
                    <a:pt x="1060" y="24253"/>
                  </a:cubicBezTo>
                  <a:lnTo>
                    <a:pt x="53757" y="24253"/>
                  </a:lnTo>
                  <a:cubicBezTo>
                    <a:pt x="54341" y="24253"/>
                    <a:pt x="54817" y="23777"/>
                    <a:pt x="54817" y="23194"/>
                  </a:cubicBezTo>
                  <a:lnTo>
                    <a:pt x="54817" y="1060"/>
                  </a:lnTo>
                  <a:cubicBezTo>
                    <a:pt x="54817" y="477"/>
                    <a:pt x="54341" y="0"/>
                    <a:pt x="53757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b="1" i="0" u="none" strike="noStrike" cap="none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Design Thinking</a:t>
              </a:r>
              <a:endParaRPr sz="12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And UML modelling</a:t>
              </a:r>
              <a:endParaRPr sz="12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0" name="Google Shape;1130;p35"/>
            <p:cNvSpPr/>
            <p:nvPr/>
          </p:nvSpPr>
          <p:spPr>
            <a:xfrm>
              <a:off x="7420675" y="2609688"/>
              <a:ext cx="250350" cy="250350"/>
            </a:xfrm>
            <a:custGeom>
              <a:avLst/>
              <a:gdLst/>
              <a:ahLst/>
              <a:cxnLst/>
              <a:rect l="l" t="t" r="r" b="b"/>
              <a:pathLst>
                <a:path w="10014" h="10014" extrusionOk="0">
                  <a:moveTo>
                    <a:pt x="5013" y="1"/>
                  </a:moveTo>
                  <a:cubicBezTo>
                    <a:pt x="2251" y="1"/>
                    <a:pt x="0" y="2239"/>
                    <a:pt x="0" y="5001"/>
                  </a:cubicBezTo>
                  <a:cubicBezTo>
                    <a:pt x="0" y="7763"/>
                    <a:pt x="2251" y="10014"/>
                    <a:pt x="5013" y="10014"/>
                  </a:cubicBezTo>
                  <a:cubicBezTo>
                    <a:pt x="7775" y="10014"/>
                    <a:pt x="10013" y="7763"/>
                    <a:pt x="10013" y="5001"/>
                  </a:cubicBezTo>
                  <a:cubicBezTo>
                    <a:pt x="10013" y="2239"/>
                    <a:pt x="7775" y="1"/>
                    <a:pt x="5013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35"/>
            <p:cNvSpPr/>
            <p:nvPr/>
          </p:nvSpPr>
          <p:spPr>
            <a:xfrm>
              <a:off x="7464725" y="2653438"/>
              <a:ext cx="162550" cy="162550"/>
            </a:xfrm>
            <a:custGeom>
              <a:avLst/>
              <a:gdLst/>
              <a:ahLst/>
              <a:cxnLst/>
              <a:rect l="l" t="t" r="r" b="b"/>
              <a:pathLst>
                <a:path w="6502" h="6502" extrusionOk="0">
                  <a:moveTo>
                    <a:pt x="4894" y="1"/>
                  </a:moveTo>
                  <a:cubicBezTo>
                    <a:pt x="4501" y="13"/>
                    <a:pt x="4120" y="167"/>
                    <a:pt x="3822" y="465"/>
                  </a:cubicBezTo>
                  <a:cubicBezTo>
                    <a:pt x="3394" y="894"/>
                    <a:pt x="3263" y="1513"/>
                    <a:pt x="3441" y="2061"/>
                  </a:cubicBezTo>
                  <a:cubicBezTo>
                    <a:pt x="3465" y="2132"/>
                    <a:pt x="3453" y="2203"/>
                    <a:pt x="3406" y="2263"/>
                  </a:cubicBezTo>
                  <a:lnTo>
                    <a:pt x="2251" y="3418"/>
                  </a:lnTo>
                  <a:cubicBezTo>
                    <a:pt x="2219" y="3450"/>
                    <a:pt x="2171" y="3466"/>
                    <a:pt x="2122" y="3466"/>
                  </a:cubicBezTo>
                  <a:cubicBezTo>
                    <a:pt x="2097" y="3466"/>
                    <a:pt x="2072" y="3462"/>
                    <a:pt x="2048" y="3454"/>
                  </a:cubicBezTo>
                  <a:cubicBezTo>
                    <a:pt x="1891" y="3404"/>
                    <a:pt x="1726" y="3378"/>
                    <a:pt x="1561" y="3378"/>
                  </a:cubicBezTo>
                  <a:cubicBezTo>
                    <a:pt x="1176" y="3378"/>
                    <a:pt x="788" y="3516"/>
                    <a:pt x="489" y="3799"/>
                  </a:cubicBezTo>
                  <a:cubicBezTo>
                    <a:pt x="167" y="4097"/>
                    <a:pt x="12" y="4501"/>
                    <a:pt x="0" y="4894"/>
                  </a:cubicBezTo>
                  <a:cubicBezTo>
                    <a:pt x="0" y="5015"/>
                    <a:pt x="93" y="5098"/>
                    <a:pt x="190" y="5098"/>
                  </a:cubicBezTo>
                  <a:cubicBezTo>
                    <a:pt x="236" y="5098"/>
                    <a:pt x="283" y="5079"/>
                    <a:pt x="322" y="5037"/>
                  </a:cubicBezTo>
                  <a:lnTo>
                    <a:pt x="905" y="4466"/>
                  </a:lnTo>
                  <a:cubicBezTo>
                    <a:pt x="941" y="4424"/>
                    <a:pt x="989" y="4403"/>
                    <a:pt x="1036" y="4403"/>
                  </a:cubicBezTo>
                  <a:cubicBezTo>
                    <a:pt x="1084" y="4403"/>
                    <a:pt x="1131" y="4424"/>
                    <a:pt x="1167" y="4466"/>
                  </a:cubicBezTo>
                  <a:lnTo>
                    <a:pt x="2036" y="5323"/>
                  </a:lnTo>
                  <a:cubicBezTo>
                    <a:pt x="2120" y="5406"/>
                    <a:pt x="2120" y="5525"/>
                    <a:pt x="2036" y="5597"/>
                  </a:cubicBezTo>
                  <a:lnTo>
                    <a:pt x="1453" y="6180"/>
                  </a:lnTo>
                  <a:cubicBezTo>
                    <a:pt x="1334" y="6299"/>
                    <a:pt x="1429" y="6502"/>
                    <a:pt x="1596" y="6502"/>
                  </a:cubicBezTo>
                  <a:cubicBezTo>
                    <a:pt x="1989" y="6490"/>
                    <a:pt x="2370" y="6335"/>
                    <a:pt x="2667" y="6049"/>
                  </a:cubicBezTo>
                  <a:cubicBezTo>
                    <a:pt x="3096" y="5609"/>
                    <a:pt x="3227" y="4990"/>
                    <a:pt x="3048" y="4442"/>
                  </a:cubicBezTo>
                  <a:cubicBezTo>
                    <a:pt x="3025" y="4370"/>
                    <a:pt x="3036" y="4299"/>
                    <a:pt x="3096" y="4239"/>
                  </a:cubicBezTo>
                  <a:lnTo>
                    <a:pt x="4239" y="3096"/>
                  </a:lnTo>
                  <a:cubicBezTo>
                    <a:pt x="4280" y="3056"/>
                    <a:pt x="4326" y="3037"/>
                    <a:pt x="4374" y="3037"/>
                  </a:cubicBezTo>
                  <a:cubicBezTo>
                    <a:pt x="4396" y="3037"/>
                    <a:pt x="4419" y="3041"/>
                    <a:pt x="4441" y="3049"/>
                  </a:cubicBezTo>
                  <a:cubicBezTo>
                    <a:pt x="4602" y="3099"/>
                    <a:pt x="4770" y="3124"/>
                    <a:pt x="4937" y="3124"/>
                  </a:cubicBezTo>
                  <a:cubicBezTo>
                    <a:pt x="5325" y="3124"/>
                    <a:pt x="5710" y="2987"/>
                    <a:pt x="6001" y="2704"/>
                  </a:cubicBezTo>
                  <a:cubicBezTo>
                    <a:pt x="6323" y="2406"/>
                    <a:pt x="6489" y="2013"/>
                    <a:pt x="6501" y="1608"/>
                  </a:cubicBezTo>
                  <a:cubicBezTo>
                    <a:pt x="6501" y="1487"/>
                    <a:pt x="6408" y="1410"/>
                    <a:pt x="6307" y="1410"/>
                  </a:cubicBezTo>
                  <a:cubicBezTo>
                    <a:pt x="6259" y="1410"/>
                    <a:pt x="6210" y="1427"/>
                    <a:pt x="6168" y="1465"/>
                  </a:cubicBezTo>
                  <a:lnTo>
                    <a:pt x="5644" y="1989"/>
                  </a:lnTo>
                  <a:cubicBezTo>
                    <a:pt x="5569" y="2064"/>
                    <a:pt x="5497" y="2096"/>
                    <a:pt x="5437" y="2096"/>
                  </a:cubicBezTo>
                  <a:cubicBezTo>
                    <a:pt x="5392" y="2096"/>
                    <a:pt x="5353" y="2079"/>
                    <a:pt x="5322" y="2049"/>
                  </a:cubicBezTo>
                  <a:lnTo>
                    <a:pt x="4453" y="1180"/>
                  </a:lnTo>
                  <a:cubicBezTo>
                    <a:pt x="4382" y="1108"/>
                    <a:pt x="4382" y="989"/>
                    <a:pt x="4453" y="906"/>
                  </a:cubicBezTo>
                  <a:lnTo>
                    <a:pt x="5037" y="334"/>
                  </a:lnTo>
                  <a:cubicBezTo>
                    <a:pt x="5156" y="203"/>
                    <a:pt x="5061" y="1"/>
                    <a:pt x="48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35"/>
            <p:cNvSpPr txBox="1"/>
            <p:nvPr/>
          </p:nvSpPr>
          <p:spPr>
            <a:xfrm>
              <a:off x="5068625" y="2868688"/>
              <a:ext cx="683700" cy="29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" sz="1500" b="0" i="0" u="none" strike="noStrike" cap="none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3</a:t>
              </a:r>
              <a:endParaRPr sz="15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33" name="Google Shape;1133;p35"/>
            <p:cNvSpPr/>
            <p:nvPr/>
          </p:nvSpPr>
          <p:spPr>
            <a:xfrm rot="5400000">
              <a:off x="5338415" y="3341359"/>
              <a:ext cx="144104" cy="136377"/>
            </a:xfrm>
            <a:custGeom>
              <a:avLst/>
              <a:gdLst/>
              <a:ahLst/>
              <a:cxnLst/>
              <a:rect l="l" t="t" r="r" b="b"/>
              <a:pathLst>
                <a:path w="5763" h="5454" extrusionOk="0">
                  <a:moveTo>
                    <a:pt x="2959" y="0"/>
                  </a:moveTo>
                  <a:cubicBezTo>
                    <a:pt x="2771" y="0"/>
                    <a:pt x="2584" y="71"/>
                    <a:pt x="2441" y="214"/>
                  </a:cubicBezTo>
                  <a:cubicBezTo>
                    <a:pt x="2167" y="500"/>
                    <a:pt x="2167" y="964"/>
                    <a:pt x="2441" y="1250"/>
                  </a:cubicBezTo>
                  <a:lnTo>
                    <a:pt x="3203" y="2000"/>
                  </a:lnTo>
                  <a:lnTo>
                    <a:pt x="726" y="2000"/>
                  </a:lnTo>
                  <a:cubicBezTo>
                    <a:pt x="322" y="2000"/>
                    <a:pt x="0" y="2322"/>
                    <a:pt x="0" y="2727"/>
                  </a:cubicBezTo>
                  <a:cubicBezTo>
                    <a:pt x="0" y="3131"/>
                    <a:pt x="322" y="3453"/>
                    <a:pt x="726" y="3453"/>
                  </a:cubicBezTo>
                  <a:lnTo>
                    <a:pt x="3203" y="3453"/>
                  </a:lnTo>
                  <a:lnTo>
                    <a:pt x="2441" y="4215"/>
                  </a:lnTo>
                  <a:cubicBezTo>
                    <a:pt x="2167" y="4501"/>
                    <a:pt x="2167" y="4953"/>
                    <a:pt x="2441" y="5239"/>
                  </a:cubicBezTo>
                  <a:cubicBezTo>
                    <a:pt x="2584" y="5382"/>
                    <a:pt x="2774" y="5453"/>
                    <a:pt x="2965" y="5453"/>
                  </a:cubicBezTo>
                  <a:cubicBezTo>
                    <a:pt x="3143" y="5453"/>
                    <a:pt x="3334" y="5382"/>
                    <a:pt x="3477" y="5239"/>
                  </a:cubicBezTo>
                  <a:lnTo>
                    <a:pt x="5477" y="3239"/>
                  </a:lnTo>
                  <a:cubicBezTo>
                    <a:pt x="5763" y="2953"/>
                    <a:pt x="5763" y="2500"/>
                    <a:pt x="5477" y="2215"/>
                  </a:cubicBezTo>
                  <a:lnTo>
                    <a:pt x="3477" y="214"/>
                  </a:lnTo>
                  <a:cubicBezTo>
                    <a:pt x="3334" y="71"/>
                    <a:pt x="3146" y="0"/>
                    <a:pt x="29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4" name="Google Shape;1134;p35"/>
          <p:cNvGrpSpPr/>
          <p:nvPr/>
        </p:nvGrpSpPr>
        <p:grpSpPr>
          <a:xfrm>
            <a:off x="2145643" y="702178"/>
            <a:ext cx="2657091" cy="890237"/>
            <a:chOff x="4086475" y="976763"/>
            <a:chExt cx="2657091" cy="890237"/>
          </a:xfrm>
        </p:grpSpPr>
        <p:sp>
          <p:nvSpPr>
            <p:cNvPr id="1135" name="Google Shape;1135;p35"/>
            <p:cNvSpPr/>
            <p:nvPr/>
          </p:nvSpPr>
          <p:spPr>
            <a:xfrm>
              <a:off x="4758125" y="1392288"/>
              <a:ext cx="237275" cy="14600"/>
            </a:xfrm>
            <a:custGeom>
              <a:avLst/>
              <a:gdLst/>
              <a:ahLst/>
              <a:cxnLst/>
              <a:rect l="l" t="t" r="r" b="b"/>
              <a:pathLst>
                <a:path w="9491" h="584" extrusionOk="0">
                  <a:moveTo>
                    <a:pt x="1" y="0"/>
                  </a:moveTo>
                  <a:lnTo>
                    <a:pt x="1" y="584"/>
                  </a:lnTo>
                  <a:lnTo>
                    <a:pt x="9490" y="584"/>
                  </a:lnTo>
                  <a:lnTo>
                    <a:pt x="9490" y="0"/>
                  </a:lnTo>
                  <a:close/>
                </a:path>
              </a:pathLst>
            </a:custGeom>
            <a:solidFill>
              <a:srgbClr val="FCD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35"/>
            <p:cNvSpPr/>
            <p:nvPr/>
          </p:nvSpPr>
          <p:spPr>
            <a:xfrm>
              <a:off x="4757825" y="1361013"/>
              <a:ext cx="310800" cy="80400"/>
            </a:xfrm>
            <a:custGeom>
              <a:avLst/>
              <a:gdLst/>
              <a:ahLst/>
              <a:cxnLst/>
              <a:rect l="l" t="t" r="r" b="b"/>
              <a:pathLst>
                <a:path w="12432" h="3216" extrusionOk="0">
                  <a:moveTo>
                    <a:pt x="10824" y="596"/>
                  </a:moveTo>
                  <a:cubicBezTo>
                    <a:pt x="11383" y="596"/>
                    <a:pt x="11848" y="1049"/>
                    <a:pt x="11848" y="1620"/>
                  </a:cubicBezTo>
                  <a:cubicBezTo>
                    <a:pt x="11848" y="2180"/>
                    <a:pt x="11383" y="2632"/>
                    <a:pt x="10824" y="2632"/>
                  </a:cubicBezTo>
                  <a:cubicBezTo>
                    <a:pt x="10252" y="2632"/>
                    <a:pt x="9800" y="2180"/>
                    <a:pt x="9800" y="1620"/>
                  </a:cubicBezTo>
                  <a:cubicBezTo>
                    <a:pt x="9800" y="1049"/>
                    <a:pt x="10252" y="596"/>
                    <a:pt x="10824" y="596"/>
                  </a:cubicBezTo>
                  <a:close/>
                  <a:moveTo>
                    <a:pt x="10824" y="1"/>
                  </a:moveTo>
                  <a:cubicBezTo>
                    <a:pt x="10145" y="1"/>
                    <a:pt x="9562" y="406"/>
                    <a:pt x="9335" y="1001"/>
                  </a:cubicBezTo>
                  <a:lnTo>
                    <a:pt x="1" y="1001"/>
                  </a:lnTo>
                  <a:lnTo>
                    <a:pt x="1" y="2037"/>
                  </a:lnTo>
                  <a:lnTo>
                    <a:pt x="9276" y="2037"/>
                  </a:lnTo>
                  <a:cubicBezTo>
                    <a:pt x="9478" y="2787"/>
                    <a:pt x="10086" y="3216"/>
                    <a:pt x="10824" y="3216"/>
                  </a:cubicBezTo>
                  <a:cubicBezTo>
                    <a:pt x="11705" y="3216"/>
                    <a:pt x="12431" y="2489"/>
                    <a:pt x="12431" y="1608"/>
                  </a:cubicBezTo>
                  <a:cubicBezTo>
                    <a:pt x="12431" y="715"/>
                    <a:pt x="11705" y="1"/>
                    <a:pt x="1082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35"/>
            <p:cNvSpPr/>
            <p:nvPr/>
          </p:nvSpPr>
          <p:spPr>
            <a:xfrm>
              <a:off x="5068633" y="1020810"/>
              <a:ext cx="1674933" cy="683720"/>
            </a:xfrm>
            <a:custGeom>
              <a:avLst/>
              <a:gdLst/>
              <a:ahLst/>
              <a:cxnLst/>
              <a:rect l="l" t="t" r="r" b="b"/>
              <a:pathLst>
                <a:path w="54817" h="24254" extrusionOk="0">
                  <a:moveTo>
                    <a:pt x="1060" y="1"/>
                  </a:moveTo>
                  <a:cubicBezTo>
                    <a:pt x="477" y="1"/>
                    <a:pt x="1" y="477"/>
                    <a:pt x="1" y="1060"/>
                  </a:cubicBezTo>
                  <a:lnTo>
                    <a:pt x="1" y="23194"/>
                  </a:lnTo>
                  <a:cubicBezTo>
                    <a:pt x="1" y="23778"/>
                    <a:pt x="477" y="24254"/>
                    <a:pt x="1060" y="24254"/>
                  </a:cubicBezTo>
                  <a:lnTo>
                    <a:pt x="53757" y="24254"/>
                  </a:lnTo>
                  <a:cubicBezTo>
                    <a:pt x="54341" y="24254"/>
                    <a:pt x="54817" y="23778"/>
                    <a:pt x="54817" y="23194"/>
                  </a:cubicBezTo>
                  <a:lnTo>
                    <a:pt x="54817" y="1060"/>
                  </a:lnTo>
                  <a:cubicBezTo>
                    <a:pt x="54817" y="477"/>
                    <a:pt x="54341" y="1"/>
                    <a:pt x="53757" y="1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b="1" i="0" u="none" strike="noStrike" cap="none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Understanding Project goals and learning basics like </a:t>
              </a:r>
              <a:r>
                <a:rPr lang="en" sz="12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Core Java</a:t>
              </a:r>
              <a:endParaRPr sz="12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8" name="Google Shape;1138;p35"/>
            <p:cNvSpPr/>
            <p:nvPr/>
          </p:nvSpPr>
          <p:spPr>
            <a:xfrm>
              <a:off x="6439300" y="976763"/>
              <a:ext cx="250350" cy="250350"/>
            </a:xfrm>
            <a:custGeom>
              <a:avLst/>
              <a:gdLst/>
              <a:ahLst/>
              <a:cxnLst/>
              <a:rect l="l" t="t" r="r" b="b"/>
              <a:pathLst>
                <a:path w="10014" h="10014" extrusionOk="0">
                  <a:moveTo>
                    <a:pt x="5013" y="0"/>
                  </a:moveTo>
                  <a:cubicBezTo>
                    <a:pt x="2239" y="0"/>
                    <a:pt x="0" y="2238"/>
                    <a:pt x="0" y="5001"/>
                  </a:cubicBezTo>
                  <a:cubicBezTo>
                    <a:pt x="0" y="7775"/>
                    <a:pt x="2239" y="10013"/>
                    <a:pt x="5013" y="10013"/>
                  </a:cubicBezTo>
                  <a:cubicBezTo>
                    <a:pt x="7775" y="10013"/>
                    <a:pt x="10014" y="7775"/>
                    <a:pt x="10014" y="5001"/>
                  </a:cubicBezTo>
                  <a:cubicBezTo>
                    <a:pt x="10014" y="2238"/>
                    <a:pt x="7775" y="0"/>
                    <a:pt x="501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35"/>
            <p:cNvSpPr/>
            <p:nvPr/>
          </p:nvSpPr>
          <p:spPr>
            <a:xfrm>
              <a:off x="6496150" y="1052963"/>
              <a:ext cx="117300" cy="113800"/>
            </a:xfrm>
            <a:custGeom>
              <a:avLst/>
              <a:gdLst/>
              <a:ahLst/>
              <a:cxnLst/>
              <a:rect l="l" t="t" r="r" b="b"/>
              <a:pathLst>
                <a:path w="4692" h="4552" extrusionOk="0">
                  <a:moveTo>
                    <a:pt x="2417" y="0"/>
                  </a:moveTo>
                  <a:cubicBezTo>
                    <a:pt x="1072" y="0"/>
                    <a:pt x="0" y="1167"/>
                    <a:pt x="155" y="2536"/>
                  </a:cubicBezTo>
                  <a:cubicBezTo>
                    <a:pt x="274" y="3572"/>
                    <a:pt x="1120" y="4417"/>
                    <a:pt x="2155" y="4536"/>
                  </a:cubicBezTo>
                  <a:cubicBezTo>
                    <a:pt x="2244" y="4546"/>
                    <a:pt x="2332" y="4551"/>
                    <a:pt x="2419" y="4551"/>
                  </a:cubicBezTo>
                  <a:cubicBezTo>
                    <a:pt x="3671" y="4551"/>
                    <a:pt x="4692" y="3532"/>
                    <a:pt x="4692" y="2274"/>
                  </a:cubicBezTo>
                  <a:lnTo>
                    <a:pt x="2417" y="2274"/>
                  </a:lnTo>
                  <a:lnTo>
                    <a:pt x="24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35"/>
            <p:cNvSpPr/>
            <p:nvPr/>
          </p:nvSpPr>
          <p:spPr>
            <a:xfrm>
              <a:off x="6572350" y="1037163"/>
              <a:ext cx="56875" cy="56900"/>
            </a:xfrm>
            <a:custGeom>
              <a:avLst/>
              <a:gdLst/>
              <a:ahLst/>
              <a:cxnLst/>
              <a:rect l="l" t="t" r="r" b="b"/>
              <a:pathLst>
                <a:path w="2275" h="2276" extrusionOk="0">
                  <a:moveTo>
                    <a:pt x="0" y="1"/>
                  </a:moveTo>
                  <a:lnTo>
                    <a:pt x="0" y="2275"/>
                  </a:lnTo>
                  <a:lnTo>
                    <a:pt x="2275" y="2275"/>
                  </a:lnTo>
                  <a:cubicBezTo>
                    <a:pt x="2275" y="1013"/>
                    <a:pt x="1263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35"/>
            <p:cNvSpPr/>
            <p:nvPr/>
          </p:nvSpPr>
          <p:spPr>
            <a:xfrm>
              <a:off x="4086475" y="1059513"/>
              <a:ext cx="683721" cy="683721"/>
            </a:xfrm>
            <a:custGeom>
              <a:avLst/>
              <a:gdLst/>
              <a:ahLst/>
              <a:cxnLst/>
              <a:rect l="l" t="t" r="r" b="b"/>
              <a:pathLst>
                <a:path w="23944" h="23944" extrusionOk="0">
                  <a:moveTo>
                    <a:pt x="11978" y="1"/>
                  </a:moveTo>
                  <a:cubicBezTo>
                    <a:pt x="5370" y="1"/>
                    <a:pt x="0" y="5370"/>
                    <a:pt x="0" y="11978"/>
                  </a:cubicBezTo>
                  <a:cubicBezTo>
                    <a:pt x="0" y="18574"/>
                    <a:pt x="5370" y="23944"/>
                    <a:pt x="11978" y="23944"/>
                  </a:cubicBezTo>
                  <a:cubicBezTo>
                    <a:pt x="18574" y="23944"/>
                    <a:pt x="23944" y="18574"/>
                    <a:pt x="23944" y="11978"/>
                  </a:cubicBezTo>
                  <a:lnTo>
                    <a:pt x="22860" y="11978"/>
                  </a:lnTo>
                  <a:cubicBezTo>
                    <a:pt x="22860" y="17979"/>
                    <a:pt x="17979" y="22861"/>
                    <a:pt x="11978" y="22861"/>
                  </a:cubicBezTo>
                  <a:cubicBezTo>
                    <a:pt x="5977" y="22861"/>
                    <a:pt x="1084" y="17979"/>
                    <a:pt x="1084" y="11978"/>
                  </a:cubicBezTo>
                  <a:cubicBezTo>
                    <a:pt x="1084" y="5966"/>
                    <a:pt x="5977" y="1084"/>
                    <a:pt x="11978" y="1084"/>
                  </a:cubicBezTo>
                  <a:lnTo>
                    <a:pt x="11978" y="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35"/>
            <p:cNvSpPr/>
            <p:nvPr/>
          </p:nvSpPr>
          <p:spPr>
            <a:xfrm>
              <a:off x="4428468" y="1059513"/>
              <a:ext cx="341718" cy="342060"/>
            </a:xfrm>
            <a:custGeom>
              <a:avLst/>
              <a:gdLst/>
              <a:ahLst/>
              <a:cxnLst/>
              <a:rect l="l" t="t" r="r" b="b"/>
              <a:pathLst>
                <a:path w="11967" h="11979" extrusionOk="0">
                  <a:moveTo>
                    <a:pt x="1" y="1"/>
                  </a:moveTo>
                  <a:lnTo>
                    <a:pt x="1" y="1084"/>
                  </a:lnTo>
                  <a:cubicBezTo>
                    <a:pt x="6002" y="1084"/>
                    <a:pt x="10883" y="5966"/>
                    <a:pt x="10883" y="11978"/>
                  </a:cubicBezTo>
                  <a:lnTo>
                    <a:pt x="11967" y="11978"/>
                  </a:lnTo>
                  <a:cubicBezTo>
                    <a:pt x="11967" y="5370"/>
                    <a:pt x="6597" y="1"/>
                    <a:pt x="1" y="1"/>
                  </a:cubicBezTo>
                  <a:close/>
                </a:path>
              </a:pathLst>
            </a:custGeom>
            <a:solidFill>
              <a:srgbClr val="FCBD24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35"/>
            <p:cNvSpPr txBox="1"/>
            <p:nvPr/>
          </p:nvSpPr>
          <p:spPr>
            <a:xfrm>
              <a:off x="4086488" y="1251650"/>
              <a:ext cx="683700" cy="29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" sz="1500" b="0" i="0" u="none" strike="noStrike" cap="none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1</a:t>
              </a:r>
              <a:endParaRPr sz="15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44" name="Google Shape;1144;p35"/>
            <p:cNvSpPr/>
            <p:nvPr/>
          </p:nvSpPr>
          <p:spPr>
            <a:xfrm rot="5400000">
              <a:off x="4356290" y="1726759"/>
              <a:ext cx="144104" cy="136377"/>
            </a:xfrm>
            <a:custGeom>
              <a:avLst/>
              <a:gdLst/>
              <a:ahLst/>
              <a:cxnLst/>
              <a:rect l="l" t="t" r="r" b="b"/>
              <a:pathLst>
                <a:path w="5763" h="5454" extrusionOk="0">
                  <a:moveTo>
                    <a:pt x="2959" y="0"/>
                  </a:moveTo>
                  <a:cubicBezTo>
                    <a:pt x="2771" y="0"/>
                    <a:pt x="2584" y="71"/>
                    <a:pt x="2441" y="214"/>
                  </a:cubicBezTo>
                  <a:cubicBezTo>
                    <a:pt x="2167" y="500"/>
                    <a:pt x="2167" y="964"/>
                    <a:pt x="2441" y="1250"/>
                  </a:cubicBezTo>
                  <a:lnTo>
                    <a:pt x="3203" y="2000"/>
                  </a:lnTo>
                  <a:lnTo>
                    <a:pt x="726" y="2000"/>
                  </a:lnTo>
                  <a:cubicBezTo>
                    <a:pt x="322" y="2000"/>
                    <a:pt x="0" y="2322"/>
                    <a:pt x="0" y="2727"/>
                  </a:cubicBezTo>
                  <a:cubicBezTo>
                    <a:pt x="0" y="3131"/>
                    <a:pt x="322" y="3453"/>
                    <a:pt x="726" y="3453"/>
                  </a:cubicBezTo>
                  <a:lnTo>
                    <a:pt x="3203" y="3453"/>
                  </a:lnTo>
                  <a:lnTo>
                    <a:pt x="2441" y="4215"/>
                  </a:lnTo>
                  <a:cubicBezTo>
                    <a:pt x="2167" y="4501"/>
                    <a:pt x="2167" y="4953"/>
                    <a:pt x="2441" y="5239"/>
                  </a:cubicBezTo>
                  <a:cubicBezTo>
                    <a:pt x="2584" y="5382"/>
                    <a:pt x="2774" y="5453"/>
                    <a:pt x="2965" y="5453"/>
                  </a:cubicBezTo>
                  <a:cubicBezTo>
                    <a:pt x="3143" y="5453"/>
                    <a:pt x="3334" y="5382"/>
                    <a:pt x="3477" y="5239"/>
                  </a:cubicBezTo>
                  <a:lnTo>
                    <a:pt x="5477" y="3239"/>
                  </a:lnTo>
                  <a:cubicBezTo>
                    <a:pt x="5763" y="2953"/>
                    <a:pt x="5763" y="2500"/>
                    <a:pt x="5477" y="2215"/>
                  </a:cubicBezTo>
                  <a:lnTo>
                    <a:pt x="3477" y="214"/>
                  </a:lnTo>
                  <a:cubicBezTo>
                    <a:pt x="3334" y="71"/>
                    <a:pt x="3146" y="0"/>
                    <a:pt x="2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5" name="Google Shape;1145;p35"/>
          <p:cNvSpPr/>
          <p:nvPr/>
        </p:nvSpPr>
        <p:spPr>
          <a:xfrm>
            <a:off x="6750340" y="443144"/>
            <a:ext cx="1879041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 i="0" u="none" strike="noStrike" cap="none">
                <a:solidFill>
                  <a:srgbClr val="045A68"/>
                </a:solidFill>
                <a:latin typeface="Lilita One"/>
                <a:ea typeface="Lilita One"/>
                <a:cs typeface="Lilita One"/>
                <a:sym typeface="Lilita One"/>
              </a:rPr>
              <a:t>OUR </a:t>
            </a:r>
            <a:endParaRPr sz="3200" b="0" i="0" u="none" strike="noStrike" cap="none">
              <a:solidFill>
                <a:srgbClr val="045A68"/>
              </a:solidFill>
              <a:latin typeface="Lilita One"/>
              <a:ea typeface="Lilita One"/>
              <a:cs typeface="Lilita One"/>
              <a:sym typeface="Lilita On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 i="0" u="none" strike="noStrike" cap="none">
                <a:solidFill>
                  <a:srgbClr val="045A68"/>
                </a:solidFill>
                <a:latin typeface="Lilita One"/>
                <a:ea typeface="Lilita One"/>
                <a:cs typeface="Lilita One"/>
                <a:sym typeface="Lilita One"/>
              </a:rPr>
              <a:t>JOURNEY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6" name="Google Shape;114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807" y="702178"/>
            <a:ext cx="2078916" cy="676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7" name="Google Shape;1147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3559" y="1458235"/>
            <a:ext cx="2078916" cy="676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8" name="Google Shape;1148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62989" y="2233995"/>
            <a:ext cx="2078916" cy="682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9" name="Google Shape;1149;p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215645" y="3015851"/>
            <a:ext cx="2078916" cy="676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0" name="Google Shape;1150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91546" y="3710888"/>
            <a:ext cx="2078916" cy="682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36"/>
          <p:cNvSpPr/>
          <p:nvPr/>
        </p:nvSpPr>
        <p:spPr>
          <a:xfrm>
            <a:off x="397546" y="2800170"/>
            <a:ext cx="8152500" cy="16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2" name="Google Shape;1162;p36"/>
          <p:cNvSpPr txBox="1">
            <a:spLocks noGrp="1"/>
          </p:cNvSpPr>
          <p:nvPr>
            <p:ph type="title"/>
          </p:nvPr>
        </p:nvSpPr>
        <p:spPr>
          <a:xfrm>
            <a:off x="647272" y="132056"/>
            <a:ext cx="7776728" cy="541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TRACK OF BOOTCAMP</a:t>
            </a:r>
            <a:endParaRPr dirty="0"/>
          </a:p>
        </p:txBody>
      </p:sp>
      <p:sp>
        <p:nvSpPr>
          <p:cNvPr id="1200" name="Google Shape;1200;p36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dirty="0"/>
              <a:t>Git &amp; Github</a:t>
            </a:r>
            <a:endParaRPr dirty="0"/>
          </a:p>
        </p:txBody>
      </p:sp>
      <p:sp>
        <p:nvSpPr>
          <p:cNvPr id="1201" name="Google Shape;1201;p36"/>
          <p:cNvSpPr txBox="1">
            <a:spLocks noGrp="1"/>
          </p:cNvSpPr>
          <p:nvPr>
            <p:ph type="subTitle" idx="2"/>
          </p:nvPr>
        </p:nvSpPr>
        <p:spPr>
          <a:xfrm>
            <a:off x="1493000" y="4342724"/>
            <a:ext cx="1695600" cy="126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1400" b="1" dirty="0"/>
              <a:t>2</a:t>
            </a:r>
            <a:r>
              <a:rPr lang="en-IN" sz="1400" b="1" baseline="30000" dirty="0"/>
              <a:t>nd</a:t>
            </a:r>
            <a:r>
              <a:rPr lang="en-IN" sz="1400" b="1" dirty="0"/>
              <a:t> Week</a:t>
            </a:r>
            <a:endParaRPr sz="1400" b="1" dirty="0"/>
          </a:p>
        </p:txBody>
      </p:sp>
      <p:sp>
        <p:nvSpPr>
          <p:cNvPr id="1202" name="Google Shape;1202;p36"/>
          <p:cNvSpPr txBox="1">
            <a:spLocks noGrp="1"/>
          </p:cNvSpPr>
          <p:nvPr>
            <p:ph type="subTitle" idx="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dirty="0"/>
              <a:t>SDLC &amp; OOAD</a:t>
            </a:r>
            <a:endParaRPr dirty="0"/>
          </a:p>
        </p:txBody>
      </p:sp>
      <p:sp>
        <p:nvSpPr>
          <p:cNvPr id="1203" name="Google Shape;1203;p36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Object oriented design</a:t>
            </a:r>
            <a:endParaRPr dirty="0"/>
          </a:p>
        </p:txBody>
      </p:sp>
      <p:sp>
        <p:nvSpPr>
          <p:cNvPr id="1204" name="Google Shape;1204;p36"/>
          <p:cNvSpPr txBox="1">
            <a:spLocks noGrp="1"/>
          </p:cNvSpPr>
          <p:nvPr>
            <p:ph type="subTitle" idx="5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dirty="0"/>
              <a:t>SQL</a:t>
            </a:r>
            <a:endParaRPr dirty="0"/>
          </a:p>
        </p:txBody>
      </p:sp>
      <p:sp>
        <p:nvSpPr>
          <p:cNvPr id="1205" name="Google Shape;1205;p36"/>
          <p:cNvSpPr txBox="1">
            <a:spLocks noGrp="1"/>
          </p:cNvSpPr>
          <p:nvPr>
            <p:ph type="subTitle" idx="6"/>
          </p:nvPr>
        </p:nvSpPr>
        <p:spPr>
          <a:xfrm>
            <a:off x="5955388" y="3934274"/>
            <a:ext cx="1884084" cy="53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MySQL colloborating with JDBC</a:t>
            </a:r>
            <a:endParaRPr dirty="0"/>
          </a:p>
        </p:txBody>
      </p:sp>
      <p:sp>
        <p:nvSpPr>
          <p:cNvPr id="1206" name="Google Shape;1206;p36"/>
          <p:cNvSpPr txBox="1">
            <a:spLocks noGrp="1"/>
          </p:cNvSpPr>
          <p:nvPr>
            <p:ph type="subTitle" idx="7"/>
          </p:nvPr>
        </p:nvSpPr>
        <p:spPr>
          <a:xfrm>
            <a:off x="647272" y="1677726"/>
            <a:ext cx="7192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-IN" dirty="0"/>
              <a:t>   Core Java                              UML Modelling                                   Java                                </a:t>
            </a:r>
          </a:p>
        </p:txBody>
      </p:sp>
      <p:sp>
        <p:nvSpPr>
          <p:cNvPr id="1207" name="Google Shape;1207;p36"/>
          <p:cNvSpPr txBox="1">
            <a:spLocks noGrp="1"/>
          </p:cNvSpPr>
          <p:nvPr>
            <p:ph type="subTitle" idx="8"/>
          </p:nvPr>
        </p:nvSpPr>
        <p:spPr>
          <a:xfrm>
            <a:off x="2648000" y="1339522"/>
            <a:ext cx="16956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1400" b="1" dirty="0">
                <a:solidFill>
                  <a:schemeClr val="tx1"/>
                </a:solidFill>
                <a:latin typeface="Josefin Sans" pitchFamily="2" charset="0"/>
              </a:rPr>
              <a:t> 3</a:t>
            </a:r>
            <a:r>
              <a:rPr lang="en-IN" sz="1400" b="1" baseline="30000" dirty="0">
                <a:solidFill>
                  <a:schemeClr val="tx1"/>
                </a:solidFill>
                <a:latin typeface="Josefin Sans" pitchFamily="2" charset="0"/>
              </a:rPr>
              <a:t>rd</a:t>
            </a:r>
            <a:r>
              <a:rPr lang="en-IN" sz="1800" b="1" dirty="0">
                <a:solidFill>
                  <a:schemeClr val="tx1"/>
                </a:solidFill>
                <a:latin typeface="Josefin Sans" pitchFamily="2" charset="0"/>
              </a:rPr>
              <a:t> </a:t>
            </a:r>
            <a:r>
              <a:rPr lang="en-IN" sz="1400" b="1" dirty="0">
                <a:solidFill>
                  <a:schemeClr val="tx1"/>
                </a:solidFill>
                <a:latin typeface="Josefin Sans" pitchFamily="2" charset="0"/>
              </a:rPr>
              <a:t>Week</a:t>
            </a:r>
          </a:p>
        </p:txBody>
      </p:sp>
      <p:sp>
        <p:nvSpPr>
          <p:cNvPr id="1208" name="Google Shape;1208;p36"/>
          <p:cNvSpPr txBox="1">
            <a:spLocks noGrp="1"/>
          </p:cNvSpPr>
          <p:nvPr>
            <p:ph type="subTitle" idx="9"/>
          </p:nvPr>
        </p:nvSpPr>
        <p:spPr>
          <a:xfrm>
            <a:off x="4675600" y="1090271"/>
            <a:ext cx="1935432" cy="744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 </a:t>
            </a:r>
            <a:r>
              <a:rPr lang="en" sz="1200" dirty="0">
                <a:latin typeface="Josefin Sans" pitchFamily="2" charset="0"/>
              </a:rPr>
              <a:t>Java, JDBC , Java tools &amp; features</a:t>
            </a:r>
            <a:endParaRPr dirty="0">
              <a:latin typeface="Josefin Sans" pitchFamily="2" charset="0"/>
            </a:endParaRPr>
          </a:p>
        </p:txBody>
      </p:sp>
      <p:grpSp>
        <p:nvGrpSpPr>
          <p:cNvPr id="1163" name="Google Shape;1163;p36"/>
          <p:cNvGrpSpPr/>
          <p:nvPr/>
        </p:nvGrpSpPr>
        <p:grpSpPr>
          <a:xfrm>
            <a:off x="2091472" y="2212667"/>
            <a:ext cx="498622" cy="438119"/>
            <a:chOff x="2043447" y="2046904"/>
            <a:chExt cx="498622" cy="438119"/>
          </a:xfrm>
        </p:grpSpPr>
        <p:sp>
          <p:nvSpPr>
            <p:cNvPr id="1164" name="Google Shape;1164;p36"/>
            <p:cNvSpPr/>
            <p:nvPr/>
          </p:nvSpPr>
          <p:spPr>
            <a:xfrm>
              <a:off x="2043447" y="2192602"/>
              <a:ext cx="498622" cy="292421"/>
            </a:xfrm>
            <a:custGeom>
              <a:avLst/>
              <a:gdLst/>
              <a:ahLst/>
              <a:cxnLst/>
              <a:rect l="l" t="t" r="r" b="b"/>
              <a:pathLst>
                <a:path w="13631" h="7994" extrusionOk="0">
                  <a:moveTo>
                    <a:pt x="1" y="0"/>
                  </a:moveTo>
                  <a:lnTo>
                    <a:pt x="1" y="7525"/>
                  </a:lnTo>
                  <a:cubicBezTo>
                    <a:pt x="1" y="7789"/>
                    <a:pt x="220" y="7994"/>
                    <a:pt x="484" y="7994"/>
                  </a:cubicBezTo>
                  <a:lnTo>
                    <a:pt x="13162" y="7994"/>
                  </a:lnTo>
                  <a:cubicBezTo>
                    <a:pt x="13425" y="7994"/>
                    <a:pt x="13630" y="7789"/>
                    <a:pt x="13630" y="7525"/>
                  </a:cubicBezTo>
                  <a:lnTo>
                    <a:pt x="13630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36"/>
            <p:cNvSpPr/>
            <p:nvPr/>
          </p:nvSpPr>
          <p:spPr>
            <a:xfrm>
              <a:off x="2043447" y="2046904"/>
              <a:ext cx="498622" cy="145735"/>
            </a:xfrm>
            <a:custGeom>
              <a:avLst/>
              <a:gdLst/>
              <a:ahLst/>
              <a:cxnLst/>
              <a:rect l="l" t="t" r="r" b="b"/>
              <a:pathLst>
                <a:path w="13631" h="3984" extrusionOk="0">
                  <a:moveTo>
                    <a:pt x="5662" y="1"/>
                  </a:moveTo>
                  <a:cubicBezTo>
                    <a:pt x="5654" y="1"/>
                    <a:pt x="5645" y="1"/>
                    <a:pt x="5637" y="1"/>
                  </a:cubicBezTo>
                  <a:lnTo>
                    <a:pt x="484" y="1"/>
                  </a:lnTo>
                  <a:cubicBezTo>
                    <a:pt x="220" y="1"/>
                    <a:pt x="1" y="206"/>
                    <a:pt x="1" y="470"/>
                  </a:cubicBezTo>
                  <a:lnTo>
                    <a:pt x="1" y="3983"/>
                  </a:lnTo>
                  <a:lnTo>
                    <a:pt x="13630" y="3983"/>
                  </a:lnTo>
                  <a:lnTo>
                    <a:pt x="13630" y="2344"/>
                  </a:lnTo>
                  <a:cubicBezTo>
                    <a:pt x="13630" y="2080"/>
                    <a:pt x="13425" y="1875"/>
                    <a:pt x="13162" y="1875"/>
                  </a:cubicBezTo>
                  <a:lnTo>
                    <a:pt x="6120" y="1875"/>
                  </a:lnTo>
                  <a:lnTo>
                    <a:pt x="6120" y="470"/>
                  </a:lnTo>
                  <a:cubicBezTo>
                    <a:pt x="6120" y="215"/>
                    <a:pt x="5914" y="1"/>
                    <a:pt x="5662" y="1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36"/>
            <p:cNvSpPr/>
            <p:nvPr/>
          </p:nvSpPr>
          <p:spPr>
            <a:xfrm>
              <a:off x="2335831" y="2338776"/>
              <a:ext cx="163366" cy="103412"/>
            </a:xfrm>
            <a:custGeom>
              <a:avLst/>
              <a:gdLst/>
              <a:ahLst/>
              <a:cxnLst/>
              <a:rect l="l" t="t" r="r" b="b"/>
              <a:pathLst>
                <a:path w="4466" h="2827" extrusionOk="0">
                  <a:moveTo>
                    <a:pt x="1" y="1"/>
                  </a:moveTo>
                  <a:lnTo>
                    <a:pt x="1" y="2826"/>
                  </a:lnTo>
                  <a:lnTo>
                    <a:pt x="4466" y="2826"/>
                  </a:lnTo>
                  <a:lnTo>
                    <a:pt x="44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36"/>
            <p:cNvSpPr/>
            <p:nvPr/>
          </p:nvSpPr>
          <p:spPr>
            <a:xfrm>
              <a:off x="2358877" y="2364492"/>
              <a:ext cx="57321" cy="17193"/>
            </a:xfrm>
            <a:custGeom>
              <a:avLst/>
              <a:gdLst/>
              <a:ahLst/>
              <a:cxnLst/>
              <a:rect l="l" t="t" r="r" b="b"/>
              <a:pathLst>
                <a:path w="1567" h="470" extrusionOk="0">
                  <a:moveTo>
                    <a:pt x="308" y="1"/>
                  </a:moveTo>
                  <a:cubicBezTo>
                    <a:pt x="0" y="1"/>
                    <a:pt x="0" y="469"/>
                    <a:pt x="308" y="469"/>
                  </a:cubicBezTo>
                  <a:lnTo>
                    <a:pt x="1245" y="469"/>
                  </a:lnTo>
                  <a:cubicBezTo>
                    <a:pt x="1567" y="469"/>
                    <a:pt x="1567" y="1"/>
                    <a:pt x="124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36"/>
            <p:cNvSpPr/>
            <p:nvPr/>
          </p:nvSpPr>
          <p:spPr>
            <a:xfrm>
              <a:off x="2427428" y="2364492"/>
              <a:ext cx="31642" cy="17193"/>
            </a:xfrm>
            <a:custGeom>
              <a:avLst/>
              <a:gdLst/>
              <a:ahLst/>
              <a:cxnLst/>
              <a:rect l="l" t="t" r="r" b="b"/>
              <a:pathLst>
                <a:path w="865" h="470" extrusionOk="0">
                  <a:moveTo>
                    <a:pt x="308" y="1"/>
                  </a:moveTo>
                  <a:cubicBezTo>
                    <a:pt x="0" y="1"/>
                    <a:pt x="0" y="469"/>
                    <a:pt x="308" y="469"/>
                  </a:cubicBezTo>
                  <a:lnTo>
                    <a:pt x="542" y="469"/>
                  </a:lnTo>
                  <a:cubicBezTo>
                    <a:pt x="864" y="469"/>
                    <a:pt x="864" y="1"/>
                    <a:pt x="54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36"/>
            <p:cNvSpPr/>
            <p:nvPr/>
          </p:nvSpPr>
          <p:spPr>
            <a:xfrm>
              <a:off x="2358877" y="2399316"/>
              <a:ext cx="117312" cy="17156"/>
            </a:xfrm>
            <a:custGeom>
              <a:avLst/>
              <a:gdLst/>
              <a:ahLst/>
              <a:cxnLst/>
              <a:rect l="l" t="t" r="r" b="b"/>
              <a:pathLst>
                <a:path w="3207" h="469" extrusionOk="0">
                  <a:moveTo>
                    <a:pt x="308" y="0"/>
                  </a:moveTo>
                  <a:cubicBezTo>
                    <a:pt x="0" y="0"/>
                    <a:pt x="0" y="469"/>
                    <a:pt x="308" y="469"/>
                  </a:cubicBezTo>
                  <a:lnTo>
                    <a:pt x="2899" y="469"/>
                  </a:lnTo>
                  <a:cubicBezTo>
                    <a:pt x="3206" y="469"/>
                    <a:pt x="3206" y="0"/>
                    <a:pt x="289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0" name="Google Shape;1170;p36"/>
          <p:cNvGrpSpPr/>
          <p:nvPr/>
        </p:nvGrpSpPr>
        <p:grpSpPr>
          <a:xfrm>
            <a:off x="4312674" y="2198576"/>
            <a:ext cx="484136" cy="451470"/>
            <a:chOff x="4254599" y="2013726"/>
            <a:chExt cx="484136" cy="451470"/>
          </a:xfrm>
        </p:grpSpPr>
        <p:sp>
          <p:nvSpPr>
            <p:cNvPr id="1171" name="Google Shape;1171;p36"/>
            <p:cNvSpPr/>
            <p:nvPr/>
          </p:nvSpPr>
          <p:spPr>
            <a:xfrm>
              <a:off x="4254599" y="2189383"/>
              <a:ext cx="484136" cy="275813"/>
            </a:xfrm>
            <a:custGeom>
              <a:avLst/>
              <a:gdLst/>
              <a:ahLst/>
              <a:cxnLst/>
              <a:rect l="l" t="t" r="r" b="b"/>
              <a:pathLst>
                <a:path w="13235" h="7540" extrusionOk="0">
                  <a:moveTo>
                    <a:pt x="73" y="1"/>
                  </a:moveTo>
                  <a:cubicBezTo>
                    <a:pt x="29" y="1"/>
                    <a:pt x="0" y="30"/>
                    <a:pt x="0" y="59"/>
                  </a:cubicBezTo>
                  <a:lnTo>
                    <a:pt x="1127" y="7481"/>
                  </a:lnTo>
                  <a:cubicBezTo>
                    <a:pt x="1127" y="7511"/>
                    <a:pt x="1157" y="7540"/>
                    <a:pt x="1186" y="7540"/>
                  </a:cubicBezTo>
                  <a:lnTo>
                    <a:pt x="12048" y="7540"/>
                  </a:lnTo>
                  <a:cubicBezTo>
                    <a:pt x="12078" y="7540"/>
                    <a:pt x="12107" y="7511"/>
                    <a:pt x="12107" y="7481"/>
                  </a:cubicBezTo>
                  <a:lnTo>
                    <a:pt x="13234" y="59"/>
                  </a:lnTo>
                  <a:cubicBezTo>
                    <a:pt x="13234" y="30"/>
                    <a:pt x="13205" y="1"/>
                    <a:pt x="13176" y="1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36"/>
            <p:cNvSpPr/>
            <p:nvPr/>
          </p:nvSpPr>
          <p:spPr>
            <a:xfrm>
              <a:off x="4288325" y="2013726"/>
              <a:ext cx="417744" cy="175694"/>
            </a:xfrm>
            <a:custGeom>
              <a:avLst/>
              <a:gdLst/>
              <a:ahLst/>
              <a:cxnLst/>
              <a:rect l="l" t="t" r="r" b="b"/>
              <a:pathLst>
                <a:path w="11420" h="4803" extrusionOk="0">
                  <a:moveTo>
                    <a:pt x="176" y="1"/>
                  </a:moveTo>
                  <a:cubicBezTo>
                    <a:pt x="74" y="1"/>
                    <a:pt x="0" y="74"/>
                    <a:pt x="0" y="176"/>
                  </a:cubicBezTo>
                  <a:lnTo>
                    <a:pt x="0" y="4803"/>
                  </a:lnTo>
                  <a:lnTo>
                    <a:pt x="11419" y="4803"/>
                  </a:lnTo>
                  <a:lnTo>
                    <a:pt x="11419" y="1318"/>
                  </a:lnTo>
                  <a:cubicBezTo>
                    <a:pt x="11419" y="1216"/>
                    <a:pt x="11346" y="1143"/>
                    <a:pt x="11244" y="1143"/>
                  </a:cubicBezTo>
                  <a:lnTo>
                    <a:pt x="4202" y="1143"/>
                  </a:lnTo>
                  <a:cubicBezTo>
                    <a:pt x="4143" y="1143"/>
                    <a:pt x="4085" y="1113"/>
                    <a:pt x="4056" y="1055"/>
                  </a:cubicBezTo>
                  <a:lnTo>
                    <a:pt x="3470" y="89"/>
                  </a:lnTo>
                  <a:cubicBezTo>
                    <a:pt x="3441" y="30"/>
                    <a:pt x="3382" y="1"/>
                    <a:pt x="3324" y="1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36"/>
            <p:cNvSpPr/>
            <p:nvPr/>
          </p:nvSpPr>
          <p:spPr>
            <a:xfrm>
              <a:off x="4313492" y="2155657"/>
              <a:ext cx="367410" cy="33763"/>
            </a:xfrm>
            <a:custGeom>
              <a:avLst/>
              <a:gdLst/>
              <a:ahLst/>
              <a:cxnLst/>
              <a:rect l="l" t="t" r="r" b="b"/>
              <a:pathLst>
                <a:path w="10044" h="923" extrusionOk="0">
                  <a:moveTo>
                    <a:pt x="0" y="0"/>
                  </a:moveTo>
                  <a:lnTo>
                    <a:pt x="0" y="923"/>
                  </a:lnTo>
                  <a:lnTo>
                    <a:pt x="10043" y="923"/>
                  </a:lnTo>
                  <a:lnTo>
                    <a:pt x="100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36"/>
            <p:cNvSpPr/>
            <p:nvPr/>
          </p:nvSpPr>
          <p:spPr>
            <a:xfrm>
              <a:off x="4321540" y="2130490"/>
              <a:ext cx="351314" cy="25204"/>
            </a:xfrm>
            <a:custGeom>
              <a:avLst/>
              <a:gdLst/>
              <a:ahLst/>
              <a:cxnLst/>
              <a:rect l="l" t="t" r="r" b="b"/>
              <a:pathLst>
                <a:path w="9604" h="689" extrusionOk="0">
                  <a:moveTo>
                    <a:pt x="0" y="0"/>
                  </a:moveTo>
                  <a:lnTo>
                    <a:pt x="0" y="688"/>
                  </a:lnTo>
                  <a:lnTo>
                    <a:pt x="9604" y="688"/>
                  </a:lnTo>
                  <a:lnTo>
                    <a:pt x="960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36"/>
            <p:cNvSpPr/>
            <p:nvPr/>
          </p:nvSpPr>
          <p:spPr>
            <a:xfrm>
              <a:off x="4330100" y="2105835"/>
              <a:ext cx="334195" cy="24692"/>
            </a:xfrm>
            <a:custGeom>
              <a:avLst/>
              <a:gdLst/>
              <a:ahLst/>
              <a:cxnLst/>
              <a:rect l="l" t="t" r="r" b="b"/>
              <a:pathLst>
                <a:path w="9136" h="675" extrusionOk="0">
                  <a:moveTo>
                    <a:pt x="0" y="1"/>
                  </a:moveTo>
                  <a:lnTo>
                    <a:pt x="0" y="674"/>
                  </a:lnTo>
                  <a:lnTo>
                    <a:pt x="9135" y="674"/>
                  </a:lnTo>
                  <a:lnTo>
                    <a:pt x="913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6" name="Google Shape;1176;p36"/>
          <p:cNvGrpSpPr/>
          <p:nvPr/>
        </p:nvGrpSpPr>
        <p:grpSpPr>
          <a:xfrm>
            <a:off x="6162781" y="2229626"/>
            <a:ext cx="448251" cy="448251"/>
            <a:chOff x="6449106" y="2036772"/>
            <a:chExt cx="448251" cy="448251"/>
          </a:xfrm>
        </p:grpSpPr>
        <p:sp>
          <p:nvSpPr>
            <p:cNvPr id="1177" name="Google Shape;1177;p36"/>
            <p:cNvSpPr/>
            <p:nvPr/>
          </p:nvSpPr>
          <p:spPr>
            <a:xfrm>
              <a:off x="6449106" y="2167948"/>
              <a:ext cx="448251" cy="271021"/>
            </a:xfrm>
            <a:custGeom>
              <a:avLst/>
              <a:gdLst/>
              <a:ahLst/>
              <a:cxnLst/>
              <a:rect l="l" t="t" r="r" b="b"/>
              <a:pathLst>
                <a:path w="12254" h="7409" extrusionOk="0">
                  <a:moveTo>
                    <a:pt x="1" y="1"/>
                  </a:moveTo>
                  <a:lnTo>
                    <a:pt x="1" y="6764"/>
                  </a:lnTo>
                  <a:lnTo>
                    <a:pt x="1260" y="6764"/>
                  </a:lnTo>
                  <a:lnTo>
                    <a:pt x="1260" y="7409"/>
                  </a:lnTo>
                  <a:lnTo>
                    <a:pt x="1904" y="7409"/>
                  </a:lnTo>
                  <a:lnTo>
                    <a:pt x="1904" y="3807"/>
                  </a:lnTo>
                  <a:lnTo>
                    <a:pt x="10351" y="3807"/>
                  </a:lnTo>
                  <a:lnTo>
                    <a:pt x="10351" y="7409"/>
                  </a:lnTo>
                  <a:lnTo>
                    <a:pt x="10995" y="7409"/>
                  </a:lnTo>
                  <a:lnTo>
                    <a:pt x="10995" y="6764"/>
                  </a:lnTo>
                  <a:lnTo>
                    <a:pt x="12254" y="6764"/>
                  </a:lnTo>
                  <a:lnTo>
                    <a:pt x="1225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36"/>
            <p:cNvSpPr/>
            <p:nvPr/>
          </p:nvSpPr>
          <p:spPr>
            <a:xfrm>
              <a:off x="6449106" y="2167948"/>
              <a:ext cx="448251" cy="139297"/>
            </a:xfrm>
            <a:custGeom>
              <a:avLst/>
              <a:gdLst/>
              <a:ahLst/>
              <a:cxnLst/>
              <a:rect l="l" t="t" r="r" b="b"/>
              <a:pathLst>
                <a:path w="12254" h="3808" extrusionOk="0">
                  <a:moveTo>
                    <a:pt x="1" y="1"/>
                  </a:moveTo>
                  <a:lnTo>
                    <a:pt x="1" y="3807"/>
                  </a:lnTo>
                  <a:lnTo>
                    <a:pt x="12254" y="3807"/>
                  </a:lnTo>
                  <a:lnTo>
                    <a:pt x="12254" y="1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36"/>
            <p:cNvSpPr/>
            <p:nvPr/>
          </p:nvSpPr>
          <p:spPr>
            <a:xfrm>
              <a:off x="6495160" y="2307208"/>
              <a:ext cx="356143" cy="131761"/>
            </a:xfrm>
            <a:custGeom>
              <a:avLst/>
              <a:gdLst/>
              <a:ahLst/>
              <a:cxnLst/>
              <a:rect l="l" t="t" r="r" b="b"/>
              <a:pathLst>
                <a:path w="9736" h="3602" extrusionOk="0">
                  <a:moveTo>
                    <a:pt x="1" y="0"/>
                  </a:moveTo>
                  <a:lnTo>
                    <a:pt x="1" y="3602"/>
                  </a:lnTo>
                  <a:lnTo>
                    <a:pt x="9736" y="3602"/>
                  </a:lnTo>
                  <a:lnTo>
                    <a:pt x="9736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36"/>
            <p:cNvSpPr/>
            <p:nvPr/>
          </p:nvSpPr>
          <p:spPr>
            <a:xfrm>
              <a:off x="6518718" y="2036772"/>
              <a:ext cx="309028" cy="131212"/>
            </a:xfrm>
            <a:custGeom>
              <a:avLst/>
              <a:gdLst/>
              <a:ahLst/>
              <a:cxnLst/>
              <a:rect l="l" t="t" r="r" b="b"/>
              <a:pathLst>
                <a:path w="8448" h="3587" extrusionOk="0">
                  <a:moveTo>
                    <a:pt x="1" y="0"/>
                  </a:moveTo>
                  <a:lnTo>
                    <a:pt x="1" y="3587"/>
                  </a:lnTo>
                  <a:lnTo>
                    <a:pt x="8448" y="3587"/>
                  </a:lnTo>
                  <a:lnTo>
                    <a:pt x="8448" y="1479"/>
                  </a:lnTo>
                  <a:lnTo>
                    <a:pt x="844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36"/>
            <p:cNvSpPr/>
            <p:nvPr/>
          </p:nvSpPr>
          <p:spPr>
            <a:xfrm>
              <a:off x="6518718" y="2307208"/>
              <a:ext cx="309028" cy="177815"/>
            </a:xfrm>
            <a:custGeom>
              <a:avLst/>
              <a:gdLst/>
              <a:ahLst/>
              <a:cxnLst/>
              <a:rect l="l" t="t" r="r" b="b"/>
              <a:pathLst>
                <a:path w="8448" h="4861" extrusionOk="0">
                  <a:moveTo>
                    <a:pt x="1" y="0"/>
                  </a:moveTo>
                  <a:lnTo>
                    <a:pt x="1" y="4861"/>
                  </a:lnTo>
                  <a:lnTo>
                    <a:pt x="8448" y="4861"/>
                  </a:lnTo>
                  <a:lnTo>
                    <a:pt x="844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36"/>
            <p:cNvSpPr/>
            <p:nvPr/>
          </p:nvSpPr>
          <p:spPr>
            <a:xfrm>
              <a:off x="6570149" y="2361273"/>
              <a:ext cx="206201" cy="15583"/>
            </a:xfrm>
            <a:custGeom>
              <a:avLst/>
              <a:gdLst/>
              <a:ahLst/>
              <a:cxnLst/>
              <a:rect l="l" t="t" r="r" b="b"/>
              <a:pathLst>
                <a:path w="5637" h="426" extrusionOk="0">
                  <a:moveTo>
                    <a:pt x="278" y="1"/>
                  </a:moveTo>
                  <a:cubicBezTo>
                    <a:pt x="0" y="1"/>
                    <a:pt x="0" y="425"/>
                    <a:pt x="278" y="425"/>
                  </a:cubicBezTo>
                  <a:lnTo>
                    <a:pt x="5358" y="425"/>
                  </a:lnTo>
                  <a:cubicBezTo>
                    <a:pt x="5636" y="425"/>
                    <a:pt x="5636" y="1"/>
                    <a:pt x="5358" y="1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36"/>
            <p:cNvSpPr/>
            <p:nvPr/>
          </p:nvSpPr>
          <p:spPr>
            <a:xfrm>
              <a:off x="6570149" y="2399828"/>
              <a:ext cx="206201" cy="15583"/>
            </a:xfrm>
            <a:custGeom>
              <a:avLst/>
              <a:gdLst/>
              <a:ahLst/>
              <a:cxnLst/>
              <a:rect l="l" t="t" r="r" b="b"/>
              <a:pathLst>
                <a:path w="5637" h="426" extrusionOk="0">
                  <a:moveTo>
                    <a:pt x="278" y="1"/>
                  </a:moveTo>
                  <a:cubicBezTo>
                    <a:pt x="0" y="1"/>
                    <a:pt x="0" y="425"/>
                    <a:pt x="278" y="425"/>
                  </a:cubicBezTo>
                  <a:lnTo>
                    <a:pt x="5358" y="425"/>
                  </a:lnTo>
                  <a:cubicBezTo>
                    <a:pt x="5636" y="425"/>
                    <a:pt x="5636" y="1"/>
                    <a:pt x="5358" y="1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36"/>
            <p:cNvSpPr/>
            <p:nvPr/>
          </p:nvSpPr>
          <p:spPr>
            <a:xfrm>
              <a:off x="6797201" y="2206539"/>
              <a:ext cx="61601" cy="62149"/>
            </a:xfrm>
            <a:custGeom>
              <a:avLst/>
              <a:gdLst/>
              <a:ahLst/>
              <a:cxnLst/>
              <a:rect l="l" t="t" r="r" b="b"/>
              <a:pathLst>
                <a:path w="1684" h="1699" extrusionOk="0">
                  <a:moveTo>
                    <a:pt x="835" y="0"/>
                  </a:moveTo>
                  <a:cubicBezTo>
                    <a:pt x="366" y="0"/>
                    <a:pt x="0" y="381"/>
                    <a:pt x="0" y="849"/>
                  </a:cubicBezTo>
                  <a:cubicBezTo>
                    <a:pt x="0" y="1318"/>
                    <a:pt x="366" y="1698"/>
                    <a:pt x="835" y="1698"/>
                  </a:cubicBezTo>
                  <a:cubicBezTo>
                    <a:pt x="1303" y="1698"/>
                    <a:pt x="1684" y="1318"/>
                    <a:pt x="1684" y="849"/>
                  </a:cubicBezTo>
                  <a:cubicBezTo>
                    <a:pt x="1684" y="381"/>
                    <a:pt x="1303" y="0"/>
                    <a:pt x="835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5" name="Google Shape;1185;p36"/>
          <p:cNvGrpSpPr/>
          <p:nvPr/>
        </p:nvGrpSpPr>
        <p:grpSpPr>
          <a:xfrm>
            <a:off x="5442682" y="3113018"/>
            <a:ext cx="437570" cy="435412"/>
            <a:chOff x="5361473" y="2923581"/>
            <a:chExt cx="437570" cy="435412"/>
          </a:xfrm>
        </p:grpSpPr>
        <p:sp>
          <p:nvSpPr>
            <p:cNvPr id="1186" name="Google Shape;1186;p36"/>
            <p:cNvSpPr/>
            <p:nvPr/>
          </p:nvSpPr>
          <p:spPr>
            <a:xfrm>
              <a:off x="5654369" y="3219988"/>
              <a:ext cx="144674" cy="139004"/>
            </a:xfrm>
            <a:custGeom>
              <a:avLst/>
              <a:gdLst/>
              <a:ahLst/>
              <a:cxnLst/>
              <a:rect l="l" t="t" r="r" b="b"/>
              <a:pathLst>
                <a:path w="3955" h="3800" extrusionOk="0">
                  <a:moveTo>
                    <a:pt x="330" y="1"/>
                  </a:moveTo>
                  <a:cubicBezTo>
                    <a:pt x="152" y="1"/>
                    <a:pt x="1" y="230"/>
                    <a:pt x="148" y="388"/>
                  </a:cubicBezTo>
                  <a:lnTo>
                    <a:pt x="3486" y="3726"/>
                  </a:lnTo>
                  <a:cubicBezTo>
                    <a:pt x="3530" y="3770"/>
                    <a:pt x="3588" y="3799"/>
                    <a:pt x="3647" y="3799"/>
                  </a:cubicBezTo>
                  <a:cubicBezTo>
                    <a:pt x="3852" y="3799"/>
                    <a:pt x="3954" y="3550"/>
                    <a:pt x="3808" y="3389"/>
                  </a:cubicBezTo>
                  <a:lnTo>
                    <a:pt x="485" y="66"/>
                  </a:lnTo>
                  <a:cubicBezTo>
                    <a:pt x="435" y="20"/>
                    <a:pt x="381" y="1"/>
                    <a:pt x="33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36"/>
            <p:cNvSpPr/>
            <p:nvPr/>
          </p:nvSpPr>
          <p:spPr>
            <a:xfrm>
              <a:off x="5361473" y="2923581"/>
              <a:ext cx="434351" cy="435412"/>
            </a:xfrm>
            <a:custGeom>
              <a:avLst/>
              <a:gdLst/>
              <a:ahLst/>
              <a:cxnLst/>
              <a:rect l="l" t="t" r="r" b="b"/>
              <a:pathLst>
                <a:path w="11874" h="11903" extrusionOk="0">
                  <a:moveTo>
                    <a:pt x="3558" y="0"/>
                  </a:moveTo>
                  <a:lnTo>
                    <a:pt x="1" y="3558"/>
                  </a:lnTo>
                  <a:cubicBezTo>
                    <a:pt x="449" y="3924"/>
                    <a:pt x="1018" y="3992"/>
                    <a:pt x="1381" y="3992"/>
                  </a:cubicBezTo>
                  <a:cubicBezTo>
                    <a:pt x="1599" y="3992"/>
                    <a:pt x="1743" y="3968"/>
                    <a:pt x="1743" y="3968"/>
                  </a:cubicBezTo>
                  <a:lnTo>
                    <a:pt x="4890" y="7671"/>
                  </a:lnTo>
                  <a:cubicBezTo>
                    <a:pt x="4890" y="7671"/>
                    <a:pt x="3924" y="9794"/>
                    <a:pt x="4759" y="11902"/>
                  </a:cubicBezTo>
                  <a:lnTo>
                    <a:pt x="8155" y="8506"/>
                  </a:lnTo>
                  <a:lnTo>
                    <a:pt x="11873" y="4787"/>
                  </a:lnTo>
                  <a:cubicBezTo>
                    <a:pt x="11241" y="4543"/>
                    <a:pt x="10575" y="4421"/>
                    <a:pt x="9907" y="4421"/>
                  </a:cubicBezTo>
                  <a:cubicBezTo>
                    <a:pt x="9136" y="4421"/>
                    <a:pt x="8364" y="4583"/>
                    <a:pt x="7643" y="4905"/>
                  </a:cubicBezTo>
                  <a:lnTo>
                    <a:pt x="3968" y="1772"/>
                  </a:lnTo>
                  <a:cubicBezTo>
                    <a:pt x="4071" y="1157"/>
                    <a:pt x="3924" y="513"/>
                    <a:pt x="3558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36"/>
            <p:cNvSpPr/>
            <p:nvPr/>
          </p:nvSpPr>
          <p:spPr>
            <a:xfrm>
              <a:off x="5426293" y="2988912"/>
              <a:ext cx="216919" cy="216919"/>
            </a:xfrm>
            <a:custGeom>
              <a:avLst/>
              <a:gdLst/>
              <a:ahLst/>
              <a:cxnLst/>
              <a:rect l="l" t="t" r="r" b="b"/>
              <a:pathLst>
                <a:path w="5930" h="5930" extrusionOk="0">
                  <a:moveTo>
                    <a:pt x="2211" y="0"/>
                  </a:moveTo>
                  <a:lnTo>
                    <a:pt x="0" y="2211"/>
                  </a:lnTo>
                  <a:lnTo>
                    <a:pt x="3118" y="5885"/>
                  </a:lnTo>
                  <a:cubicBezTo>
                    <a:pt x="3118" y="5885"/>
                    <a:pt x="3104" y="5900"/>
                    <a:pt x="3089" y="5929"/>
                  </a:cubicBezTo>
                  <a:lnTo>
                    <a:pt x="5929" y="3089"/>
                  </a:lnTo>
                  <a:lnTo>
                    <a:pt x="5929" y="3089"/>
                  </a:lnTo>
                  <a:cubicBezTo>
                    <a:pt x="5900" y="3104"/>
                    <a:pt x="5871" y="3119"/>
                    <a:pt x="5871" y="3119"/>
                  </a:cubicBezTo>
                  <a:lnTo>
                    <a:pt x="2211" y="0"/>
                  </a:lnTo>
                  <a:close/>
                </a:path>
              </a:pathLst>
            </a:custGeom>
            <a:solidFill>
              <a:srgbClr val="263238">
                <a:alpha val="1960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9" name="Google Shape;1189;p36"/>
          <p:cNvSpPr/>
          <p:nvPr/>
        </p:nvSpPr>
        <p:spPr>
          <a:xfrm>
            <a:off x="3209734" y="3107883"/>
            <a:ext cx="471845" cy="445691"/>
          </a:xfrm>
          <a:custGeom>
            <a:avLst/>
            <a:gdLst/>
            <a:ahLst/>
            <a:cxnLst/>
            <a:rect l="l" t="t" r="r" b="b"/>
            <a:pathLst>
              <a:path w="12899" h="12184" extrusionOk="0">
                <a:moveTo>
                  <a:pt x="9763" y="1"/>
                </a:moveTo>
                <a:cubicBezTo>
                  <a:pt x="9183" y="1"/>
                  <a:pt x="8614" y="225"/>
                  <a:pt x="8169" y="677"/>
                </a:cubicBezTo>
                <a:lnTo>
                  <a:pt x="1962" y="6870"/>
                </a:lnTo>
                <a:cubicBezTo>
                  <a:pt x="0" y="8831"/>
                  <a:pt x="1391" y="12184"/>
                  <a:pt x="4158" y="12184"/>
                </a:cubicBezTo>
                <a:cubicBezTo>
                  <a:pt x="4992" y="12184"/>
                  <a:pt x="5783" y="11862"/>
                  <a:pt x="6369" y="11276"/>
                </a:cubicBezTo>
                <a:lnTo>
                  <a:pt x="12561" y="5069"/>
                </a:lnTo>
                <a:cubicBezTo>
                  <a:pt x="12899" y="4742"/>
                  <a:pt x="12596" y="4286"/>
                  <a:pt x="12238" y="4286"/>
                </a:cubicBezTo>
                <a:cubicBezTo>
                  <a:pt x="12130" y="4286"/>
                  <a:pt x="12018" y="4327"/>
                  <a:pt x="11917" y="4425"/>
                </a:cubicBezTo>
                <a:lnTo>
                  <a:pt x="5724" y="10632"/>
                </a:lnTo>
                <a:cubicBezTo>
                  <a:pt x="5293" y="11064"/>
                  <a:pt x="4729" y="11280"/>
                  <a:pt x="4165" y="11280"/>
                </a:cubicBezTo>
                <a:cubicBezTo>
                  <a:pt x="3602" y="11280"/>
                  <a:pt x="3038" y="11064"/>
                  <a:pt x="2606" y="10632"/>
                </a:cubicBezTo>
                <a:cubicBezTo>
                  <a:pt x="1742" y="9768"/>
                  <a:pt x="1742" y="8377"/>
                  <a:pt x="2606" y="7514"/>
                </a:cubicBezTo>
                <a:lnTo>
                  <a:pt x="8813" y="1307"/>
                </a:lnTo>
                <a:cubicBezTo>
                  <a:pt x="9074" y="1046"/>
                  <a:pt x="9409" y="917"/>
                  <a:pt x="9756" y="917"/>
                </a:cubicBezTo>
                <a:cubicBezTo>
                  <a:pt x="10149" y="917"/>
                  <a:pt x="10558" y="1082"/>
                  <a:pt x="10892" y="1409"/>
                </a:cubicBezTo>
                <a:cubicBezTo>
                  <a:pt x="11507" y="2024"/>
                  <a:pt x="11551" y="2917"/>
                  <a:pt x="10980" y="3488"/>
                </a:cubicBezTo>
                <a:lnTo>
                  <a:pt x="5153" y="9314"/>
                </a:lnTo>
                <a:cubicBezTo>
                  <a:pt x="5021" y="9443"/>
                  <a:pt x="4874" y="9497"/>
                  <a:pt x="4733" y="9497"/>
                </a:cubicBezTo>
                <a:cubicBezTo>
                  <a:pt x="4265" y="9497"/>
                  <a:pt x="3862" y="8901"/>
                  <a:pt x="4290" y="8451"/>
                </a:cubicBezTo>
                <a:lnTo>
                  <a:pt x="8242" y="4513"/>
                </a:lnTo>
                <a:cubicBezTo>
                  <a:pt x="8569" y="4186"/>
                  <a:pt x="8263" y="3729"/>
                  <a:pt x="7911" y="3729"/>
                </a:cubicBezTo>
                <a:cubicBezTo>
                  <a:pt x="7806" y="3729"/>
                  <a:pt x="7696" y="3771"/>
                  <a:pt x="7598" y="3868"/>
                </a:cubicBezTo>
                <a:lnTo>
                  <a:pt x="3646" y="7821"/>
                </a:lnTo>
                <a:cubicBezTo>
                  <a:pt x="3089" y="8407"/>
                  <a:pt x="3104" y="9344"/>
                  <a:pt x="3689" y="9929"/>
                </a:cubicBezTo>
                <a:cubicBezTo>
                  <a:pt x="3981" y="10220"/>
                  <a:pt x="4367" y="10367"/>
                  <a:pt x="4755" y="10367"/>
                </a:cubicBezTo>
                <a:cubicBezTo>
                  <a:pt x="5128" y="10367"/>
                  <a:pt x="5503" y="10231"/>
                  <a:pt x="5798" y="9959"/>
                </a:cubicBezTo>
                <a:lnTo>
                  <a:pt x="11624" y="4132"/>
                </a:lnTo>
                <a:cubicBezTo>
                  <a:pt x="12078" y="3693"/>
                  <a:pt x="12327" y="3063"/>
                  <a:pt x="12297" y="2434"/>
                </a:cubicBezTo>
                <a:cubicBezTo>
                  <a:pt x="12254" y="1804"/>
                  <a:pt x="11990" y="1204"/>
                  <a:pt x="11536" y="765"/>
                </a:cubicBezTo>
                <a:cubicBezTo>
                  <a:pt x="11021" y="258"/>
                  <a:pt x="10385" y="1"/>
                  <a:pt x="9763" y="1"/>
                </a:cubicBezTo>
                <a:close/>
              </a:path>
            </a:pathLst>
          </a:custGeom>
          <a:solidFill>
            <a:srgbClr val="045A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0" name="Google Shape;1190;p36"/>
          <p:cNvCxnSpPr/>
          <p:nvPr/>
        </p:nvCxnSpPr>
        <p:spPr>
          <a:xfrm>
            <a:off x="2340800" y="2885725"/>
            <a:ext cx="0" cy="6627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91" name="Google Shape;1191;p36"/>
          <p:cNvSpPr/>
          <p:nvPr/>
        </p:nvSpPr>
        <p:spPr>
          <a:xfrm>
            <a:off x="2281088" y="3548425"/>
            <a:ext cx="119400" cy="119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2" name="Google Shape;1192;p36"/>
          <p:cNvCxnSpPr/>
          <p:nvPr/>
        </p:nvCxnSpPr>
        <p:spPr>
          <a:xfrm>
            <a:off x="4572000" y="2885725"/>
            <a:ext cx="0" cy="6627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93" name="Google Shape;1193;p36"/>
          <p:cNvSpPr/>
          <p:nvPr/>
        </p:nvSpPr>
        <p:spPr>
          <a:xfrm>
            <a:off x="4512288" y="3548425"/>
            <a:ext cx="119400" cy="119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4" name="Google Shape;1194;p36"/>
          <p:cNvCxnSpPr/>
          <p:nvPr/>
        </p:nvCxnSpPr>
        <p:spPr>
          <a:xfrm>
            <a:off x="6803200" y="2885725"/>
            <a:ext cx="0" cy="6627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95" name="Google Shape;1195;p36"/>
          <p:cNvSpPr/>
          <p:nvPr/>
        </p:nvSpPr>
        <p:spPr>
          <a:xfrm>
            <a:off x="6743488" y="3548425"/>
            <a:ext cx="119400" cy="119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6" name="Google Shape;1196;p36"/>
          <p:cNvCxnSpPr/>
          <p:nvPr/>
        </p:nvCxnSpPr>
        <p:spPr>
          <a:xfrm rot="10800000">
            <a:off x="5687600" y="2229750"/>
            <a:ext cx="0" cy="6627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97" name="Google Shape;1197;p36"/>
          <p:cNvSpPr/>
          <p:nvPr/>
        </p:nvSpPr>
        <p:spPr>
          <a:xfrm rot="10800000">
            <a:off x="5627888" y="2110225"/>
            <a:ext cx="119400" cy="119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8" name="Google Shape;1198;p36"/>
          <p:cNvCxnSpPr/>
          <p:nvPr/>
        </p:nvCxnSpPr>
        <p:spPr>
          <a:xfrm rot="10800000">
            <a:off x="3451400" y="2229750"/>
            <a:ext cx="0" cy="6627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99" name="Google Shape;1199;p36"/>
          <p:cNvSpPr/>
          <p:nvPr/>
        </p:nvSpPr>
        <p:spPr>
          <a:xfrm rot="10800000">
            <a:off x="3391688" y="2110225"/>
            <a:ext cx="119400" cy="119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9" name="Google Shape;1209;p36"/>
          <p:cNvCxnSpPr/>
          <p:nvPr/>
        </p:nvCxnSpPr>
        <p:spPr>
          <a:xfrm rot="10800000">
            <a:off x="1364034" y="2139270"/>
            <a:ext cx="0" cy="6627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10" name="Google Shape;1210;p36"/>
          <p:cNvCxnSpPr/>
          <p:nvPr/>
        </p:nvCxnSpPr>
        <p:spPr>
          <a:xfrm rot="10800000">
            <a:off x="7566058" y="2151827"/>
            <a:ext cx="0" cy="6627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11" name="Google Shape;1211;p36"/>
          <p:cNvSpPr/>
          <p:nvPr/>
        </p:nvSpPr>
        <p:spPr>
          <a:xfrm rot="10800000">
            <a:off x="1304333" y="2090205"/>
            <a:ext cx="119400" cy="119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2" name="Google Shape;1212;p36"/>
          <p:cNvSpPr/>
          <p:nvPr/>
        </p:nvSpPr>
        <p:spPr>
          <a:xfrm rot="10800000">
            <a:off x="7506358" y="2062310"/>
            <a:ext cx="119400" cy="119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4" name="Google Shape;1214;p36"/>
          <p:cNvSpPr txBox="1"/>
          <p:nvPr/>
        </p:nvSpPr>
        <p:spPr>
          <a:xfrm>
            <a:off x="6961949" y="1191850"/>
            <a:ext cx="1088817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 dirty="0">
                <a:latin typeface="Josefin Sans" pitchFamily="2" charset="0"/>
                <a:ea typeface="Lilita One"/>
                <a:cs typeface="Lilita One"/>
                <a:sym typeface="Lilita One"/>
              </a:rPr>
              <a:t>REST, Jersey &amp; Postman </a:t>
            </a:r>
            <a:endParaRPr sz="1400" b="1" i="0" u="none" strike="noStrike" cap="none" dirty="0">
              <a:latin typeface="Josefin Sans" pitchFamily="2" charset="0"/>
              <a:ea typeface="Lilita One"/>
              <a:cs typeface="Lilita One"/>
              <a:sym typeface="Lilita One"/>
            </a:endParaRPr>
          </a:p>
        </p:txBody>
      </p:sp>
      <p:sp>
        <p:nvSpPr>
          <p:cNvPr id="1215" name="Google Shape;1215;p36"/>
          <p:cNvSpPr txBox="1"/>
          <p:nvPr/>
        </p:nvSpPr>
        <p:spPr>
          <a:xfrm>
            <a:off x="746150" y="1332101"/>
            <a:ext cx="1800200" cy="45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latin typeface="Josefin Sans"/>
                <a:ea typeface="Josefin Sans"/>
                <a:cs typeface="Josefin Sans"/>
                <a:sym typeface="Josefin Sans"/>
              </a:rPr>
              <a:t>1st Week</a:t>
            </a:r>
            <a:endParaRPr sz="1400" b="1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216" name="Google Shape;1216;p36"/>
          <p:cNvSpPr txBox="1"/>
          <p:nvPr/>
        </p:nvSpPr>
        <p:spPr>
          <a:xfrm>
            <a:off x="4052624" y="4424505"/>
            <a:ext cx="1575276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latin typeface="Josefin Sans"/>
                <a:ea typeface="Josefin Sans"/>
                <a:cs typeface="Josefin Sans"/>
                <a:sym typeface="Josefin Sans"/>
              </a:rPr>
              <a:t>4th Week</a:t>
            </a:r>
            <a:endParaRPr sz="1400" b="1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217" name="Google Shape;1217;p36"/>
          <p:cNvSpPr txBox="1"/>
          <p:nvPr/>
        </p:nvSpPr>
        <p:spPr>
          <a:xfrm>
            <a:off x="7056249" y="2950300"/>
            <a:ext cx="13398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latin typeface="Josefin Sans"/>
                <a:ea typeface="Josefin Sans"/>
                <a:cs typeface="Josefin Sans"/>
                <a:sym typeface="Josefin Sans"/>
              </a:rPr>
              <a:t>8th week</a:t>
            </a:r>
            <a:endParaRPr sz="1400" b="1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1C23A10-326A-866B-4FC6-E83ECD1D8209}"/>
              </a:ext>
            </a:extLst>
          </p:cNvPr>
          <p:cNvSpPr txBox="1"/>
          <p:nvPr/>
        </p:nvSpPr>
        <p:spPr>
          <a:xfrm>
            <a:off x="5076056" y="853164"/>
            <a:ext cx="1293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Josefin Sans" pitchFamily="2" charset="0"/>
              </a:rPr>
              <a:t>6th Week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0A6B225-2B4A-76D6-2909-3F86B9A6E1DF}"/>
              </a:ext>
            </a:extLst>
          </p:cNvPr>
          <p:cNvSpPr txBox="1"/>
          <p:nvPr/>
        </p:nvSpPr>
        <p:spPr>
          <a:xfrm>
            <a:off x="6283824" y="4626310"/>
            <a:ext cx="1282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Josefin Sans" pitchFamily="2" charset="0"/>
              </a:rPr>
              <a:t>7</a:t>
            </a:r>
            <a:r>
              <a:rPr lang="en-IN" sz="1400" b="1" baseline="30000" dirty="0">
                <a:latin typeface="Josefin Sans" pitchFamily="2" charset="0"/>
              </a:rPr>
              <a:t>th</a:t>
            </a:r>
            <a:r>
              <a:rPr lang="en-IN" sz="1400" b="1" dirty="0">
                <a:latin typeface="Josefin Sans" pitchFamily="2" charset="0"/>
              </a:rPr>
              <a:t> Week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37"/>
          <p:cNvSpPr txBox="1">
            <a:spLocks noGrp="1"/>
          </p:cNvSpPr>
          <p:nvPr>
            <p:ph type="body" idx="1"/>
          </p:nvPr>
        </p:nvSpPr>
        <p:spPr>
          <a:xfrm>
            <a:off x="2811324" y="1564054"/>
            <a:ext cx="3591600" cy="11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1400" dirty="0"/>
              <a:t>To create </a:t>
            </a:r>
            <a:r>
              <a:rPr lang="en" sz="1400" b="1" dirty="0"/>
              <a:t>COURSE REGISTRATION SYSTEM</a:t>
            </a:r>
            <a:r>
              <a:rPr lang="en" sz="1400" dirty="0"/>
              <a:t> using Java where a student can choose courses followed by registration which can be  completed using different payment modes.</a:t>
            </a:r>
            <a:endParaRPr sz="1400" dirty="0"/>
          </a:p>
        </p:txBody>
      </p:sp>
      <p:sp>
        <p:nvSpPr>
          <p:cNvPr id="1379" name="Google Shape;1379;p37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1400"/>
              <a:t>Other primary actors of the project includes professor and admin where professor can choose subjects to teach whereas admin manages the administration. </a:t>
            </a:r>
            <a:endParaRPr sz="1400"/>
          </a:p>
        </p:txBody>
      </p:sp>
      <p:sp>
        <p:nvSpPr>
          <p:cNvPr id="1222" name="Google Shape;1222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PROJECT GOALS</a:t>
            </a:r>
            <a:endParaRPr/>
          </a:p>
        </p:txBody>
      </p:sp>
      <p:grpSp>
        <p:nvGrpSpPr>
          <p:cNvPr id="1223" name="Google Shape;1223;p37"/>
          <p:cNvGrpSpPr/>
          <p:nvPr/>
        </p:nvGrpSpPr>
        <p:grpSpPr>
          <a:xfrm>
            <a:off x="7166359" y="1663770"/>
            <a:ext cx="1404877" cy="3025504"/>
            <a:chOff x="7068759" y="1663770"/>
            <a:chExt cx="1404877" cy="3025504"/>
          </a:xfrm>
        </p:grpSpPr>
        <p:sp>
          <p:nvSpPr>
            <p:cNvPr id="1224" name="Google Shape;1224;p37"/>
            <p:cNvSpPr/>
            <p:nvPr/>
          </p:nvSpPr>
          <p:spPr>
            <a:xfrm>
              <a:off x="7948531" y="1770202"/>
              <a:ext cx="270618" cy="481846"/>
            </a:xfrm>
            <a:custGeom>
              <a:avLst/>
              <a:gdLst/>
              <a:ahLst/>
              <a:cxnLst/>
              <a:rect l="l" t="t" r="r" b="b"/>
              <a:pathLst>
                <a:path w="8439" h="15026" extrusionOk="0">
                  <a:moveTo>
                    <a:pt x="3403" y="0"/>
                  </a:moveTo>
                  <a:cubicBezTo>
                    <a:pt x="2378" y="0"/>
                    <a:pt x="1345" y="204"/>
                    <a:pt x="368" y="623"/>
                  </a:cubicBezTo>
                  <a:cubicBezTo>
                    <a:pt x="368" y="623"/>
                    <a:pt x="1" y="5702"/>
                    <a:pt x="17" y="7925"/>
                  </a:cubicBezTo>
                  <a:cubicBezTo>
                    <a:pt x="51" y="10130"/>
                    <a:pt x="2256" y="10481"/>
                    <a:pt x="2256" y="10481"/>
                  </a:cubicBezTo>
                  <a:cubicBezTo>
                    <a:pt x="2256" y="10481"/>
                    <a:pt x="2223" y="14107"/>
                    <a:pt x="2256" y="14725"/>
                  </a:cubicBezTo>
                  <a:lnTo>
                    <a:pt x="7570" y="15026"/>
                  </a:lnTo>
                  <a:lnTo>
                    <a:pt x="8438" y="1843"/>
                  </a:lnTo>
                  <a:lnTo>
                    <a:pt x="8104" y="1592"/>
                  </a:lnTo>
                  <a:cubicBezTo>
                    <a:pt x="6736" y="545"/>
                    <a:pt x="5079" y="0"/>
                    <a:pt x="3403" y="0"/>
                  </a:cubicBezTo>
                  <a:close/>
                </a:path>
              </a:pathLst>
            </a:custGeom>
            <a:solidFill>
              <a:srgbClr val="AA7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37"/>
            <p:cNvSpPr/>
            <p:nvPr/>
          </p:nvSpPr>
          <p:spPr>
            <a:xfrm>
              <a:off x="7956195" y="1898921"/>
              <a:ext cx="27738" cy="20491"/>
            </a:xfrm>
            <a:custGeom>
              <a:avLst/>
              <a:gdLst/>
              <a:ahLst/>
              <a:cxnLst/>
              <a:rect l="l" t="t" r="r" b="b"/>
              <a:pathLst>
                <a:path w="865" h="639" extrusionOk="0">
                  <a:moveTo>
                    <a:pt x="426" y="0"/>
                  </a:moveTo>
                  <a:cubicBezTo>
                    <a:pt x="155" y="0"/>
                    <a:pt x="0" y="324"/>
                    <a:pt x="196" y="536"/>
                  </a:cubicBezTo>
                  <a:cubicBezTo>
                    <a:pt x="256" y="605"/>
                    <a:pt x="339" y="638"/>
                    <a:pt x="423" y="638"/>
                  </a:cubicBezTo>
                  <a:cubicBezTo>
                    <a:pt x="502" y="638"/>
                    <a:pt x="582" y="609"/>
                    <a:pt x="647" y="552"/>
                  </a:cubicBezTo>
                  <a:cubicBezTo>
                    <a:pt x="864" y="368"/>
                    <a:pt x="731" y="1"/>
                    <a:pt x="447" y="1"/>
                  </a:cubicBezTo>
                  <a:cubicBezTo>
                    <a:pt x="440" y="1"/>
                    <a:pt x="433" y="0"/>
                    <a:pt x="4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37"/>
            <p:cNvSpPr/>
            <p:nvPr/>
          </p:nvSpPr>
          <p:spPr>
            <a:xfrm>
              <a:off x="7959241" y="1890294"/>
              <a:ext cx="37006" cy="10422"/>
            </a:xfrm>
            <a:custGeom>
              <a:avLst/>
              <a:gdLst/>
              <a:ahLst/>
              <a:cxnLst/>
              <a:rect l="l" t="t" r="r" b="b"/>
              <a:pathLst>
                <a:path w="1154" h="325" extrusionOk="0">
                  <a:moveTo>
                    <a:pt x="581" y="0"/>
                  </a:moveTo>
                  <a:cubicBezTo>
                    <a:pt x="421" y="0"/>
                    <a:pt x="262" y="51"/>
                    <a:pt x="134" y="153"/>
                  </a:cubicBezTo>
                  <a:cubicBezTo>
                    <a:pt x="34" y="236"/>
                    <a:pt x="1" y="303"/>
                    <a:pt x="17" y="320"/>
                  </a:cubicBezTo>
                  <a:cubicBezTo>
                    <a:pt x="20" y="323"/>
                    <a:pt x="25" y="324"/>
                    <a:pt x="31" y="324"/>
                  </a:cubicBezTo>
                  <a:cubicBezTo>
                    <a:pt x="91" y="324"/>
                    <a:pt x="295" y="186"/>
                    <a:pt x="569" y="186"/>
                  </a:cubicBezTo>
                  <a:cubicBezTo>
                    <a:pt x="839" y="186"/>
                    <a:pt x="1056" y="308"/>
                    <a:pt x="1121" y="308"/>
                  </a:cubicBezTo>
                  <a:cubicBezTo>
                    <a:pt x="1128" y="308"/>
                    <a:pt x="1134" y="307"/>
                    <a:pt x="1137" y="303"/>
                  </a:cubicBezTo>
                  <a:cubicBezTo>
                    <a:pt x="1154" y="287"/>
                    <a:pt x="1120" y="220"/>
                    <a:pt x="1020" y="136"/>
                  </a:cubicBezTo>
                  <a:cubicBezTo>
                    <a:pt x="889" y="46"/>
                    <a:pt x="734" y="0"/>
                    <a:pt x="5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37"/>
            <p:cNvSpPr/>
            <p:nvPr/>
          </p:nvSpPr>
          <p:spPr>
            <a:xfrm>
              <a:off x="8064262" y="1903153"/>
              <a:ext cx="26905" cy="20748"/>
            </a:xfrm>
            <a:custGeom>
              <a:avLst/>
              <a:gdLst/>
              <a:ahLst/>
              <a:cxnLst/>
              <a:rect l="l" t="t" r="r" b="b"/>
              <a:pathLst>
                <a:path w="839" h="647" extrusionOk="0">
                  <a:moveTo>
                    <a:pt x="423" y="1"/>
                  </a:moveTo>
                  <a:cubicBezTo>
                    <a:pt x="364" y="1"/>
                    <a:pt x="305" y="17"/>
                    <a:pt x="251" y="53"/>
                  </a:cubicBezTo>
                  <a:cubicBezTo>
                    <a:pt x="1" y="203"/>
                    <a:pt x="67" y="571"/>
                    <a:pt x="351" y="638"/>
                  </a:cubicBezTo>
                  <a:cubicBezTo>
                    <a:pt x="376" y="644"/>
                    <a:pt x="400" y="647"/>
                    <a:pt x="424" y="647"/>
                  </a:cubicBezTo>
                  <a:cubicBezTo>
                    <a:pt x="659" y="647"/>
                    <a:pt x="839" y="365"/>
                    <a:pt x="702" y="153"/>
                  </a:cubicBezTo>
                  <a:cubicBezTo>
                    <a:pt x="638" y="56"/>
                    <a:pt x="531" y="1"/>
                    <a:pt x="4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37"/>
            <p:cNvSpPr/>
            <p:nvPr/>
          </p:nvSpPr>
          <p:spPr>
            <a:xfrm>
              <a:off x="8065353" y="1894591"/>
              <a:ext cx="36974" cy="10422"/>
            </a:xfrm>
            <a:custGeom>
              <a:avLst/>
              <a:gdLst/>
              <a:ahLst/>
              <a:cxnLst/>
              <a:rect l="l" t="t" r="r" b="b"/>
              <a:pathLst>
                <a:path w="1153" h="325" extrusionOk="0">
                  <a:moveTo>
                    <a:pt x="580" y="0"/>
                  </a:moveTo>
                  <a:cubicBezTo>
                    <a:pt x="420" y="0"/>
                    <a:pt x="262" y="50"/>
                    <a:pt x="134" y="153"/>
                  </a:cubicBezTo>
                  <a:cubicBezTo>
                    <a:pt x="33" y="236"/>
                    <a:pt x="0" y="303"/>
                    <a:pt x="17" y="320"/>
                  </a:cubicBezTo>
                  <a:cubicBezTo>
                    <a:pt x="20" y="323"/>
                    <a:pt x="24" y="324"/>
                    <a:pt x="30" y="324"/>
                  </a:cubicBezTo>
                  <a:cubicBezTo>
                    <a:pt x="90" y="324"/>
                    <a:pt x="295" y="186"/>
                    <a:pt x="568" y="186"/>
                  </a:cubicBezTo>
                  <a:cubicBezTo>
                    <a:pt x="854" y="186"/>
                    <a:pt x="1058" y="308"/>
                    <a:pt x="1121" y="308"/>
                  </a:cubicBezTo>
                  <a:cubicBezTo>
                    <a:pt x="1128" y="308"/>
                    <a:pt x="1133" y="306"/>
                    <a:pt x="1136" y="303"/>
                  </a:cubicBezTo>
                  <a:cubicBezTo>
                    <a:pt x="1153" y="286"/>
                    <a:pt x="1119" y="219"/>
                    <a:pt x="1019" y="136"/>
                  </a:cubicBezTo>
                  <a:cubicBezTo>
                    <a:pt x="888" y="46"/>
                    <a:pt x="734" y="0"/>
                    <a:pt x="5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37"/>
            <p:cNvSpPr/>
            <p:nvPr/>
          </p:nvSpPr>
          <p:spPr>
            <a:xfrm>
              <a:off x="8001025" y="1900524"/>
              <a:ext cx="32741" cy="85813"/>
            </a:xfrm>
            <a:custGeom>
              <a:avLst/>
              <a:gdLst/>
              <a:ahLst/>
              <a:cxnLst/>
              <a:rect l="l" t="t" r="r" b="b"/>
              <a:pathLst>
                <a:path w="1021" h="2676" extrusionOk="0">
                  <a:moveTo>
                    <a:pt x="985" y="1"/>
                  </a:moveTo>
                  <a:cubicBezTo>
                    <a:pt x="930" y="1"/>
                    <a:pt x="632" y="696"/>
                    <a:pt x="302" y="1555"/>
                  </a:cubicBezTo>
                  <a:cubicBezTo>
                    <a:pt x="218" y="1772"/>
                    <a:pt x="135" y="1989"/>
                    <a:pt x="68" y="2190"/>
                  </a:cubicBezTo>
                  <a:cubicBezTo>
                    <a:pt x="18" y="2290"/>
                    <a:pt x="1" y="2407"/>
                    <a:pt x="18" y="2524"/>
                  </a:cubicBezTo>
                  <a:cubicBezTo>
                    <a:pt x="51" y="2574"/>
                    <a:pt x="101" y="2624"/>
                    <a:pt x="168" y="2641"/>
                  </a:cubicBezTo>
                  <a:cubicBezTo>
                    <a:pt x="201" y="2658"/>
                    <a:pt x="252" y="2658"/>
                    <a:pt x="302" y="2658"/>
                  </a:cubicBezTo>
                  <a:cubicBezTo>
                    <a:pt x="366" y="2670"/>
                    <a:pt x="429" y="2676"/>
                    <a:pt x="493" y="2676"/>
                  </a:cubicBezTo>
                  <a:cubicBezTo>
                    <a:pt x="596" y="2676"/>
                    <a:pt x="700" y="2662"/>
                    <a:pt x="803" y="2641"/>
                  </a:cubicBezTo>
                  <a:cubicBezTo>
                    <a:pt x="636" y="2574"/>
                    <a:pt x="469" y="2541"/>
                    <a:pt x="302" y="2541"/>
                  </a:cubicBezTo>
                  <a:cubicBezTo>
                    <a:pt x="235" y="2524"/>
                    <a:pt x="168" y="2507"/>
                    <a:pt x="151" y="2474"/>
                  </a:cubicBezTo>
                  <a:cubicBezTo>
                    <a:pt x="151" y="2390"/>
                    <a:pt x="185" y="2307"/>
                    <a:pt x="218" y="2240"/>
                  </a:cubicBezTo>
                  <a:cubicBezTo>
                    <a:pt x="302" y="2039"/>
                    <a:pt x="369" y="1839"/>
                    <a:pt x="452" y="1622"/>
                  </a:cubicBezTo>
                  <a:cubicBezTo>
                    <a:pt x="786" y="736"/>
                    <a:pt x="1020" y="18"/>
                    <a:pt x="987" y="1"/>
                  </a:cubicBezTo>
                  <a:cubicBezTo>
                    <a:pt x="986" y="1"/>
                    <a:pt x="986" y="1"/>
                    <a:pt x="9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37"/>
            <p:cNvSpPr/>
            <p:nvPr/>
          </p:nvSpPr>
          <p:spPr>
            <a:xfrm>
              <a:off x="8020875" y="2078947"/>
              <a:ext cx="92707" cy="45087"/>
            </a:xfrm>
            <a:custGeom>
              <a:avLst/>
              <a:gdLst/>
              <a:ahLst/>
              <a:cxnLst/>
              <a:rect l="l" t="t" r="r" b="b"/>
              <a:pathLst>
                <a:path w="2891" h="1406" extrusionOk="0">
                  <a:moveTo>
                    <a:pt x="2891" y="1"/>
                  </a:moveTo>
                  <a:lnTo>
                    <a:pt x="2891" y="1"/>
                  </a:lnTo>
                  <a:cubicBezTo>
                    <a:pt x="2046" y="537"/>
                    <a:pt x="1075" y="820"/>
                    <a:pt x="85" y="820"/>
                  </a:cubicBezTo>
                  <a:cubicBezTo>
                    <a:pt x="57" y="820"/>
                    <a:pt x="29" y="820"/>
                    <a:pt x="0" y="820"/>
                  </a:cubicBezTo>
                  <a:lnTo>
                    <a:pt x="0" y="1388"/>
                  </a:lnTo>
                  <a:cubicBezTo>
                    <a:pt x="131" y="1400"/>
                    <a:pt x="257" y="1405"/>
                    <a:pt x="377" y="1405"/>
                  </a:cubicBezTo>
                  <a:cubicBezTo>
                    <a:pt x="2285" y="1405"/>
                    <a:pt x="2891" y="1"/>
                    <a:pt x="2891" y="1"/>
                  </a:cubicBezTo>
                  <a:close/>
                </a:path>
              </a:pathLst>
            </a:custGeom>
            <a:solidFill>
              <a:srgbClr val="263238">
                <a:alpha val="3176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37"/>
            <p:cNvSpPr/>
            <p:nvPr/>
          </p:nvSpPr>
          <p:spPr>
            <a:xfrm>
              <a:off x="7943945" y="1663770"/>
              <a:ext cx="311632" cy="297362"/>
            </a:xfrm>
            <a:custGeom>
              <a:avLst/>
              <a:gdLst/>
              <a:ahLst/>
              <a:cxnLst/>
              <a:rect l="l" t="t" r="r" b="b"/>
              <a:pathLst>
                <a:path w="9718" h="9273" extrusionOk="0">
                  <a:moveTo>
                    <a:pt x="1491" y="0"/>
                  </a:moveTo>
                  <a:cubicBezTo>
                    <a:pt x="1336" y="0"/>
                    <a:pt x="1187" y="39"/>
                    <a:pt x="1063" y="133"/>
                  </a:cubicBezTo>
                  <a:cubicBezTo>
                    <a:pt x="795" y="366"/>
                    <a:pt x="712" y="751"/>
                    <a:pt x="845" y="1068"/>
                  </a:cubicBezTo>
                  <a:cubicBezTo>
                    <a:pt x="979" y="1386"/>
                    <a:pt x="1179" y="1670"/>
                    <a:pt x="1430" y="1904"/>
                  </a:cubicBezTo>
                  <a:cubicBezTo>
                    <a:pt x="1282" y="1799"/>
                    <a:pt x="1115" y="1751"/>
                    <a:pt x="952" y="1751"/>
                  </a:cubicBezTo>
                  <a:cubicBezTo>
                    <a:pt x="619" y="1751"/>
                    <a:pt x="300" y="1952"/>
                    <a:pt x="177" y="2288"/>
                  </a:cubicBezTo>
                  <a:cubicBezTo>
                    <a:pt x="0" y="2787"/>
                    <a:pt x="319" y="3316"/>
                    <a:pt x="820" y="3400"/>
                  </a:cubicBezTo>
                  <a:lnTo>
                    <a:pt x="820" y="3400"/>
                  </a:lnTo>
                  <a:cubicBezTo>
                    <a:pt x="800" y="3398"/>
                    <a:pt x="780" y="3397"/>
                    <a:pt x="761" y="3397"/>
                  </a:cubicBezTo>
                  <a:cubicBezTo>
                    <a:pt x="422" y="3397"/>
                    <a:pt x="118" y="3649"/>
                    <a:pt x="43" y="4009"/>
                  </a:cubicBezTo>
                  <a:cubicBezTo>
                    <a:pt x="10" y="4393"/>
                    <a:pt x="177" y="4778"/>
                    <a:pt x="494" y="4995"/>
                  </a:cubicBezTo>
                  <a:cubicBezTo>
                    <a:pt x="812" y="5195"/>
                    <a:pt x="1179" y="5329"/>
                    <a:pt x="1547" y="5379"/>
                  </a:cubicBezTo>
                  <a:cubicBezTo>
                    <a:pt x="1919" y="5457"/>
                    <a:pt x="2276" y="5490"/>
                    <a:pt x="2618" y="5490"/>
                  </a:cubicBezTo>
                  <a:cubicBezTo>
                    <a:pt x="4390" y="5490"/>
                    <a:pt x="5751" y="4602"/>
                    <a:pt x="6760" y="4560"/>
                  </a:cubicBezTo>
                  <a:cubicBezTo>
                    <a:pt x="6782" y="4559"/>
                    <a:pt x="6802" y="4559"/>
                    <a:pt x="6823" y="4559"/>
                  </a:cubicBezTo>
                  <a:cubicBezTo>
                    <a:pt x="7957" y="4559"/>
                    <a:pt x="7779" y="5897"/>
                    <a:pt x="7779" y="5897"/>
                  </a:cubicBezTo>
                  <a:lnTo>
                    <a:pt x="7512" y="9189"/>
                  </a:lnTo>
                  <a:lnTo>
                    <a:pt x="8498" y="9272"/>
                  </a:lnTo>
                  <a:lnTo>
                    <a:pt x="8865" y="7701"/>
                  </a:lnTo>
                  <a:cubicBezTo>
                    <a:pt x="8966" y="7568"/>
                    <a:pt x="9049" y="7417"/>
                    <a:pt x="9116" y="7250"/>
                  </a:cubicBezTo>
                  <a:cubicBezTo>
                    <a:pt x="9317" y="6682"/>
                    <a:pt x="9617" y="6114"/>
                    <a:pt x="9651" y="5513"/>
                  </a:cubicBezTo>
                  <a:cubicBezTo>
                    <a:pt x="9718" y="4894"/>
                    <a:pt x="9500" y="4276"/>
                    <a:pt x="9049" y="3842"/>
                  </a:cubicBezTo>
                  <a:cubicBezTo>
                    <a:pt x="8616" y="3449"/>
                    <a:pt x="8008" y="3342"/>
                    <a:pt x="7410" y="3342"/>
                  </a:cubicBezTo>
                  <a:cubicBezTo>
                    <a:pt x="7270" y="3342"/>
                    <a:pt x="7131" y="3348"/>
                    <a:pt x="6994" y="3357"/>
                  </a:cubicBezTo>
                  <a:cubicBezTo>
                    <a:pt x="7044" y="2772"/>
                    <a:pt x="6810" y="2204"/>
                    <a:pt x="6376" y="1837"/>
                  </a:cubicBezTo>
                  <a:cubicBezTo>
                    <a:pt x="5941" y="1453"/>
                    <a:pt x="5390" y="1235"/>
                    <a:pt x="4822" y="1185"/>
                  </a:cubicBezTo>
                  <a:cubicBezTo>
                    <a:pt x="4304" y="1135"/>
                    <a:pt x="3769" y="1185"/>
                    <a:pt x="3285" y="985"/>
                  </a:cubicBezTo>
                  <a:cubicBezTo>
                    <a:pt x="2817" y="784"/>
                    <a:pt x="2483" y="366"/>
                    <a:pt x="2015" y="133"/>
                  </a:cubicBezTo>
                  <a:cubicBezTo>
                    <a:pt x="1854" y="52"/>
                    <a:pt x="1669" y="0"/>
                    <a:pt x="14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37"/>
            <p:cNvSpPr/>
            <p:nvPr/>
          </p:nvSpPr>
          <p:spPr>
            <a:xfrm>
              <a:off x="8197407" y="1898151"/>
              <a:ext cx="73499" cy="94054"/>
            </a:xfrm>
            <a:custGeom>
              <a:avLst/>
              <a:gdLst/>
              <a:ahLst/>
              <a:cxnLst/>
              <a:rect l="l" t="t" r="r" b="b"/>
              <a:pathLst>
                <a:path w="2292" h="2933" extrusionOk="0">
                  <a:moveTo>
                    <a:pt x="793" y="1"/>
                  </a:moveTo>
                  <a:cubicBezTo>
                    <a:pt x="727" y="1"/>
                    <a:pt x="685" y="6"/>
                    <a:pt x="677" y="8"/>
                  </a:cubicBezTo>
                  <a:cubicBezTo>
                    <a:pt x="677" y="8"/>
                    <a:pt x="9" y="2615"/>
                    <a:pt x="9" y="2665"/>
                  </a:cubicBezTo>
                  <a:cubicBezTo>
                    <a:pt x="1" y="2698"/>
                    <a:pt x="440" y="2932"/>
                    <a:pt x="918" y="2932"/>
                  </a:cubicBezTo>
                  <a:cubicBezTo>
                    <a:pt x="1404" y="2932"/>
                    <a:pt x="1929" y="2690"/>
                    <a:pt x="2064" y="1746"/>
                  </a:cubicBezTo>
                  <a:cubicBezTo>
                    <a:pt x="2292" y="154"/>
                    <a:pt x="1165" y="1"/>
                    <a:pt x="793" y="1"/>
                  </a:cubicBezTo>
                  <a:close/>
                </a:path>
              </a:pathLst>
            </a:custGeom>
            <a:solidFill>
              <a:srgbClr val="AA7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37"/>
            <p:cNvSpPr/>
            <p:nvPr/>
          </p:nvSpPr>
          <p:spPr>
            <a:xfrm>
              <a:off x="8218571" y="1919604"/>
              <a:ext cx="31105" cy="52366"/>
            </a:xfrm>
            <a:custGeom>
              <a:avLst/>
              <a:gdLst/>
              <a:ahLst/>
              <a:cxnLst/>
              <a:rect l="l" t="t" r="r" b="b"/>
              <a:pathLst>
                <a:path w="970" h="1633" extrusionOk="0">
                  <a:moveTo>
                    <a:pt x="544" y="1"/>
                  </a:moveTo>
                  <a:cubicBezTo>
                    <a:pt x="498" y="1"/>
                    <a:pt x="454" y="12"/>
                    <a:pt x="418" y="24"/>
                  </a:cubicBezTo>
                  <a:cubicBezTo>
                    <a:pt x="368" y="58"/>
                    <a:pt x="335" y="91"/>
                    <a:pt x="318" y="141"/>
                  </a:cubicBezTo>
                  <a:cubicBezTo>
                    <a:pt x="301" y="208"/>
                    <a:pt x="318" y="258"/>
                    <a:pt x="335" y="258"/>
                  </a:cubicBezTo>
                  <a:cubicBezTo>
                    <a:pt x="335" y="241"/>
                    <a:pt x="335" y="208"/>
                    <a:pt x="368" y="158"/>
                  </a:cubicBezTo>
                  <a:cubicBezTo>
                    <a:pt x="407" y="107"/>
                    <a:pt x="464" y="85"/>
                    <a:pt x="519" y="85"/>
                  </a:cubicBezTo>
                  <a:cubicBezTo>
                    <a:pt x="536" y="85"/>
                    <a:pt x="553" y="87"/>
                    <a:pt x="569" y="91"/>
                  </a:cubicBezTo>
                  <a:cubicBezTo>
                    <a:pt x="686" y="158"/>
                    <a:pt x="769" y="258"/>
                    <a:pt x="786" y="375"/>
                  </a:cubicBezTo>
                  <a:cubicBezTo>
                    <a:pt x="819" y="542"/>
                    <a:pt x="836" y="709"/>
                    <a:pt x="803" y="860"/>
                  </a:cubicBezTo>
                  <a:cubicBezTo>
                    <a:pt x="753" y="1194"/>
                    <a:pt x="535" y="1478"/>
                    <a:pt x="335" y="1528"/>
                  </a:cubicBezTo>
                  <a:cubicBezTo>
                    <a:pt x="312" y="1532"/>
                    <a:pt x="290" y="1535"/>
                    <a:pt x="268" y="1535"/>
                  </a:cubicBezTo>
                  <a:cubicBezTo>
                    <a:pt x="207" y="1535"/>
                    <a:pt x="145" y="1519"/>
                    <a:pt x="84" y="1495"/>
                  </a:cubicBezTo>
                  <a:cubicBezTo>
                    <a:pt x="34" y="1461"/>
                    <a:pt x="17" y="1428"/>
                    <a:pt x="1" y="1428"/>
                  </a:cubicBezTo>
                  <a:lnTo>
                    <a:pt x="1" y="1428"/>
                  </a:lnTo>
                  <a:cubicBezTo>
                    <a:pt x="1" y="1428"/>
                    <a:pt x="1" y="1478"/>
                    <a:pt x="51" y="1528"/>
                  </a:cubicBezTo>
                  <a:cubicBezTo>
                    <a:pt x="120" y="1598"/>
                    <a:pt x="202" y="1632"/>
                    <a:pt x="294" y="1632"/>
                  </a:cubicBezTo>
                  <a:cubicBezTo>
                    <a:pt x="313" y="1632"/>
                    <a:pt x="332" y="1631"/>
                    <a:pt x="352" y="1628"/>
                  </a:cubicBezTo>
                  <a:cubicBezTo>
                    <a:pt x="636" y="1578"/>
                    <a:pt x="870" y="1261"/>
                    <a:pt x="936" y="876"/>
                  </a:cubicBezTo>
                  <a:cubicBezTo>
                    <a:pt x="970" y="709"/>
                    <a:pt x="953" y="526"/>
                    <a:pt x="903" y="342"/>
                  </a:cubicBezTo>
                  <a:cubicBezTo>
                    <a:pt x="870" y="191"/>
                    <a:pt x="753" y="58"/>
                    <a:pt x="602" y="8"/>
                  </a:cubicBezTo>
                  <a:cubicBezTo>
                    <a:pt x="583" y="3"/>
                    <a:pt x="563" y="1"/>
                    <a:pt x="544" y="1"/>
                  </a:cubicBezTo>
                  <a:close/>
                </a:path>
              </a:pathLst>
            </a:custGeom>
            <a:solidFill>
              <a:srgbClr val="7F5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37"/>
            <p:cNvSpPr/>
            <p:nvPr/>
          </p:nvSpPr>
          <p:spPr>
            <a:xfrm>
              <a:off x="8065353" y="1847484"/>
              <a:ext cx="52527" cy="15392"/>
            </a:xfrm>
            <a:custGeom>
              <a:avLst/>
              <a:gdLst/>
              <a:ahLst/>
              <a:cxnLst/>
              <a:rect l="l" t="t" r="r" b="b"/>
              <a:pathLst>
                <a:path w="1638" h="480" extrusionOk="0">
                  <a:moveTo>
                    <a:pt x="804" y="1"/>
                  </a:moveTo>
                  <a:cubicBezTo>
                    <a:pt x="594" y="1"/>
                    <a:pt x="386" y="55"/>
                    <a:pt x="201" y="168"/>
                  </a:cubicBezTo>
                  <a:cubicBezTo>
                    <a:pt x="50" y="268"/>
                    <a:pt x="0" y="368"/>
                    <a:pt x="17" y="419"/>
                  </a:cubicBezTo>
                  <a:cubicBezTo>
                    <a:pt x="42" y="456"/>
                    <a:pt x="104" y="468"/>
                    <a:pt x="194" y="468"/>
                  </a:cubicBezTo>
                  <a:cubicBezTo>
                    <a:pt x="344" y="468"/>
                    <a:pt x="568" y="435"/>
                    <a:pt x="819" y="435"/>
                  </a:cubicBezTo>
                  <a:cubicBezTo>
                    <a:pt x="1086" y="435"/>
                    <a:pt x="1316" y="480"/>
                    <a:pt x="1465" y="480"/>
                  </a:cubicBezTo>
                  <a:cubicBezTo>
                    <a:pt x="1539" y="480"/>
                    <a:pt x="1593" y="469"/>
                    <a:pt x="1621" y="435"/>
                  </a:cubicBezTo>
                  <a:cubicBezTo>
                    <a:pt x="1637" y="385"/>
                    <a:pt x="1587" y="285"/>
                    <a:pt x="1454" y="185"/>
                  </a:cubicBezTo>
                  <a:cubicBezTo>
                    <a:pt x="1255" y="64"/>
                    <a:pt x="1029" y="1"/>
                    <a:pt x="8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37"/>
            <p:cNvSpPr/>
            <p:nvPr/>
          </p:nvSpPr>
          <p:spPr>
            <a:xfrm>
              <a:off x="7969439" y="1857201"/>
              <a:ext cx="32164" cy="15392"/>
            </a:xfrm>
            <a:custGeom>
              <a:avLst/>
              <a:gdLst/>
              <a:ahLst/>
              <a:cxnLst/>
              <a:rect l="l" t="t" r="r" b="b"/>
              <a:pathLst>
                <a:path w="1003" h="480" extrusionOk="0">
                  <a:moveTo>
                    <a:pt x="455" y="1"/>
                  </a:moveTo>
                  <a:cubicBezTo>
                    <a:pt x="340" y="1"/>
                    <a:pt x="223" y="33"/>
                    <a:pt x="117" y="99"/>
                  </a:cubicBezTo>
                  <a:cubicBezTo>
                    <a:pt x="17" y="182"/>
                    <a:pt x="0" y="266"/>
                    <a:pt x="34" y="316"/>
                  </a:cubicBezTo>
                  <a:cubicBezTo>
                    <a:pt x="100" y="416"/>
                    <a:pt x="284" y="416"/>
                    <a:pt x="485" y="450"/>
                  </a:cubicBezTo>
                  <a:cubicBezTo>
                    <a:pt x="600" y="459"/>
                    <a:pt x="709" y="480"/>
                    <a:pt x="801" y="480"/>
                  </a:cubicBezTo>
                  <a:cubicBezTo>
                    <a:pt x="869" y="480"/>
                    <a:pt x="927" y="469"/>
                    <a:pt x="969" y="433"/>
                  </a:cubicBezTo>
                  <a:cubicBezTo>
                    <a:pt x="1003" y="400"/>
                    <a:pt x="1003" y="316"/>
                    <a:pt x="936" y="216"/>
                  </a:cubicBezTo>
                  <a:cubicBezTo>
                    <a:pt x="805" y="75"/>
                    <a:pt x="631" y="1"/>
                    <a:pt x="4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37"/>
            <p:cNvSpPr/>
            <p:nvPr/>
          </p:nvSpPr>
          <p:spPr>
            <a:xfrm>
              <a:off x="8016578" y="1991018"/>
              <a:ext cx="46113" cy="22223"/>
            </a:xfrm>
            <a:custGeom>
              <a:avLst/>
              <a:gdLst/>
              <a:ahLst/>
              <a:cxnLst/>
              <a:rect l="l" t="t" r="r" b="b"/>
              <a:pathLst>
                <a:path w="1438" h="693" extrusionOk="0">
                  <a:moveTo>
                    <a:pt x="1415" y="0"/>
                  </a:moveTo>
                  <a:cubicBezTo>
                    <a:pt x="1367" y="0"/>
                    <a:pt x="1167" y="295"/>
                    <a:pt x="786" y="454"/>
                  </a:cubicBezTo>
                  <a:cubicBezTo>
                    <a:pt x="385" y="638"/>
                    <a:pt x="1" y="571"/>
                    <a:pt x="1" y="604"/>
                  </a:cubicBezTo>
                  <a:cubicBezTo>
                    <a:pt x="1" y="621"/>
                    <a:pt x="84" y="671"/>
                    <a:pt x="234" y="688"/>
                  </a:cubicBezTo>
                  <a:cubicBezTo>
                    <a:pt x="270" y="691"/>
                    <a:pt x="304" y="692"/>
                    <a:pt x="339" y="692"/>
                  </a:cubicBezTo>
                  <a:cubicBezTo>
                    <a:pt x="719" y="692"/>
                    <a:pt x="1076" y="526"/>
                    <a:pt x="1321" y="220"/>
                  </a:cubicBezTo>
                  <a:cubicBezTo>
                    <a:pt x="1421" y="103"/>
                    <a:pt x="1437" y="3"/>
                    <a:pt x="1421" y="3"/>
                  </a:cubicBezTo>
                  <a:cubicBezTo>
                    <a:pt x="1419" y="1"/>
                    <a:pt x="1417" y="0"/>
                    <a:pt x="14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37"/>
            <p:cNvSpPr/>
            <p:nvPr/>
          </p:nvSpPr>
          <p:spPr>
            <a:xfrm>
              <a:off x="7935672" y="4547407"/>
              <a:ext cx="303294" cy="132375"/>
            </a:xfrm>
            <a:custGeom>
              <a:avLst/>
              <a:gdLst/>
              <a:ahLst/>
              <a:cxnLst/>
              <a:rect l="l" t="t" r="r" b="b"/>
              <a:pathLst>
                <a:path w="9458" h="4128" extrusionOk="0">
                  <a:moveTo>
                    <a:pt x="4395" y="0"/>
                  </a:moveTo>
                  <a:lnTo>
                    <a:pt x="4328" y="2707"/>
                  </a:lnTo>
                  <a:cubicBezTo>
                    <a:pt x="4328" y="2707"/>
                    <a:pt x="1" y="3609"/>
                    <a:pt x="1036" y="3943"/>
                  </a:cubicBezTo>
                  <a:cubicBezTo>
                    <a:pt x="1504" y="4085"/>
                    <a:pt x="3171" y="4127"/>
                    <a:pt x="4896" y="4127"/>
                  </a:cubicBezTo>
                  <a:cubicBezTo>
                    <a:pt x="6621" y="4127"/>
                    <a:pt x="8405" y="4085"/>
                    <a:pt x="9107" y="4060"/>
                  </a:cubicBezTo>
                  <a:lnTo>
                    <a:pt x="9407" y="4044"/>
                  </a:lnTo>
                  <a:lnTo>
                    <a:pt x="9458" y="84"/>
                  </a:lnTo>
                  <a:lnTo>
                    <a:pt x="4395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37"/>
            <p:cNvSpPr/>
            <p:nvPr/>
          </p:nvSpPr>
          <p:spPr>
            <a:xfrm>
              <a:off x="7957638" y="4650280"/>
              <a:ext cx="279725" cy="29823"/>
            </a:xfrm>
            <a:custGeom>
              <a:avLst/>
              <a:gdLst/>
              <a:ahLst/>
              <a:cxnLst/>
              <a:rect l="l" t="t" r="r" b="b"/>
              <a:pathLst>
                <a:path w="8723" h="930" extrusionOk="0">
                  <a:moveTo>
                    <a:pt x="1521" y="0"/>
                  </a:moveTo>
                  <a:cubicBezTo>
                    <a:pt x="1521" y="0"/>
                    <a:pt x="1" y="418"/>
                    <a:pt x="184" y="669"/>
                  </a:cubicBezTo>
                  <a:cubicBezTo>
                    <a:pt x="303" y="831"/>
                    <a:pt x="2774" y="930"/>
                    <a:pt x="5195" y="930"/>
                  </a:cubicBezTo>
                  <a:cubicBezTo>
                    <a:pt x="6515" y="930"/>
                    <a:pt x="7821" y="900"/>
                    <a:pt x="8722" y="836"/>
                  </a:cubicBezTo>
                  <a:lnTo>
                    <a:pt x="8722" y="719"/>
                  </a:lnTo>
                  <a:lnTo>
                    <a:pt x="1955" y="669"/>
                  </a:lnTo>
                  <a:cubicBezTo>
                    <a:pt x="1955" y="669"/>
                    <a:pt x="1822" y="34"/>
                    <a:pt x="15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37"/>
            <p:cNvSpPr/>
            <p:nvPr/>
          </p:nvSpPr>
          <p:spPr>
            <a:xfrm>
              <a:off x="7963538" y="4669007"/>
              <a:ext cx="276486" cy="6157"/>
            </a:xfrm>
            <a:custGeom>
              <a:avLst/>
              <a:gdLst/>
              <a:ahLst/>
              <a:cxnLst/>
              <a:rect l="l" t="t" r="r" b="b"/>
              <a:pathLst>
                <a:path w="8622" h="192" extrusionOk="0">
                  <a:moveTo>
                    <a:pt x="8555" y="127"/>
                  </a:moveTo>
                  <a:cubicBezTo>
                    <a:pt x="8544" y="127"/>
                    <a:pt x="8533" y="129"/>
                    <a:pt x="8522" y="135"/>
                  </a:cubicBezTo>
                  <a:lnTo>
                    <a:pt x="8622" y="135"/>
                  </a:lnTo>
                  <a:cubicBezTo>
                    <a:pt x="8600" y="135"/>
                    <a:pt x="8577" y="127"/>
                    <a:pt x="8555" y="127"/>
                  </a:cubicBezTo>
                  <a:close/>
                  <a:moveTo>
                    <a:pt x="0" y="1"/>
                  </a:moveTo>
                  <a:cubicBezTo>
                    <a:pt x="34" y="1"/>
                    <a:pt x="67" y="18"/>
                    <a:pt x="101" y="18"/>
                  </a:cubicBezTo>
                  <a:lnTo>
                    <a:pt x="351" y="34"/>
                  </a:lnTo>
                  <a:lnTo>
                    <a:pt x="1270" y="85"/>
                  </a:lnTo>
                  <a:cubicBezTo>
                    <a:pt x="2039" y="118"/>
                    <a:pt x="3125" y="168"/>
                    <a:pt x="4311" y="185"/>
                  </a:cubicBezTo>
                  <a:cubicBezTo>
                    <a:pt x="4659" y="190"/>
                    <a:pt x="4998" y="192"/>
                    <a:pt x="5322" y="192"/>
                  </a:cubicBezTo>
                  <a:cubicBezTo>
                    <a:pt x="6106" y="192"/>
                    <a:pt x="6809" y="180"/>
                    <a:pt x="7352" y="168"/>
                  </a:cubicBezTo>
                  <a:cubicBezTo>
                    <a:pt x="7720" y="168"/>
                    <a:pt x="8021" y="151"/>
                    <a:pt x="8271" y="151"/>
                  </a:cubicBezTo>
                  <a:lnTo>
                    <a:pt x="8522" y="135"/>
                  </a:lnTo>
                  <a:lnTo>
                    <a:pt x="7352" y="135"/>
                  </a:lnTo>
                  <a:cubicBezTo>
                    <a:pt x="6584" y="135"/>
                    <a:pt x="5498" y="135"/>
                    <a:pt x="4311" y="118"/>
                  </a:cubicBezTo>
                  <a:cubicBezTo>
                    <a:pt x="3125" y="101"/>
                    <a:pt x="2039" y="68"/>
                    <a:pt x="1270" y="34"/>
                  </a:cubicBezTo>
                  <a:lnTo>
                    <a:pt x="35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37"/>
            <p:cNvSpPr/>
            <p:nvPr/>
          </p:nvSpPr>
          <p:spPr>
            <a:xfrm>
              <a:off x="8005322" y="4648677"/>
              <a:ext cx="16098" cy="25750"/>
            </a:xfrm>
            <a:custGeom>
              <a:avLst/>
              <a:gdLst/>
              <a:ahLst/>
              <a:cxnLst/>
              <a:rect l="l" t="t" r="r" b="b"/>
              <a:pathLst>
                <a:path w="502" h="803" extrusionOk="0">
                  <a:moveTo>
                    <a:pt x="1" y="0"/>
                  </a:moveTo>
                  <a:lnTo>
                    <a:pt x="1" y="0"/>
                  </a:lnTo>
                  <a:cubicBezTo>
                    <a:pt x="251" y="201"/>
                    <a:pt x="418" y="485"/>
                    <a:pt x="468" y="802"/>
                  </a:cubicBezTo>
                  <a:cubicBezTo>
                    <a:pt x="502" y="451"/>
                    <a:pt x="318" y="13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37"/>
            <p:cNvSpPr/>
            <p:nvPr/>
          </p:nvSpPr>
          <p:spPr>
            <a:xfrm>
              <a:off x="8059965" y="4636876"/>
              <a:ext cx="9684" cy="13949"/>
            </a:xfrm>
            <a:custGeom>
              <a:avLst/>
              <a:gdLst/>
              <a:ahLst/>
              <a:cxnLst/>
              <a:rect l="l" t="t" r="r" b="b"/>
              <a:pathLst>
                <a:path w="302" h="435" extrusionOk="0">
                  <a:moveTo>
                    <a:pt x="18" y="0"/>
                  </a:moveTo>
                  <a:lnTo>
                    <a:pt x="18" y="0"/>
                  </a:lnTo>
                  <a:cubicBezTo>
                    <a:pt x="1" y="17"/>
                    <a:pt x="51" y="117"/>
                    <a:pt x="118" y="234"/>
                  </a:cubicBezTo>
                  <a:cubicBezTo>
                    <a:pt x="201" y="351"/>
                    <a:pt x="268" y="435"/>
                    <a:pt x="285" y="435"/>
                  </a:cubicBezTo>
                  <a:cubicBezTo>
                    <a:pt x="302" y="418"/>
                    <a:pt x="252" y="318"/>
                    <a:pt x="185" y="201"/>
                  </a:cubicBezTo>
                  <a:cubicBezTo>
                    <a:pt x="101" y="84"/>
                    <a:pt x="34" y="0"/>
                    <a:pt x="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37"/>
            <p:cNvSpPr/>
            <p:nvPr/>
          </p:nvSpPr>
          <p:spPr>
            <a:xfrm>
              <a:off x="8071766" y="4634631"/>
              <a:ext cx="10743" cy="9332"/>
            </a:xfrm>
            <a:custGeom>
              <a:avLst/>
              <a:gdLst/>
              <a:ahLst/>
              <a:cxnLst/>
              <a:rect l="l" t="t" r="r" b="b"/>
              <a:pathLst>
                <a:path w="335" h="291" extrusionOk="0">
                  <a:moveTo>
                    <a:pt x="26" y="0"/>
                  </a:moveTo>
                  <a:cubicBezTo>
                    <a:pt x="22" y="0"/>
                    <a:pt x="19" y="1"/>
                    <a:pt x="17" y="4"/>
                  </a:cubicBezTo>
                  <a:cubicBezTo>
                    <a:pt x="1" y="4"/>
                    <a:pt x="67" y="87"/>
                    <a:pt x="151" y="171"/>
                  </a:cubicBezTo>
                  <a:cubicBezTo>
                    <a:pt x="224" y="243"/>
                    <a:pt x="296" y="291"/>
                    <a:pt x="325" y="291"/>
                  </a:cubicBezTo>
                  <a:cubicBezTo>
                    <a:pt x="329" y="291"/>
                    <a:pt x="333" y="290"/>
                    <a:pt x="335" y="288"/>
                  </a:cubicBezTo>
                  <a:cubicBezTo>
                    <a:pt x="335" y="271"/>
                    <a:pt x="285" y="204"/>
                    <a:pt x="184" y="121"/>
                  </a:cubicBezTo>
                  <a:cubicBezTo>
                    <a:pt x="112" y="48"/>
                    <a:pt x="51" y="0"/>
                    <a:pt x="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37"/>
            <p:cNvSpPr/>
            <p:nvPr/>
          </p:nvSpPr>
          <p:spPr>
            <a:xfrm>
              <a:off x="8073915" y="4627544"/>
              <a:ext cx="17188" cy="2084"/>
            </a:xfrm>
            <a:custGeom>
              <a:avLst/>
              <a:gdLst/>
              <a:ahLst/>
              <a:cxnLst/>
              <a:rect l="l" t="t" r="r" b="b"/>
              <a:pathLst>
                <a:path w="536" h="65" extrusionOk="0">
                  <a:moveTo>
                    <a:pt x="183" y="0"/>
                  </a:moveTo>
                  <a:cubicBezTo>
                    <a:pt x="119" y="0"/>
                    <a:pt x="59" y="12"/>
                    <a:pt x="0" y="24"/>
                  </a:cubicBezTo>
                  <a:cubicBezTo>
                    <a:pt x="62" y="49"/>
                    <a:pt x="123" y="64"/>
                    <a:pt x="190" y="64"/>
                  </a:cubicBezTo>
                  <a:cubicBezTo>
                    <a:pt x="215" y="64"/>
                    <a:pt x="241" y="62"/>
                    <a:pt x="268" y="58"/>
                  </a:cubicBezTo>
                  <a:cubicBezTo>
                    <a:pt x="292" y="62"/>
                    <a:pt x="317" y="64"/>
                    <a:pt x="342" y="64"/>
                  </a:cubicBezTo>
                  <a:cubicBezTo>
                    <a:pt x="402" y="64"/>
                    <a:pt x="464" y="53"/>
                    <a:pt x="535" y="41"/>
                  </a:cubicBezTo>
                  <a:cubicBezTo>
                    <a:pt x="462" y="16"/>
                    <a:pt x="397" y="1"/>
                    <a:pt x="335" y="1"/>
                  </a:cubicBezTo>
                  <a:cubicBezTo>
                    <a:pt x="312" y="1"/>
                    <a:pt x="290" y="3"/>
                    <a:pt x="268" y="7"/>
                  </a:cubicBezTo>
                  <a:cubicBezTo>
                    <a:pt x="238" y="3"/>
                    <a:pt x="210" y="0"/>
                    <a:pt x="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37"/>
            <p:cNvSpPr/>
            <p:nvPr/>
          </p:nvSpPr>
          <p:spPr>
            <a:xfrm>
              <a:off x="8074460" y="4617892"/>
              <a:ext cx="19305" cy="2662"/>
            </a:xfrm>
            <a:custGeom>
              <a:avLst/>
              <a:gdLst/>
              <a:ahLst/>
              <a:cxnLst/>
              <a:rect l="l" t="t" r="r" b="b"/>
              <a:pathLst>
                <a:path w="602" h="83" extrusionOk="0">
                  <a:moveTo>
                    <a:pt x="513" y="1"/>
                  </a:moveTo>
                  <a:cubicBezTo>
                    <a:pt x="443" y="1"/>
                    <a:pt x="372" y="13"/>
                    <a:pt x="301" y="24"/>
                  </a:cubicBezTo>
                  <a:cubicBezTo>
                    <a:pt x="271" y="19"/>
                    <a:pt x="242" y="17"/>
                    <a:pt x="213" y="17"/>
                  </a:cubicBezTo>
                  <a:cubicBezTo>
                    <a:pt x="142" y="17"/>
                    <a:pt x="71" y="29"/>
                    <a:pt x="0" y="41"/>
                  </a:cubicBezTo>
                  <a:cubicBezTo>
                    <a:pt x="84" y="69"/>
                    <a:pt x="170" y="82"/>
                    <a:pt x="256" y="82"/>
                  </a:cubicBezTo>
                  <a:cubicBezTo>
                    <a:pt x="376" y="82"/>
                    <a:pt x="494" y="56"/>
                    <a:pt x="602" y="8"/>
                  </a:cubicBezTo>
                  <a:cubicBezTo>
                    <a:pt x="572" y="3"/>
                    <a:pt x="543" y="1"/>
                    <a:pt x="5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37"/>
            <p:cNvSpPr/>
            <p:nvPr/>
          </p:nvSpPr>
          <p:spPr>
            <a:xfrm>
              <a:off x="8033189" y="4621419"/>
              <a:ext cx="30560" cy="17637"/>
            </a:xfrm>
            <a:custGeom>
              <a:avLst/>
              <a:gdLst/>
              <a:ahLst/>
              <a:cxnLst/>
              <a:rect l="l" t="t" r="r" b="b"/>
              <a:pathLst>
                <a:path w="953" h="550" extrusionOk="0">
                  <a:moveTo>
                    <a:pt x="319" y="59"/>
                  </a:moveTo>
                  <a:cubicBezTo>
                    <a:pt x="374" y="59"/>
                    <a:pt x="430" y="68"/>
                    <a:pt x="485" y="81"/>
                  </a:cubicBezTo>
                  <a:cubicBezTo>
                    <a:pt x="585" y="115"/>
                    <a:pt x="686" y="182"/>
                    <a:pt x="752" y="265"/>
                  </a:cubicBezTo>
                  <a:cubicBezTo>
                    <a:pt x="795" y="330"/>
                    <a:pt x="831" y="387"/>
                    <a:pt x="861" y="447"/>
                  </a:cubicBezTo>
                  <a:lnTo>
                    <a:pt x="861" y="447"/>
                  </a:lnTo>
                  <a:cubicBezTo>
                    <a:pt x="804" y="440"/>
                    <a:pt x="726" y="432"/>
                    <a:pt x="635" y="416"/>
                  </a:cubicBezTo>
                  <a:cubicBezTo>
                    <a:pt x="518" y="399"/>
                    <a:pt x="402" y="365"/>
                    <a:pt x="301" y="315"/>
                  </a:cubicBezTo>
                  <a:cubicBezTo>
                    <a:pt x="234" y="299"/>
                    <a:pt x="168" y="282"/>
                    <a:pt x="117" y="249"/>
                  </a:cubicBezTo>
                  <a:cubicBezTo>
                    <a:pt x="51" y="215"/>
                    <a:pt x="34" y="148"/>
                    <a:pt x="84" y="115"/>
                  </a:cubicBezTo>
                  <a:cubicBezTo>
                    <a:pt x="162" y="76"/>
                    <a:pt x="241" y="59"/>
                    <a:pt x="319" y="59"/>
                  </a:cubicBezTo>
                  <a:close/>
                  <a:moveTo>
                    <a:pt x="315" y="1"/>
                  </a:moveTo>
                  <a:cubicBezTo>
                    <a:pt x="227" y="1"/>
                    <a:pt x="137" y="21"/>
                    <a:pt x="51" y="65"/>
                  </a:cubicBezTo>
                  <a:cubicBezTo>
                    <a:pt x="17" y="81"/>
                    <a:pt x="1" y="132"/>
                    <a:pt x="1" y="182"/>
                  </a:cubicBezTo>
                  <a:cubicBezTo>
                    <a:pt x="17" y="232"/>
                    <a:pt x="51" y="265"/>
                    <a:pt x="84" y="299"/>
                  </a:cubicBezTo>
                  <a:cubicBezTo>
                    <a:pt x="151" y="332"/>
                    <a:pt x="218" y="349"/>
                    <a:pt x="285" y="382"/>
                  </a:cubicBezTo>
                  <a:cubicBezTo>
                    <a:pt x="385" y="416"/>
                    <a:pt x="502" y="449"/>
                    <a:pt x="619" y="466"/>
                  </a:cubicBezTo>
                  <a:cubicBezTo>
                    <a:pt x="677" y="474"/>
                    <a:pt x="732" y="478"/>
                    <a:pt x="786" y="478"/>
                  </a:cubicBezTo>
                  <a:cubicBezTo>
                    <a:pt x="815" y="478"/>
                    <a:pt x="844" y="477"/>
                    <a:pt x="874" y="475"/>
                  </a:cubicBezTo>
                  <a:lnTo>
                    <a:pt x="874" y="475"/>
                  </a:lnTo>
                  <a:cubicBezTo>
                    <a:pt x="884" y="499"/>
                    <a:pt x="894" y="523"/>
                    <a:pt x="903" y="549"/>
                  </a:cubicBezTo>
                  <a:cubicBezTo>
                    <a:pt x="903" y="518"/>
                    <a:pt x="903" y="502"/>
                    <a:pt x="890" y="473"/>
                  </a:cubicBezTo>
                  <a:lnTo>
                    <a:pt x="890" y="473"/>
                  </a:lnTo>
                  <a:cubicBezTo>
                    <a:pt x="910" y="471"/>
                    <a:pt x="931" y="469"/>
                    <a:pt x="953" y="466"/>
                  </a:cubicBezTo>
                  <a:cubicBezTo>
                    <a:pt x="953" y="458"/>
                    <a:pt x="927" y="454"/>
                    <a:pt x="882" y="449"/>
                  </a:cubicBezTo>
                  <a:lnTo>
                    <a:pt x="882" y="449"/>
                  </a:lnTo>
                  <a:cubicBezTo>
                    <a:pt x="865" y="373"/>
                    <a:pt x="833" y="311"/>
                    <a:pt x="786" y="249"/>
                  </a:cubicBezTo>
                  <a:cubicBezTo>
                    <a:pt x="673" y="90"/>
                    <a:pt x="499" y="1"/>
                    <a:pt x="3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37"/>
            <p:cNvSpPr/>
            <p:nvPr/>
          </p:nvSpPr>
          <p:spPr>
            <a:xfrm>
              <a:off x="8059452" y="4616513"/>
              <a:ext cx="15553" cy="20395"/>
            </a:xfrm>
            <a:custGeom>
              <a:avLst/>
              <a:gdLst/>
              <a:ahLst/>
              <a:cxnLst/>
              <a:rect l="l" t="t" r="r" b="b"/>
              <a:pathLst>
                <a:path w="485" h="636" extrusionOk="0">
                  <a:moveTo>
                    <a:pt x="385" y="1"/>
                  </a:moveTo>
                  <a:cubicBezTo>
                    <a:pt x="268" y="17"/>
                    <a:pt x="167" y="67"/>
                    <a:pt x="100" y="168"/>
                  </a:cubicBezTo>
                  <a:cubicBezTo>
                    <a:pt x="50" y="234"/>
                    <a:pt x="17" y="318"/>
                    <a:pt x="17" y="402"/>
                  </a:cubicBezTo>
                  <a:cubicBezTo>
                    <a:pt x="0" y="485"/>
                    <a:pt x="0" y="569"/>
                    <a:pt x="50" y="635"/>
                  </a:cubicBezTo>
                  <a:cubicBezTo>
                    <a:pt x="50" y="569"/>
                    <a:pt x="50" y="485"/>
                    <a:pt x="50" y="418"/>
                  </a:cubicBezTo>
                  <a:cubicBezTo>
                    <a:pt x="67" y="335"/>
                    <a:pt x="100" y="268"/>
                    <a:pt x="151" y="201"/>
                  </a:cubicBezTo>
                  <a:cubicBezTo>
                    <a:pt x="201" y="134"/>
                    <a:pt x="284" y="67"/>
                    <a:pt x="368" y="67"/>
                  </a:cubicBezTo>
                  <a:cubicBezTo>
                    <a:pt x="451" y="84"/>
                    <a:pt x="418" y="201"/>
                    <a:pt x="368" y="285"/>
                  </a:cubicBezTo>
                  <a:cubicBezTo>
                    <a:pt x="334" y="351"/>
                    <a:pt x="284" y="418"/>
                    <a:pt x="234" y="468"/>
                  </a:cubicBezTo>
                  <a:cubicBezTo>
                    <a:pt x="134" y="569"/>
                    <a:pt x="67" y="619"/>
                    <a:pt x="84" y="635"/>
                  </a:cubicBezTo>
                  <a:cubicBezTo>
                    <a:pt x="151" y="602"/>
                    <a:pt x="217" y="552"/>
                    <a:pt x="268" y="502"/>
                  </a:cubicBezTo>
                  <a:cubicBezTo>
                    <a:pt x="318" y="435"/>
                    <a:pt x="385" y="385"/>
                    <a:pt x="418" y="301"/>
                  </a:cubicBezTo>
                  <a:cubicBezTo>
                    <a:pt x="451" y="268"/>
                    <a:pt x="468" y="218"/>
                    <a:pt x="485" y="168"/>
                  </a:cubicBezTo>
                  <a:cubicBezTo>
                    <a:pt x="485" y="84"/>
                    <a:pt x="451" y="17"/>
                    <a:pt x="3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37"/>
            <p:cNvSpPr/>
            <p:nvPr/>
          </p:nvSpPr>
          <p:spPr>
            <a:xfrm>
              <a:off x="8178391" y="4627352"/>
              <a:ext cx="58972" cy="46530"/>
            </a:xfrm>
            <a:custGeom>
              <a:avLst/>
              <a:gdLst/>
              <a:ahLst/>
              <a:cxnLst/>
              <a:rect l="l" t="t" r="r" b="b"/>
              <a:pathLst>
                <a:path w="1839" h="1451" extrusionOk="0">
                  <a:moveTo>
                    <a:pt x="1596" y="1"/>
                  </a:moveTo>
                  <a:cubicBezTo>
                    <a:pt x="1550" y="1"/>
                    <a:pt x="1504" y="5"/>
                    <a:pt x="1454" y="13"/>
                  </a:cubicBezTo>
                  <a:cubicBezTo>
                    <a:pt x="819" y="47"/>
                    <a:pt x="268" y="465"/>
                    <a:pt x="67" y="1066"/>
                  </a:cubicBezTo>
                  <a:cubicBezTo>
                    <a:pt x="51" y="1166"/>
                    <a:pt x="17" y="1250"/>
                    <a:pt x="17" y="1350"/>
                  </a:cubicBezTo>
                  <a:cubicBezTo>
                    <a:pt x="1" y="1384"/>
                    <a:pt x="1" y="1417"/>
                    <a:pt x="17" y="1450"/>
                  </a:cubicBezTo>
                  <a:cubicBezTo>
                    <a:pt x="17" y="1450"/>
                    <a:pt x="34" y="1300"/>
                    <a:pt x="117" y="1083"/>
                  </a:cubicBezTo>
                  <a:cubicBezTo>
                    <a:pt x="318" y="515"/>
                    <a:pt x="853" y="97"/>
                    <a:pt x="1454" y="47"/>
                  </a:cubicBezTo>
                  <a:cubicBezTo>
                    <a:pt x="1532" y="41"/>
                    <a:pt x="1601" y="39"/>
                    <a:pt x="1658" y="39"/>
                  </a:cubicBezTo>
                  <a:cubicBezTo>
                    <a:pt x="1772" y="39"/>
                    <a:pt x="1838" y="47"/>
                    <a:pt x="1838" y="47"/>
                  </a:cubicBezTo>
                  <a:cubicBezTo>
                    <a:pt x="1805" y="30"/>
                    <a:pt x="1772" y="13"/>
                    <a:pt x="1738" y="13"/>
                  </a:cubicBezTo>
                  <a:cubicBezTo>
                    <a:pt x="1688" y="5"/>
                    <a:pt x="1642" y="1"/>
                    <a:pt x="15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37"/>
            <p:cNvSpPr/>
            <p:nvPr/>
          </p:nvSpPr>
          <p:spPr>
            <a:xfrm>
              <a:off x="8220175" y="4560780"/>
              <a:ext cx="2726" cy="67021"/>
            </a:xfrm>
            <a:custGeom>
              <a:avLst/>
              <a:gdLst/>
              <a:ahLst/>
              <a:cxnLst/>
              <a:rect l="l" t="t" r="r" b="b"/>
              <a:pathLst>
                <a:path w="85" h="2090" extrusionOk="0">
                  <a:moveTo>
                    <a:pt x="34" y="1"/>
                  </a:moveTo>
                  <a:cubicBezTo>
                    <a:pt x="1" y="335"/>
                    <a:pt x="1" y="686"/>
                    <a:pt x="1" y="1037"/>
                  </a:cubicBezTo>
                  <a:cubicBezTo>
                    <a:pt x="1" y="1388"/>
                    <a:pt x="1" y="1739"/>
                    <a:pt x="34" y="2089"/>
                  </a:cubicBezTo>
                  <a:cubicBezTo>
                    <a:pt x="84" y="1388"/>
                    <a:pt x="84" y="686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37"/>
            <p:cNvSpPr/>
            <p:nvPr/>
          </p:nvSpPr>
          <p:spPr>
            <a:xfrm>
              <a:off x="8110889" y="4658072"/>
              <a:ext cx="47716" cy="2533"/>
            </a:xfrm>
            <a:custGeom>
              <a:avLst/>
              <a:gdLst/>
              <a:ahLst/>
              <a:cxnLst/>
              <a:rect l="l" t="t" r="r" b="b"/>
              <a:pathLst>
                <a:path w="1488" h="79" extrusionOk="0">
                  <a:moveTo>
                    <a:pt x="102" y="0"/>
                  </a:moveTo>
                  <a:cubicBezTo>
                    <a:pt x="37" y="0"/>
                    <a:pt x="0" y="2"/>
                    <a:pt x="0" y="8"/>
                  </a:cubicBezTo>
                  <a:cubicBezTo>
                    <a:pt x="193" y="49"/>
                    <a:pt x="397" y="79"/>
                    <a:pt x="602" y="79"/>
                  </a:cubicBezTo>
                  <a:cubicBezTo>
                    <a:pt x="647" y="79"/>
                    <a:pt x="691" y="78"/>
                    <a:pt x="735" y="75"/>
                  </a:cubicBezTo>
                  <a:cubicBezTo>
                    <a:pt x="780" y="78"/>
                    <a:pt x="824" y="79"/>
                    <a:pt x="869" y="79"/>
                  </a:cubicBezTo>
                  <a:cubicBezTo>
                    <a:pt x="1075" y="79"/>
                    <a:pt x="1281" y="49"/>
                    <a:pt x="1487" y="8"/>
                  </a:cubicBezTo>
                  <a:lnTo>
                    <a:pt x="1471" y="8"/>
                  </a:lnTo>
                  <a:cubicBezTo>
                    <a:pt x="1471" y="2"/>
                    <a:pt x="1435" y="0"/>
                    <a:pt x="1373" y="0"/>
                  </a:cubicBezTo>
                  <a:cubicBezTo>
                    <a:pt x="1248" y="0"/>
                    <a:pt x="1014" y="8"/>
                    <a:pt x="735" y="8"/>
                  </a:cubicBezTo>
                  <a:cubicBezTo>
                    <a:pt x="468" y="8"/>
                    <a:pt x="230" y="0"/>
                    <a:pt x="1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37"/>
            <p:cNvSpPr/>
            <p:nvPr/>
          </p:nvSpPr>
          <p:spPr>
            <a:xfrm>
              <a:off x="8184836" y="4658842"/>
              <a:ext cx="5900" cy="9139"/>
            </a:xfrm>
            <a:custGeom>
              <a:avLst/>
              <a:gdLst/>
              <a:ahLst/>
              <a:cxnLst/>
              <a:rect l="l" t="t" r="r" b="b"/>
              <a:pathLst>
                <a:path w="184" h="285" extrusionOk="0">
                  <a:moveTo>
                    <a:pt x="167" y="0"/>
                  </a:moveTo>
                  <a:cubicBezTo>
                    <a:pt x="150" y="0"/>
                    <a:pt x="84" y="34"/>
                    <a:pt x="50" y="117"/>
                  </a:cubicBezTo>
                  <a:cubicBezTo>
                    <a:pt x="0" y="218"/>
                    <a:pt x="17" y="285"/>
                    <a:pt x="33" y="285"/>
                  </a:cubicBezTo>
                  <a:cubicBezTo>
                    <a:pt x="50" y="285"/>
                    <a:pt x="67" y="234"/>
                    <a:pt x="100" y="151"/>
                  </a:cubicBezTo>
                  <a:cubicBezTo>
                    <a:pt x="134" y="67"/>
                    <a:pt x="184" y="17"/>
                    <a:pt x="1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37"/>
            <p:cNvSpPr/>
            <p:nvPr/>
          </p:nvSpPr>
          <p:spPr>
            <a:xfrm>
              <a:off x="8196060" y="4644251"/>
              <a:ext cx="7023" cy="6189"/>
            </a:xfrm>
            <a:custGeom>
              <a:avLst/>
              <a:gdLst/>
              <a:ahLst/>
              <a:cxnLst/>
              <a:rect l="l" t="t" r="r" b="b"/>
              <a:pathLst>
                <a:path w="219" h="193" extrusionOk="0">
                  <a:moveTo>
                    <a:pt x="190" y="0"/>
                  </a:moveTo>
                  <a:cubicBezTo>
                    <a:pt x="167" y="0"/>
                    <a:pt x="126" y="30"/>
                    <a:pt x="84" y="71"/>
                  </a:cubicBezTo>
                  <a:cubicBezTo>
                    <a:pt x="34" y="121"/>
                    <a:pt x="1" y="171"/>
                    <a:pt x="1" y="188"/>
                  </a:cubicBezTo>
                  <a:cubicBezTo>
                    <a:pt x="4" y="191"/>
                    <a:pt x="8" y="193"/>
                    <a:pt x="13" y="193"/>
                  </a:cubicBezTo>
                  <a:cubicBezTo>
                    <a:pt x="35" y="193"/>
                    <a:pt x="77" y="163"/>
                    <a:pt x="118" y="121"/>
                  </a:cubicBezTo>
                  <a:cubicBezTo>
                    <a:pt x="185" y="54"/>
                    <a:pt x="218" y="4"/>
                    <a:pt x="201" y="4"/>
                  </a:cubicBezTo>
                  <a:cubicBezTo>
                    <a:pt x="198" y="1"/>
                    <a:pt x="194" y="0"/>
                    <a:pt x="1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37"/>
            <p:cNvSpPr/>
            <p:nvPr/>
          </p:nvSpPr>
          <p:spPr>
            <a:xfrm>
              <a:off x="8210009" y="4636651"/>
              <a:ext cx="10037" cy="4105"/>
            </a:xfrm>
            <a:custGeom>
              <a:avLst/>
              <a:gdLst/>
              <a:ahLst/>
              <a:cxnLst/>
              <a:rect l="l" t="t" r="r" b="b"/>
              <a:pathLst>
                <a:path w="313" h="128" extrusionOk="0">
                  <a:moveTo>
                    <a:pt x="216" y="1"/>
                  </a:moveTo>
                  <a:cubicBezTo>
                    <a:pt x="191" y="1"/>
                    <a:pt x="163" y="3"/>
                    <a:pt x="134" y="7"/>
                  </a:cubicBezTo>
                  <a:cubicBezTo>
                    <a:pt x="50" y="41"/>
                    <a:pt x="0" y="108"/>
                    <a:pt x="17" y="124"/>
                  </a:cubicBezTo>
                  <a:cubicBezTo>
                    <a:pt x="19" y="127"/>
                    <a:pt x="22" y="128"/>
                    <a:pt x="26" y="128"/>
                  </a:cubicBezTo>
                  <a:cubicBezTo>
                    <a:pt x="48" y="128"/>
                    <a:pt x="93" y="89"/>
                    <a:pt x="151" y="74"/>
                  </a:cubicBezTo>
                  <a:cubicBezTo>
                    <a:pt x="234" y="41"/>
                    <a:pt x="301" y="41"/>
                    <a:pt x="301" y="24"/>
                  </a:cubicBezTo>
                  <a:cubicBezTo>
                    <a:pt x="313" y="12"/>
                    <a:pt x="275" y="1"/>
                    <a:pt x="2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37"/>
            <p:cNvSpPr/>
            <p:nvPr/>
          </p:nvSpPr>
          <p:spPr>
            <a:xfrm>
              <a:off x="8227165" y="4634342"/>
              <a:ext cx="5387" cy="2437"/>
            </a:xfrm>
            <a:custGeom>
              <a:avLst/>
              <a:gdLst/>
              <a:ahLst/>
              <a:cxnLst/>
              <a:rect l="l" t="t" r="r" b="b"/>
              <a:pathLst>
                <a:path w="168" h="76" extrusionOk="0">
                  <a:moveTo>
                    <a:pt x="121" y="0"/>
                  </a:moveTo>
                  <a:cubicBezTo>
                    <a:pt x="104" y="0"/>
                    <a:pt x="84" y="4"/>
                    <a:pt x="67" y="13"/>
                  </a:cubicBezTo>
                  <a:cubicBezTo>
                    <a:pt x="17" y="29"/>
                    <a:pt x="0" y="46"/>
                    <a:pt x="0" y="63"/>
                  </a:cubicBezTo>
                  <a:cubicBezTo>
                    <a:pt x="0" y="71"/>
                    <a:pt x="13" y="75"/>
                    <a:pt x="29" y="75"/>
                  </a:cubicBezTo>
                  <a:cubicBezTo>
                    <a:pt x="46" y="75"/>
                    <a:pt x="67" y="71"/>
                    <a:pt x="84" y="63"/>
                  </a:cubicBezTo>
                  <a:cubicBezTo>
                    <a:pt x="134" y="46"/>
                    <a:pt x="167" y="29"/>
                    <a:pt x="150" y="13"/>
                  </a:cubicBezTo>
                  <a:cubicBezTo>
                    <a:pt x="150" y="4"/>
                    <a:pt x="138" y="0"/>
                    <a:pt x="1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37"/>
            <p:cNvSpPr/>
            <p:nvPr/>
          </p:nvSpPr>
          <p:spPr>
            <a:xfrm>
              <a:off x="7804836" y="4480964"/>
              <a:ext cx="286267" cy="207926"/>
            </a:xfrm>
            <a:custGeom>
              <a:avLst/>
              <a:gdLst/>
              <a:ahLst/>
              <a:cxnLst/>
              <a:rect l="l" t="t" r="r" b="b"/>
              <a:pathLst>
                <a:path w="8927" h="6484" extrusionOk="0">
                  <a:moveTo>
                    <a:pt x="7639" y="0"/>
                  </a:moveTo>
                  <a:lnTo>
                    <a:pt x="2827" y="1638"/>
                  </a:lnTo>
                  <a:lnTo>
                    <a:pt x="3696" y="4211"/>
                  </a:lnTo>
                  <a:cubicBezTo>
                    <a:pt x="3696" y="4211"/>
                    <a:pt x="0" y="6484"/>
                    <a:pt x="989" y="6484"/>
                  </a:cubicBezTo>
                  <a:cubicBezTo>
                    <a:pt x="1000" y="6484"/>
                    <a:pt x="1011" y="6484"/>
                    <a:pt x="1023" y="6483"/>
                  </a:cubicBezTo>
                  <a:cubicBezTo>
                    <a:pt x="1992" y="6450"/>
                    <a:pt x="7339" y="4395"/>
                    <a:pt x="8642" y="3860"/>
                  </a:cubicBezTo>
                  <a:lnTo>
                    <a:pt x="8926" y="3743"/>
                  </a:lnTo>
                  <a:lnTo>
                    <a:pt x="7639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37"/>
            <p:cNvSpPr/>
            <p:nvPr/>
          </p:nvSpPr>
          <p:spPr>
            <a:xfrm>
              <a:off x="7823692" y="4597753"/>
              <a:ext cx="267411" cy="91521"/>
            </a:xfrm>
            <a:custGeom>
              <a:avLst/>
              <a:gdLst/>
              <a:ahLst/>
              <a:cxnLst/>
              <a:rect l="l" t="t" r="r" b="b"/>
              <a:pathLst>
                <a:path w="8339" h="2854" extrusionOk="0">
                  <a:moveTo>
                    <a:pt x="8305" y="1"/>
                  </a:moveTo>
                  <a:lnTo>
                    <a:pt x="1922" y="2240"/>
                  </a:lnTo>
                  <a:cubicBezTo>
                    <a:pt x="1922" y="2240"/>
                    <a:pt x="1619" y="1763"/>
                    <a:pt x="1348" y="1763"/>
                  </a:cubicBezTo>
                  <a:cubicBezTo>
                    <a:pt x="1327" y="1763"/>
                    <a:pt x="1307" y="1766"/>
                    <a:pt x="1287" y="1772"/>
                  </a:cubicBezTo>
                  <a:cubicBezTo>
                    <a:pt x="1287" y="1772"/>
                    <a:pt x="0" y="2674"/>
                    <a:pt x="251" y="2841"/>
                  </a:cubicBezTo>
                  <a:cubicBezTo>
                    <a:pt x="263" y="2850"/>
                    <a:pt x="287" y="2854"/>
                    <a:pt x="320" y="2854"/>
                  </a:cubicBezTo>
                  <a:cubicBezTo>
                    <a:pt x="1014" y="2854"/>
                    <a:pt x="6106" y="1089"/>
                    <a:pt x="8338" y="101"/>
                  </a:cubicBezTo>
                  <a:lnTo>
                    <a:pt x="83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37"/>
            <p:cNvSpPr/>
            <p:nvPr/>
          </p:nvSpPr>
          <p:spPr>
            <a:xfrm>
              <a:off x="7831196" y="4596695"/>
              <a:ext cx="260965" cy="90046"/>
            </a:xfrm>
            <a:custGeom>
              <a:avLst/>
              <a:gdLst/>
              <a:ahLst/>
              <a:cxnLst/>
              <a:rect l="l" t="t" r="r" b="b"/>
              <a:pathLst>
                <a:path w="8138" h="2808" extrusionOk="0">
                  <a:moveTo>
                    <a:pt x="8137" y="0"/>
                  </a:moveTo>
                  <a:cubicBezTo>
                    <a:pt x="8104" y="0"/>
                    <a:pt x="8087" y="17"/>
                    <a:pt x="8054" y="34"/>
                  </a:cubicBezTo>
                  <a:cubicBezTo>
                    <a:pt x="8087" y="34"/>
                    <a:pt x="8121" y="17"/>
                    <a:pt x="8137" y="0"/>
                  </a:cubicBezTo>
                  <a:close/>
                  <a:moveTo>
                    <a:pt x="8054" y="34"/>
                  </a:moveTo>
                  <a:lnTo>
                    <a:pt x="7820" y="117"/>
                  </a:lnTo>
                  <a:lnTo>
                    <a:pt x="6951" y="435"/>
                  </a:lnTo>
                  <a:cubicBezTo>
                    <a:pt x="6216" y="702"/>
                    <a:pt x="5213" y="1070"/>
                    <a:pt x="4077" y="1454"/>
                  </a:cubicBezTo>
                  <a:cubicBezTo>
                    <a:pt x="2958" y="1838"/>
                    <a:pt x="1939" y="2172"/>
                    <a:pt x="1187" y="2406"/>
                  </a:cubicBezTo>
                  <a:lnTo>
                    <a:pt x="318" y="2690"/>
                  </a:lnTo>
                  <a:lnTo>
                    <a:pt x="84" y="2774"/>
                  </a:lnTo>
                  <a:cubicBezTo>
                    <a:pt x="151" y="2757"/>
                    <a:pt x="234" y="2741"/>
                    <a:pt x="318" y="2707"/>
                  </a:cubicBezTo>
                  <a:cubicBezTo>
                    <a:pt x="568" y="2640"/>
                    <a:pt x="853" y="2557"/>
                    <a:pt x="1203" y="2456"/>
                  </a:cubicBezTo>
                  <a:cubicBezTo>
                    <a:pt x="1955" y="2223"/>
                    <a:pt x="2974" y="1888"/>
                    <a:pt x="4111" y="1504"/>
                  </a:cubicBezTo>
                  <a:cubicBezTo>
                    <a:pt x="5230" y="1120"/>
                    <a:pt x="6233" y="752"/>
                    <a:pt x="6968" y="468"/>
                  </a:cubicBezTo>
                  <a:lnTo>
                    <a:pt x="7820" y="134"/>
                  </a:lnTo>
                  <a:lnTo>
                    <a:pt x="8054" y="34"/>
                  </a:lnTo>
                  <a:close/>
                  <a:moveTo>
                    <a:pt x="84" y="2774"/>
                  </a:moveTo>
                  <a:cubicBezTo>
                    <a:pt x="50" y="2774"/>
                    <a:pt x="17" y="2791"/>
                    <a:pt x="0" y="2807"/>
                  </a:cubicBezTo>
                  <a:cubicBezTo>
                    <a:pt x="17" y="2791"/>
                    <a:pt x="50" y="2791"/>
                    <a:pt x="84" y="277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37"/>
            <p:cNvSpPr/>
            <p:nvPr/>
          </p:nvSpPr>
          <p:spPr>
            <a:xfrm>
              <a:off x="7863327" y="4652942"/>
              <a:ext cx="23089" cy="19337"/>
            </a:xfrm>
            <a:custGeom>
              <a:avLst/>
              <a:gdLst/>
              <a:ahLst/>
              <a:cxnLst/>
              <a:rect l="l" t="t" r="r" b="b"/>
              <a:pathLst>
                <a:path w="720" h="603" extrusionOk="0">
                  <a:moveTo>
                    <a:pt x="1" y="1"/>
                  </a:moveTo>
                  <a:lnTo>
                    <a:pt x="1" y="1"/>
                  </a:lnTo>
                  <a:cubicBezTo>
                    <a:pt x="302" y="101"/>
                    <a:pt x="552" y="318"/>
                    <a:pt x="719" y="602"/>
                  </a:cubicBezTo>
                  <a:cubicBezTo>
                    <a:pt x="619" y="268"/>
                    <a:pt x="335" y="34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37"/>
            <p:cNvSpPr/>
            <p:nvPr/>
          </p:nvSpPr>
          <p:spPr>
            <a:xfrm>
              <a:off x="7911012" y="4623407"/>
              <a:ext cx="12891" cy="10294"/>
            </a:xfrm>
            <a:custGeom>
              <a:avLst/>
              <a:gdLst/>
              <a:ahLst/>
              <a:cxnLst/>
              <a:rect l="l" t="t" r="r" b="b"/>
              <a:pathLst>
                <a:path w="402" h="321" extrusionOk="0">
                  <a:moveTo>
                    <a:pt x="9" y="0"/>
                  </a:moveTo>
                  <a:cubicBezTo>
                    <a:pt x="5" y="0"/>
                    <a:pt x="3" y="1"/>
                    <a:pt x="1" y="3"/>
                  </a:cubicBezTo>
                  <a:cubicBezTo>
                    <a:pt x="1" y="19"/>
                    <a:pt x="68" y="86"/>
                    <a:pt x="185" y="187"/>
                  </a:cubicBezTo>
                  <a:cubicBezTo>
                    <a:pt x="285" y="270"/>
                    <a:pt x="385" y="320"/>
                    <a:pt x="402" y="320"/>
                  </a:cubicBezTo>
                  <a:cubicBezTo>
                    <a:pt x="402" y="303"/>
                    <a:pt x="335" y="220"/>
                    <a:pt x="218" y="136"/>
                  </a:cubicBezTo>
                  <a:cubicBezTo>
                    <a:pt x="128" y="62"/>
                    <a:pt x="39" y="0"/>
                    <a:pt x="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37"/>
            <p:cNvSpPr/>
            <p:nvPr/>
          </p:nvSpPr>
          <p:spPr>
            <a:xfrm>
              <a:off x="7921209" y="4616898"/>
              <a:ext cx="12891" cy="5740"/>
            </a:xfrm>
            <a:custGeom>
              <a:avLst/>
              <a:gdLst/>
              <a:ahLst/>
              <a:cxnLst/>
              <a:rect l="l" t="t" r="r" b="b"/>
              <a:pathLst>
                <a:path w="402" h="179" extrusionOk="0">
                  <a:moveTo>
                    <a:pt x="15" y="1"/>
                  </a:moveTo>
                  <a:cubicBezTo>
                    <a:pt x="8" y="1"/>
                    <a:pt x="3" y="2"/>
                    <a:pt x="0" y="5"/>
                  </a:cubicBezTo>
                  <a:cubicBezTo>
                    <a:pt x="0" y="22"/>
                    <a:pt x="84" y="72"/>
                    <a:pt x="184" y="122"/>
                  </a:cubicBezTo>
                  <a:cubicBezTo>
                    <a:pt x="272" y="160"/>
                    <a:pt x="341" y="179"/>
                    <a:pt x="377" y="179"/>
                  </a:cubicBezTo>
                  <a:cubicBezTo>
                    <a:pt x="389" y="179"/>
                    <a:pt x="397" y="176"/>
                    <a:pt x="401" y="172"/>
                  </a:cubicBezTo>
                  <a:cubicBezTo>
                    <a:pt x="401" y="156"/>
                    <a:pt x="318" y="105"/>
                    <a:pt x="218" y="72"/>
                  </a:cubicBezTo>
                  <a:cubicBezTo>
                    <a:pt x="121" y="31"/>
                    <a:pt x="48" y="1"/>
                    <a:pt x="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37"/>
            <p:cNvSpPr/>
            <p:nvPr/>
          </p:nvSpPr>
          <p:spPr>
            <a:xfrm>
              <a:off x="7920664" y="4605257"/>
              <a:ext cx="16643" cy="5932"/>
            </a:xfrm>
            <a:custGeom>
              <a:avLst/>
              <a:gdLst/>
              <a:ahLst/>
              <a:cxnLst/>
              <a:rect l="l" t="t" r="r" b="b"/>
              <a:pathLst>
                <a:path w="519" h="185" extrusionOk="0">
                  <a:moveTo>
                    <a:pt x="502" y="1"/>
                  </a:moveTo>
                  <a:cubicBezTo>
                    <a:pt x="418" y="1"/>
                    <a:pt x="318" y="17"/>
                    <a:pt x="251" y="67"/>
                  </a:cubicBezTo>
                  <a:cubicBezTo>
                    <a:pt x="101" y="118"/>
                    <a:pt x="1" y="168"/>
                    <a:pt x="1" y="184"/>
                  </a:cubicBezTo>
                  <a:cubicBezTo>
                    <a:pt x="101" y="184"/>
                    <a:pt x="184" y="151"/>
                    <a:pt x="268" y="118"/>
                  </a:cubicBezTo>
                  <a:cubicBezTo>
                    <a:pt x="402" y="67"/>
                    <a:pt x="519" y="17"/>
                    <a:pt x="5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37"/>
            <p:cNvSpPr/>
            <p:nvPr/>
          </p:nvSpPr>
          <p:spPr>
            <a:xfrm>
              <a:off x="7918516" y="4594001"/>
              <a:ext cx="17733" cy="7600"/>
            </a:xfrm>
            <a:custGeom>
              <a:avLst/>
              <a:gdLst/>
              <a:ahLst/>
              <a:cxnLst/>
              <a:rect l="l" t="t" r="r" b="b"/>
              <a:pathLst>
                <a:path w="553" h="237" extrusionOk="0">
                  <a:moveTo>
                    <a:pt x="552" y="1"/>
                  </a:moveTo>
                  <a:cubicBezTo>
                    <a:pt x="368" y="84"/>
                    <a:pt x="185" y="168"/>
                    <a:pt x="1" y="235"/>
                  </a:cubicBezTo>
                  <a:cubicBezTo>
                    <a:pt x="15" y="236"/>
                    <a:pt x="30" y="237"/>
                    <a:pt x="45" y="237"/>
                  </a:cubicBezTo>
                  <a:cubicBezTo>
                    <a:pt x="230" y="237"/>
                    <a:pt x="413" y="140"/>
                    <a:pt x="5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37"/>
            <p:cNvSpPr/>
            <p:nvPr/>
          </p:nvSpPr>
          <p:spPr>
            <a:xfrm>
              <a:off x="7881542" y="4613627"/>
              <a:ext cx="32196" cy="12795"/>
            </a:xfrm>
            <a:custGeom>
              <a:avLst/>
              <a:gdLst/>
              <a:ahLst/>
              <a:cxnLst/>
              <a:rect l="l" t="t" r="r" b="b"/>
              <a:pathLst>
                <a:path w="1004" h="399" extrusionOk="0">
                  <a:moveTo>
                    <a:pt x="435" y="57"/>
                  </a:moveTo>
                  <a:cubicBezTo>
                    <a:pt x="552" y="57"/>
                    <a:pt x="669" y="91"/>
                    <a:pt x="770" y="141"/>
                  </a:cubicBezTo>
                  <a:cubicBezTo>
                    <a:pt x="824" y="173"/>
                    <a:pt x="878" y="220"/>
                    <a:pt x="923" y="271"/>
                  </a:cubicBezTo>
                  <a:lnTo>
                    <a:pt x="923" y="271"/>
                  </a:lnTo>
                  <a:cubicBezTo>
                    <a:pt x="869" y="286"/>
                    <a:pt x="788" y="307"/>
                    <a:pt x="686" y="324"/>
                  </a:cubicBezTo>
                  <a:cubicBezTo>
                    <a:pt x="586" y="341"/>
                    <a:pt x="469" y="341"/>
                    <a:pt x="352" y="341"/>
                  </a:cubicBezTo>
                  <a:cubicBezTo>
                    <a:pt x="285" y="341"/>
                    <a:pt x="218" y="341"/>
                    <a:pt x="151" y="324"/>
                  </a:cubicBezTo>
                  <a:cubicBezTo>
                    <a:pt x="85" y="308"/>
                    <a:pt x="51" y="258"/>
                    <a:pt x="85" y="207"/>
                  </a:cubicBezTo>
                  <a:cubicBezTo>
                    <a:pt x="168" y="107"/>
                    <a:pt x="302" y="57"/>
                    <a:pt x="435" y="57"/>
                  </a:cubicBezTo>
                  <a:close/>
                  <a:moveTo>
                    <a:pt x="452" y="0"/>
                  </a:moveTo>
                  <a:cubicBezTo>
                    <a:pt x="300" y="0"/>
                    <a:pt x="148" y="60"/>
                    <a:pt x="34" y="174"/>
                  </a:cubicBezTo>
                  <a:cubicBezTo>
                    <a:pt x="1" y="224"/>
                    <a:pt x="1" y="274"/>
                    <a:pt x="18" y="324"/>
                  </a:cubicBezTo>
                  <a:cubicBezTo>
                    <a:pt x="51" y="358"/>
                    <a:pt x="85" y="375"/>
                    <a:pt x="135" y="391"/>
                  </a:cubicBezTo>
                  <a:cubicBezTo>
                    <a:pt x="179" y="391"/>
                    <a:pt x="224" y="399"/>
                    <a:pt x="273" y="399"/>
                  </a:cubicBezTo>
                  <a:cubicBezTo>
                    <a:pt x="298" y="399"/>
                    <a:pt x="324" y="397"/>
                    <a:pt x="352" y="391"/>
                  </a:cubicBezTo>
                  <a:cubicBezTo>
                    <a:pt x="469" y="391"/>
                    <a:pt x="586" y="391"/>
                    <a:pt x="703" y="358"/>
                  </a:cubicBezTo>
                  <a:cubicBezTo>
                    <a:pt x="779" y="345"/>
                    <a:pt x="865" y="323"/>
                    <a:pt x="939" y="290"/>
                  </a:cubicBezTo>
                  <a:lnTo>
                    <a:pt x="939" y="290"/>
                  </a:lnTo>
                  <a:cubicBezTo>
                    <a:pt x="957" y="312"/>
                    <a:pt x="973" y="335"/>
                    <a:pt x="987" y="358"/>
                  </a:cubicBezTo>
                  <a:cubicBezTo>
                    <a:pt x="1003" y="358"/>
                    <a:pt x="988" y="328"/>
                    <a:pt x="958" y="282"/>
                  </a:cubicBezTo>
                  <a:lnTo>
                    <a:pt x="958" y="282"/>
                  </a:lnTo>
                  <a:cubicBezTo>
                    <a:pt x="974" y="274"/>
                    <a:pt x="989" y="266"/>
                    <a:pt x="1003" y="258"/>
                  </a:cubicBezTo>
                  <a:cubicBezTo>
                    <a:pt x="1003" y="255"/>
                    <a:pt x="1001" y="254"/>
                    <a:pt x="997" y="254"/>
                  </a:cubicBezTo>
                  <a:cubicBezTo>
                    <a:pt x="988" y="254"/>
                    <a:pt x="971" y="258"/>
                    <a:pt x="946" y="265"/>
                  </a:cubicBezTo>
                  <a:lnTo>
                    <a:pt x="946" y="265"/>
                  </a:lnTo>
                  <a:cubicBezTo>
                    <a:pt x="899" y="201"/>
                    <a:pt x="850" y="139"/>
                    <a:pt x="786" y="107"/>
                  </a:cubicBezTo>
                  <a:cubicBezTo>
                    <a:pt x="685" y="35"/>
                    <a:pt x="568" y="0"/>
                    <a:pt x="4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37"/>
            <p:cNvSpPr/>
            <p:nvPr/>
          </p:nvSpPr>
          <p:spPr>
            <a:xfrm>
              <a:off x="7907260" y="4600447"/>
              <a:ext cx="12378" cy="22543"/>
            </a:xfrm>
            <a:custGeom>
              <a:avLst/>
              <a:gdLst/>
              <a:ahLst/>
              <a:cxnLst/>
              <a:rect l="l" t="t" r="r" b="b"/>
              <a:pathLst>
                <a:path w="386" h="703" extrusionOk="0">
                  <a:moveTo>
                    <a:pt x="235" y="0"/>
                  </a:moveTo>
                  <a:cubicBezTo>
                    <a:pt x="135" y="50"/>
                    <a:pt x="51" y="134"/>
                    <a:pt x="34" y="251"/>
                  </a:cubicBezTo>
                  <a:cubicBezTo>
                    <a:pt x="1" y="334"/>
                    <a:pt x="1" y="418"/>
                    <a:pt x="18" y="502"/>
                  </a:cubicBezTo>
                  <a:cubicBezTo>
                    <a:pt x="34" y="585"/>
                    <a:pt x="68" y="652"/>
                    <a:pt x="135" y="702"/>
                  </a:cubicBezTo>
                  <a:cubicBezTo>
                    <a:pt x="101" y="635"/>
                    <a:pt x="85" y="568"/>
                    <a:pt x="68" y="502"/>
                  </a:cubicBezTo>
                  <a:cubicBezTo>
                    <a:pt x="51" y="418"/>
                    <a:pt x="68" y="334"/>
                    <a:pt x="85" y="268"/>
                  </a:cubicBezTo>
                  <a:cubicBezTo>
                    <a:pt x="118" y="184"/>
                    <a:pt x="168" y="84"/>
                    <a:pt x="252" y="67"/>
                  </a:cubicBezTo>
                  <a:cubicBezTo>
                    <a:pt x="255" y="66"/>
                    <a:pt x="259" y="66"/>
                    <a:pt x="263" y="66"/>
                  </a:cubicBezTo>
                  <a:cubicBezTo>
                    <a:pt x="320" y="66"/>
                    <a:pt x="334" y="189"/>
                    <a:pt x="318" y="268"/>
                  </a:cubicBezTo>
                  <a:cubicBezTo>
                    <a:pt x="302" y="334"/>
                    <a:pt x="285" y="418"/>
                    <a:pt x="252" y="485"/>
                  </a:cubicBezTo>
                  <a:cubicBezTo>
                    <a:pt x="201" y="618"/>
                    <a:pt x="151" y="685"/>
                    <a:pt x="151" y="702"/>
                  </a:cubicBezTo>
                  <a:cubicBezTo>
                    <a:pt x="218" y="652"/>
                    <a:pt x="268" y="585"/>
                    <a:pt x="285" y="502"/>
                  </a:cubicBezTo>
                  <a:cubicBezTo>
                    <a:pt x="335" y="435"/>
                    <a:pt x="352" y="351"/>
                    <a:pt x="369" y="268"/>
                  </a:cubicBezTo>
                  <a:cubicBezTo>
                    <a:pt x="385" y="217"/>
                    <a:pt x="385" y="167"/>
                    <a:pt x="385" y="117"/>
                  </a:cubicBezTo>
                  <a:cubicBezTo>
                    <a:pt x="369" y="50"/>
                    <a:pt x="302" y="0"/>
                    <a:pt x="2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37"/>
            <p:cNvSpPr/>
            <p:nvPr/>
          </p:nvSpPr>
          <p:spPr>
            <a:xfrm>
              <a:off x="8032131" y="4555424"/>
              <a:ext cx="42361" cy="62724"/>
            </a:xfrm>
            <a:custGeom>
              <a:avLst/>
              <a:gdLst/>
              <a:ahLst/>
              <a:cxnLst/>
              <a:rect l="l" t="t" r="r" b="b"/>
              <a:pathLst>
                <a:path w="1321" h="1956" extrusionOk="0">
                  <a:moveTo>
                    <a:pt x="1320" y="1"/>
                  </a:moveTo>
                  <a:cubicBezTo>
                    <a:pt x="1287" y="1"/>
                    <a:pt x="1253" y="1"/>
                    <a:pt x="1220" y="17"/>
                  </a:cubicBezTo>
                  <a:cubicBezTo>
                    <a:pt x="1136" y="34"/>
                    <a:pt x="1036" y="68"/>
                    <a:pt x="952" y="101"/>
                  </a:cubicBezTo>
                  <a:cubicBezTo>
                    <a:pt x="368" y="352"/>
                    <a:pt x="0" y="936"/>
                    <a:pt x="17" y="1571"/>
                  </a:cubicBezTo>
                  <a:cubicBezTo>
                    <a:pt x="17" y="1672"/>
                    <a:pt x="34" y="1755"/>
                    <a:pt x="50" y="1855"/>
                  </a:cubicBezTo>
                  <a:cubicBezTo>
                    <a:pt x="50" y="1889"/>
                    <a:pt x="67" y="1922"/>
                    <a:pt x="84" y="1956"/>
                  </a:cubicBezTo>
                  <a:cubicBezTo>
                    <a:pt x="100" y="1939"/>
                    <a:pt x="50" y="1805"/>
                    <a:pt x="67" y="1571"/>
                  </a:cubicBezTo>
                  <a:cubicBezTo>
                    <a:pt x="67" y="953"/>
                    <a:pt x="418" y="402"/>
                    <a:pt x="969" y="134"/>
                  </a:cubicBezTo>
                  <a:cubicBezTo>
                    <a:pt x="1186" y="34"/>
                    <a:pt x="1320" y="17"/>
                    <a:pt x="13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37"/>
            <p:cNvSpPr/>
            <p:nvPr/>
          </p:nvSpPr>
          <p:spPr>
            <a:xfrm>
              <a:off x="8036396" y="4497029"/>
              <a:ext cx="22543" cy="63269"/>
            </a:xfrm>
            <a:custGeom>
              <a:avLst/>
              <a:gdLst/>
              <a:ahLst/>
              <a:cxnLst/>
              <a:rect l="l" t="t" r="r" b="b"/>
              <a:pathLst>
                <a:path w="703" h="1973" extrusionOk="0">
                  <a:moveTo>
                    <a:pt x="1" y="1"/>
                  </a:moveTo>
                  <a:cubicBezTo>
                    <a:pt x="201" y="669"/>
                    <a:pt x="435" y="1320"/>
                    <a:pt x="703" y="1972"/>
                  </a:cubicBezTo>
                  <a:cubicBezTo>
                    <a:pt x="619" y="1621"/>
                    <a:pt x="519" y="1304"/>
                    <a:pt x="385" y="970"/>
                  </a:cubicBezTo>
                  <a:cubicBezTo>
                    <a:pt x="285" y="635"/>
                    <a:pt x="151" y="318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37"/>
            <p:cNvSpPr/>
            <p:nvPr/>
          </p:nvSpPr>
          <p:spPr>
            <a:xfrm>
              <a:off x="7965687" y="4610580"/>
              <a:ext cx="45023" cy="15617"/>
            </a:xfrm>
            <a:custGeom>
              <a:avLst/>
              <a:gdLst/>
              <a:ahLst/>
              <a:cxnLst/>
              <a:rect l="l" t="t" r="r" b="b"/>
              <a:pathLst>
                <a:path w="1404" h="487" extrusionOk="0">
                  <a:moveTo>
                    <a:pt x="1384" y="0"/>
                  </a:moveTo>
                  <a:cubicBezTo>
                    <a:pt x="1352" y="0"/>
                    <a:pt x="1064" y="126"/>
                    <a:pt x="702" y="252"/>
                  </a:cubicBezTo>
                  <a:cubicBezTo>
                    <a:pt x="318" y="386"/>
                    <a:pt x="0" y="470"/>
                    <a:pt x="0" y="486"/>
                  </a:cubicBezTo>
                  <a:cubicBezTo>
                    <a:pt x="485" y="419"/>
                    <a:pt x="969" y="252"/>
                    <a:pt x="1404" y="2"/>
                  </a:cubicBezTo>
                  <a:lnTo>
                    <a:pt x="1387" y="2"/>
                  </a:lnTo>
                  <a:cubicBezTo>
                    <a:pt x="1387" y="1"/>
                    <a:pt x="1386" y="0"/>
                    <a:pt x="13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37"/>
            <p:cNvSpPr/>
            <p:nvPr/>
          </p:nvSpPr>
          <p:spPr>
            <a:xfrm>
              <a:off x="8037999" y="4599902"/>
              <a:ext cx="3271" cy="10294"/>
            </a:xfrm>
            <a:custGeom>
              <a:avLst/>
              <a:gdLst/>
              <a:ahLst/>
              <a:cxnLst/>
              <a:rect l="l" t="t" r="r" b="b"/>
              <a:pathLst>
                <a:path w="102" h="321" extrusionOk="0">
                  <a:moveTo>
                    <a:pt x="84" y="1"/>
                  </a:moveTo>
                  <a:lnTo>
                    <a:pt x="84" y="1"/>
                  </a:lnTo>
                  <a:cubicBezTo>
                    <a:pt x="68" y="1"/>
                    <a:pt x="18" y="67"/>
                    <a:pt x="1" y="151"/>
                  </a:cubicBezTo>
                  <a:cubicBezTo>
                    <a:pt x="1" y="243"/>
                    <a:pt x="29" y="320"/>
                    <a:pt x="46" y="320"/>
                  </a:cubicBezTo>
                  <a:cubicBezTo>
                    <a:pt x="48" y="320"/>
                    <a:pt x="50" y="319"/>
                    <a:pt x="51" y="318"/>
                  </a:cubicBezTo>
                  <a:cubicBezTo>
                    <a:pt x="68" y="318"/>
                    <a:pt x="68" y="251"/>
                    <a:pt x="68" y="168"/>
                  </a:cubicBezTo>
                  <a:cubicBezTo>
                    <a:pt x="84" y="84"/>
                    <a:pt x="101" y="17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37"/>
            <p:cNvSpPr/>
            <p:nvPr/>
          </p:nvSpPr>
          <p:spPr>
            <a:xfrm>
              <a:off x="8042841" y="4582104"/>
              <a:ext cx="4842" cy="7760"/>
            </a:xfrm>
            <a:custGeom>
              <a:avLst/>
              <a:gdLst/>
              <a:ahLst/>
              <a:cxnLst/>
              <a:rect l="l" t="t" r="r" b="b"/>
              <a:pathLst>
                <a:path w="151" h="242" extrusionOk="0">
                  <a:moveTo>
                    <a:pt x="127" y="1"/>
                  </a:moveTo>
                  <a:cubicBezTo>
                    <a:pt x="108" y="1"/>
                    <a:pt x="79" y="46"/>
                    <a:pt x="50" y="104"/>
                  </a:cubicBezTo>
                  <a:cubicBezTo>
                    <a:pt x="17" y="171"/>
                    <a:pt x="0" y="238"/>
                    <a:pt x="17" y="238"/>
                  </a:cubicBezTo>
                  <a:cubicBezTo>
                    <a:pt x="19" y="240"/>
                    <a:pt x="22" y="241"/>
                    <a:pt x="24" y="241"/>
                  </a:cubicBezTo>
                  <a:cubicBezTo>
                    <a:pt x="42" y="241"/>
                    <a:pt x="71" y="196"/>
                    <a:pt x="101" y="138"/>
                  </a:cubicBezTo>
                  <a:cubicBezTo>
                    <a:pt x="134" y="71"/>
                    <a:pt x="151" y="4"/>
                    <a:pt x="134" y="4"/>
                  </a:cubicBezTo>
                  <a:cubicBezTo>
                    <a:pt x="132" y="2"/>
                    <a:pt x="129" y="1"/>
                    <a:pt x="1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37"/>
            <p:cNvSpPr/>
            <p:nvPr/>
          </p:nvSpPr>
          <p:spPr>
            <a:xfrm>
              <a:off x="8053007" y="4569598"/>
              <a:ext cx="8081" cy="6317"/>
            </a:xfrm>
            <a:custGeom>
              <a:avLst/>
              <a:gdLst/>
              <a:ahLst/>
              <a:cxnLst/>
              <a:rect l="l" t="t" r="r" b="b"/>
              <a:pathLst>
                <a:path w="252" h="197" extrusionOk="0">
                  <a:moveTo>
                    <a:pt x="227" y="1"/>
                  </a:moveTo>
                  <a:cubicBezTo>
                    <a:pt x="198" y="1"/>
                    <a:pt x="146" y="15"/>
                    <a:pt x="101" y="60"/>
                  </a:cubicBezTo>
                  <a:cubicBezTo>
                    <a:pt x="17" y="110"/>
                    <a:pt x="1" y="194"/>
                    <a:pt x="17" y="194"/>
                  </a:cubicBezTo>
                  <a:cubicBezTo>
                    <a:pt x="19" y="195"/>
                    <a:pt x="21" y="196"/>
                    <a:pt x="23" y="196"/>
                  </a:cubicBezTo>
                  <a:cubicBezTo>
                    <a:pt x="42" y="196"/>
                    <a:pt x="75" y="138"/>
                    <a:pt x="134" y="93"/>
                  </a:cubicBezTo>
                  <a:cubicBezTo>
                    <a:pt x="185" y="60"/>
                    <a:pt x="251" y="27"/>
                    <a:pt x="251" y="10"/>
                  </a:cubicBezTo>
                  <a:cubicBezTo>
                    <a:pt x="251" y="4"/>
                    <a:pt x="242" y="1"/>
                    <a:pt x="2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37"/>
            <p:cNvSpPr/>
            <p:nvPr/>
          </p:nvSpPr>
          <p:spPr>
            <a:xfrm>
              <a:off x="8067469" y="4562736"/>
              <a:ext cx="4874" cy="3656"/>
            </a:xfrm>
            <a:custGeom>
              <a:avLst/>
              <a:gdLst/>
              <a:ahLst/>
              <a:cxnLst/>
              <a:rect l="l" t="t" r="r" b="b"/>
              <a:pathLst>
                <a:path w="152" h="114" extrusionOk="0">
                  <a:moveTo>
                    <a:pt x="118" y="0"/>
                  </a:moveTo>
                  <a:cubicBezTo>
                    <a:pt x="100" y="0"/>
                    <a:pt x="75" y="16"/>
                    <a:pt x="51" y="40"/>
                  </a:cubicBezTo>
                  <a:cubicBezTo>
                    <a:pt x="18" y="74"/>
                    <a:pt x="1" y="107"/>
                    <a:pt x="1" y="107"/>
                  </a:cubicBezTo>
                  <a:cubicBezTo>
                    <a:pt x="6" y="112"/>
                    <a:pt x="12" y="114"/>
                    <a:pt x="19" y="114"/>
                  </a:cubicBezTo>
                  <a:cubicBezTo>
                    <a:pt x="37" y="114"/>
                    <a:pt x="61" y="102"/>
                    <a:pt x="84" y="90"/>
                  </a:cubicBezTo>
                  <a:cubicBezTo>
                    <a:pt x="118" y="57"/>
                    <a:pt x="151" y="23"/>
                    <a:pt x="135" y="7"/>
                  </a:cubicBezTo>
                  <a:cubicBezTo>
                    <a:pt x="130" y="2"/>
                    <a:pt x="124" y="0"/>
                    <a:pt x="1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37"/>
            <p:cNvSpPr/>
            <p:nvPr/>
          </p:nvSpPr>
          <p:spPr>
            <a:xfrm>
              <a:off x="7568659" y="3007494"/>
              <a:ext cx="723892" cy="1610109"/>
            </a:xfrm>
            <a:custGeom>
              <a:avLst/>
              <a:gdLst/>
              <a:ahLst/>
              <a:cxnLst/>
              <a:rect l="l" t="t" r="r" b="b"/>
              <a:pathLst>
                <a:path w="22574" h="50210" extrusionOk="0">
                  <a:moveTo>
                    <a:pt x="13601" y="7052"/>
                  </a:moveTo>
                  <a:cubicBezTo>
                    <a:pt x="13785" y="9458"/>
                    <a:pt x="14286" y="29174"/>
                    <a:pt x="14169" y="40753"/>
                  </a:cubicBezTo>
                  <a:cubicBezTo>
                    <a:pt x="12197" y="34604"/>
                    <a:pt x="9023" y="26601"/>
                    <a:pt x="9040" y="25765"/>
                  </a:cubicBezTo>
                  <a:cubicBezTo>
                    <a:pt x="9090" y="24395"/>
                    <a:pt x="13601" y="7052"/>
                    <a:pt x="13601" y="7052"/>
                  </a:cubicBezTo>
                  <a:close/>
                  <a:moveTo>
                    <a:pt x="7435" y="1"/>
                  </a:moveTo>
                  <a:cubicBezTo>
                    <a:pt x="7435" y="1"/>
                    <a:pt x="0" y="22557"/>
                    <a:pt x="1320" y="27921"/>
                  </a:cubicBezTo>
                  <a:cubicBezTo>
                    <a:pt x="2907" y="34354"/>
                    <a:pt x="10243" y="49441"/>
                    <a:pt x="10243" y="49441"/>
                  </a:cubicBezTo>
                  <a:lnTo>
                    <a:pt x="14152" y="48422"/>
                  </a:lnTo>
                  <a:lnTo>
                    <a:pt x="14152" y="48422"/>
                  </a:lnTo>
                  <a:cubicBezTo>
                    <a:pt x="14136" y="49408"/>
                    <a:pt x="14152" y="49959"/>
                    <a:pt x="14152" y="49959"/>
                  </a:cubicBezTo>
                  <a:lnTo>
                    <a:pt x="21521" y="50210"/>
                  </a:lnTo>
                  <a:lnTo>
                    <a:pt x="22573" y="1"/>
                  </a:lnTo>
                  <a:lnTo>
                    <a:pt x="13400" y="268"/>
                  </a:lnTo>
                  <a:lnTo>
                    <a:pt x="74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37"/>
            <p:cNvSpPr/>
            <p:nvPr/>
          </p:nvSpPr>
          <p:spPr>
            <a:xfrm>
              <a:off x="8021388" y="4208775"/>
              <a:ext cx="4874" cy="397605"/>
            </a:xfrm>
            <a:custGeom>
              <a:avLst/>
              <a:gdLst/>
              <a:ahLst/>
              <a:cxnLst/>
              <a:rect l="l" t="t" r="r" b="b"/>
              <a:pathLst>
                <a:path w="152" h="12399" extrusionOk="0">
                  <a:moveTo>
                    <a:pt x="84" y="0"/>
                  </a:moveTo>
                  <a:cubicBezTo>
                    <a:pt x="68" y="167"/>
                    <a:pt x="51" y="335"/>
                    <a:pt x="51" y="502"/>
                  </a:cubicBezTo>
                  <a:cubicBezTo>
                    <a:pt x="51" y="836"/>
                    <a:pt x="51" y="1270"/>
                    <a:pt x="34" y="1822"/>
                  </a:cubicBezTo>
                  <a:cubicBezTo>
                    <a:pt x="18" y="2941"/>
                    <a:pt x="1" y="4495"/>
                    <a:pt x="1" y="6199"/>
                  </a:cubicBezTo>
                  <a:cubicBezTo>
                    <a:pt x="1" y="7903"/>
                    <a:pt x="1" y="9457"/>
                    <a:pt x="1" y="10577"/>
                  </a:cubicBezTo>
                  <a:cubicBezTo>
                    <a:pt x="18" y="11128"/>
                    <a:pt x="18" y="11579"/>
                    <a:pt x="34" y="11914"/>
                  </a:cubicBezTo>
                  <a:cubicBezTo>
                    <a:pt x="18" y="12064"/>
                    <a:pt x="34" y="12231"/>
                    <a:pt x="51" y="12398"/>
                  </a:cubicBezTo>
                  <a:cubicBezTo>
                    <a:pt x="68" y="12231"/>
                    <a:pt x="84" y="12064"/>
                    <a:pt x="84" y="11914"/>
                  </a:cubicBezTo>
                  <a:cubicBezTo>
                    <a:pt x="84" y="11563"/>
                    <a:pt x="101" y="11128"/>
                    <a:pt x="101" y="10577"/>
                  </a:cubicBezTo>
                  <a:cubicBezTo>
                    <a:pt x="118" y="9457"/>
                    <a:pt x="135" y="7903"/>
                    <a:pt x="135" y="6199"/>
                  </a:cubicBezTo>
                  <a:cubicBezTo>
                    <a:pt x="151" y="4495"/>
                    <a:pt x="151" y="2941"/>
                    <a:pt x="135" y="1822"/>
                  </a:cubicBezTo>
                  <a:cubicBezTo>
                    <a:pt x="118" y="1270"/>
                    <a:pt x="118" y="836"/>
                    <a:pt x="118" y="502"/>
                  </a:cubicBezTo>
                  <a:cubicBezTo>
                    <a:pt x="118" y="335"/>
                    <a:pt x="101" y="167"/>
                    <a:pt x="8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37"/>
            <p:cNvSpPr/>
            <p:nvPr/>
          </p:nvSpPr>
          <p:spPr>
            <a:xfrm>
              <a:off x="8137665" y="3029460"/>
              <a:ext cx="152192" cy="105117"/>
            </a:xfrm>
            <a:custGeom>
              <a:avLst/>
              <a:gdLst/>
              <a:ahLst/>
              <a:cxnLst/>
              <a:rect l="l" t="t" r="r" b="b"/>
              <a:pathLst>
                <a:path w="4746" h="3278" extrusionOk="0">
                  <a:moveTo>
                    <a:pt x="17" y="1"/>
                  </a:moveTo>
                  <a:cubicBezTo>
                    <a:pt x="1" y="84"/>
                    <a:pt x="1" y="185"/>
                    <a:pt x="17" y="268"/>
                  </a:cubicBezTo>
                  <a:cubicBezTo>
                    <a:pt x="34" y="502"/>
                    <a:pt x="84" y="736"/>
                    <a:pt x="168" y="953"/>
                  </a:cubicBezTo>
                  <a:cubicBezTo>
                    <a:pt x="619" y="2352"/>
                    <a:pt x="1923" y="3277"/>
                    <a:pt x="3361" y="3277"/>
                  </a:cubicBezTo>
                  <a:cubicBezTo>
                    <a:pt x="3521" y="3277"/>
                    <a:pt x="3682" y="3266"/>
                    <a:pt x="3844" y="3242"/>
                  </a:cubicBezTo>
                  <a:cubicBezTo>
                    <a:pt x="4078" y="3209"/>
                    <a:pt x="4295" y="3159"/>
                    <a:pt x="4512" y="3075"/>
                  </a:cubicBezTo>
                  <a:cubicBezTo>
                    <a:pt x="4596" y="3042"/>
                    <a:pt x="4679" y="3008"/>
                    <a:pt x="4746" y="2958"/>
                  </a:cubicBezTo>
                  <a:lnTo>
                    <a:pt x="4746" y="2958"/>
                  </a:lnTo>
                  <a:cubicBezTo>
                    <a:pt x="4445" y="3042"/>
                    <a:pt x="4144" y="3109"/>
                    <a:pt x="3827" y="3142"/>
                  </a:cubicBezTo>
                  <a:cubicBezTo>
                    <a:pt x="3704" y="3155"/>
                    <a:pt x="3581" y="3162"/>
                    <a:pt x="3460" y="3162"/>
                  </a:cubicBezTo>
                  <a:cubicBezTo>
                    <a:pt x="2031" y="3162"/>
                    <a:pt x="744" y="2275"/>
                    <a:pt x="251" y="920"/>
                  </a:cubicBezTo>
                  <a:cubicBezTo>
                    <a:pt x="151" y="619"/>
                    <a:pt x="68" y="318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37"/>
            <p:cNvSpPr/>
            <p:nvPr/>
          </p:nvSpPr>
          <p:spPr>
            <a:xfrm>
              <a:off x="7980149" y="3032154"/>
              <a:ext cx="36461" cy="195932"/>
            </a:xfrm>
            <a:custGeom>
              <a:avLst/>
              <a:gdLst/>
              <a:ahLst/>
              <a:cxnLst/>
              <a:rect l="l" t="t" r="r" b="b"/>
              <a:pathLst>
                <a:path w="1137" h="6110" extrusionOk="0">
                  <a:moveTo>
                    <a:pt x="117" y="0"/>
                  </a:moveTo>
                  <a:cubicBezTo>
                    <a:pt x="84" y="84"/>
                    <a:pt x="84" y="168"/>
                    <a:pt x="84" y="251"/>
                  </a:cubicBezTo>
                  <a:cubicBezTo>
                    <a:pt x="67" y="435"/>
                    <a:pt x="67" y="669"/>
                    <a:pt x="50" y="970"/>
                  </a:cubicBezTo>
                  <a:cubicBezTo>
                    <a:pt x="34" y="1588"/>
                    <a:pt x="34" y="2423"/>
                    <a:pt x="17" y="3342"/>
                  </a:cubicBezTo>
                  <a:cubicBezTo>
                    <a:pt x="17" y="3810"/>
                    <a:pt x="17" y="4244"/>
                    <a:pt x="17" y="4645"/>
                  </a:cubicBezTo>
                  <a:cubicBezTo>
                    <a:pt x="0" y="5013"/>
                    <a:pt x="84" y="5381"/>
                    <a:pt x="268" y="5698"/>
                  </a:cubicBezTo>
                  <a:cubicBezTo>
                    <a:pt x="401" y="5915"/>
                    <a:pt x="619" y="6066"/>
                    <a:pt x="869" y="6099"/>
                  </a:cubicBezTo>
                  <a:cubicBezTo>
                    <a:pt x="900" y="6105"/>
                    <a:pt x="933" y="6109"/>
                    <a:pt x="966" y="6109"/>
                  </a:cubicBezTo>
                  <a:cubicBezTo>
                    <a:pt x="1024" y="6109"/>
                    <a:pt x="1084" y="6097"/>
                    <a:pt x="1137" y="6066"/>
                  </a:cubicBezTo>
                  <a:cubicBezTo>
                    <a:pt x="1053" y="6066"/>
                    <a:pt x="969" y="6066"/>
                    <a:pt x="886" y="6049"/>
                  </a:cubicBezTo>
                  <a:cubicBezTo>
                    <a:pt x="652" y="5982"/>
                    <a:pt x="468" y="5848"/>
                    <a:pt x="351" y="5648"/>
                  </a:cubicBezTo>
                  <a:cubicBezTo>
                    <a:pt x="184" y="5330"/>
                    <a:pt x="117" y="4996"/>
                    <a:pt x="151" y="4645"/>
                  </a:cubicBezTo>
                  <a:cubicBezTo>
                    <a:pt x="151" y="4244"/>
                    <a:pt x="151" y="3810"/>
                    <a:pt x="167" y="3342"/>
                  </a:cubicBezTo>
                  <a:cubicBezTo>
                    <a:pt x="167" y="2423"/>
                    <a:pt x="167" y="1588"/>
                    <a:pt x="151" y="970"/>
                  </a:cubicBezTo>
                  <a:cubicBezTo>
                    <a:pt x="151" y="669"/>
                    <a:pt x="151" y="435"/>
                    <a:pt x="134" y="251"/>
                  </a:cubicBezTo>
                  <a:cubicBezTo>
                    <a:pt x="134" y="168"/>
                    <a:pt x="134" y="84"/>
                    <a:pt x="1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37"/>
            <p:cNvSpPr/>
            <p:nvPr/>
          </p:nvSpPr>
          <p:spPr>
            <a:xfrm>
              <a:off x="7789412" y="3038054"/>
              <a:ext cx="124871" cy="94727"/>
            </a:xfrm>
            <a:custGeom>
              <a:avLst/>
              <a:gdLst/>
              <a:ahLst/>
              <a:cxnLst/>
              <a:rect l="l" t="t" r="r" b="b"/>
              <a:pathLst>
                <a:path w="3894" h="2954" extrusionOk="0">
                  <a:moveTo>
                    <a:pt x="3893" y="0"/>
                  </a:moveTo>
                  <a:cubicBezTo>
                    <a:pt x="3876" y="0"/>
                    <a:pt x="3760" y="268"/>
                    <a:pt x="3526" y="652"/>
                  </a:cubicBezTo>
                  <a:cubicBezTo>
                    <a:pt x="2874" y="1671"/>
                    <a:pt x="1888" y="2423"/>
                    <a:pt x="735" y="2757"/>
                  </a:cubicBezTo>
                  <a:cubicBezTo>
                    <a:pt x="284" y="2891"/>
                    <a:pt x="0" y="2908"/>
                    <a:pt x="0" y="2941"/>
                  </a:cubicBezTo>
                  <a:cubicBezTo>
                    <a:pt x="34" y="2949"/>
                    <a:pt x="67" y="2953"/>
                    <a:pt x="100" y="2953"/>
                  </a:cubicBezTo>
                  <a:cubicBezTo>
                    <a:pt x="134" y="2953"/>
                    <a:pt x="167" y="2949"/>
                    <a:pt x="201" y="2941"/>
                  </a:cubicBezTo>
                  <a:cubicBezTo>
                    <a:pt x="384" y="2924"/>
                    <a:pt x="568" y="2891"/>
                    <a:pt x="752" y="2857"/>
                  </a:cubicBezTo>
                  <a:cubicBezTo>
                    <a:pt x="1955" y="2557"/>
                    <a:pt x="2991" y="1788"/>
                    <a:pt x="3609" y="702"/>
                  </a:cubicBezTo>
                  <a:cubicBezTo>
                    <a:pt x="3709" y="552"/>
                    <a:pt x="3776" y="385"/>
                    <a:pt x="3843" y="201"/>
                  </a:cubicBezTo>
                  <a:cubicBezTo>
                    <a:pt x="3876" y="134"/>
                    <a:pt x="3893" y="67"/>
                    <a:pt x="38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37"/>
            <p:cNvSpPr/>
            <p:nvPr/>
          </p:nvSpPr>
          <p:spPr>
            <a:xfrm>
              <a:off x="7668838" y="2169506"/>
              <a:ext cx="735693" cy="846614"/>
            </a:xfrm>
            <a:custGeom>
              <a:avLst/>
              <a:gdLst/>
              <a:ahLst/>
              <a:cxnLst/>
              <a:rect l="l" t="t" r="r" b="b"/>
              <a:pathLst>
                <a:path w="22942" h="26401" extrusionOk="0">
                  <a:moveTo>
                    <a:pt x="10828" y="201"/>
                  </a:moveTo>
                  <a:cubicBezTo>
                    <a:pt x="10026" y="301"/>
                    <a:pt x="8789" y="1"/>
                    <a:pt x="6032" y="1421"/>
                  </a:cubicBezTo>
                  <a:cubicBezTo>
                    <a:pt x="4880" y="2006"/>
                    <a:pt x="3927" y="2925"/>
                    <a:pt x="3292" y="4061"/>
                  </a:cubicBezTo>
                  <a:lnTo>
                    <a:pt x="1" y="9942"/>
                  </a:lnTo>
                  <a:lnTo>
                    <a:pt x="4612" y="12833"/>
                  </a:lnTo>
                  <a:lnTo>
                    <a:pt x="5832" y="9274"/>
                  </a:lnTo>
                  <a:lnTo>
                    <a:pt x="4946" y="17261"/>
                  </a:lnTo>
                  <a:lnTo>
                    <a:pt x="3543" y="26400"/>
                  </a:lnTo>
                  <a:lnTo>
                    <a:pt x="20168" y="26400"/>
                  </a:lnTo>
                  <a:lnTo>
                    <a:pt x="19951" y="15874"/>
                  </a:lnTo>
                  <a:lnTo>
                    <a:pt x="19951" y="15874"/>
                  </a:lnTo>
                  <a:cubicBezTo>
                    <a:pt x="19952" y="15894"/>
                    <a:pt x="19952" y="15903"/>
                    <a:pt x="19953" y="15903"/>
                  </a:cubicBezTo>
                  <a:cubicBezTo>
                    <a:pt x="19964" y="15903"/>
                    <a:pt x="19934" y="12766"/>
                    <a:pt x="19934" y="12766"/>
                  </a:cubicBezTo>
                  <a:lnTo>
                    <a:pt x="22942" y="4545"/>
                  </a:lnTo>
                  <a:cubicBezTo>
                    <a:pt x="22206" y="3125"/>
                    <a:pt x="21688" y="2306"/>
                    <a:pt x="20335" y="1471"/>
                  </a:cubicBezTo>
                  <a:cubicBezTo>
                    <a:pt x="19416" y="903"/>
                    <a:pt x="18013" y="251"/>
                    <a:pt x="16509" y="201"/>
                  </a:cubicBezTo>
                  <a:cubicBezTo>
                    <a:pt x="15581" y="494"/>
                    <a:pt x="14625" y="640"/>
                    <a:pt x="13668" y="640"/>
                  </a:cubicBezTo>
                  <a:cubicBezTo>
                    <a:pt x="12712" y="640"/>
                    <a:pt x="11755" y="494"/>
                    <a:pt x="10828" y="20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37"/>
            <p:cNvSpPr/>
            <p:nvPr/>
          </p:nvSpPr>
          <p:spPr>
            <a:xfrm>
              <a:off x="7902450" y="2505958"/>
              <a:ext cx="269014" cy="146516"/>
            </a:xfrm>
            <a:custGeom>
              <a:avLst/>
              <a:gdLst/>
              <a:ahLst/>
              <a:cxnLst/>
              <a:rect l="l" t="t" r="r" b="b"/>
              <a:pathLst>
                <a:path w="8389" h="4569" extrusionOk="0">
                  <a:moveTo>
                    <a:pt x="3511" y="157"/>
                  </a:moveTo>
                  <a:cubicBezTo>
                    <a:pt x="3638" y="157"/>
                    <a:pt x="3767" y="177"/>
                    <a:pt x="3894" y="219"/>
                  </a:cubicBezTo>
                  <a:cubicBezTo>
                    <a:pt x="4144" y="286"/>
                    <a:pt x="4345" y="453"/>
                    <a:pt x="4479" y="687"/>
                  </a:cubicBezTo>
                  <a:cubicBezTo>
                    <a:pt x="4579" y="921"/>
                    <a:pt x="4612" y="1188"/>
                    <a:pt x="4545" y="1422"/>
                  </a:cubicBezTo>
                  <a:cubicBezTo>
                    <a:pt x="4395" y="1890"/>
                    <a:pt x="4078" y="2274"/>
                    <a:pt x="3643" y="2508"/>
                  </a:cubicBezTo>
                  <a:cubicBezTo>
                    <a:pt x="3353" y="2687"/>
                    <a:pt x="3030" y="2821"/>
                    <a:pt x="2691" y="2909"/>
                  </a:cubicBezTo>
                  <a:lnTo>
                    <a:pt x="2691" y="2909"/>
                  </a:lnTo>
                  <a:cubicBezTo>
                    <a:pt x="2576" y="2752"/>
                    <a:pt x="2475" y="2584"/>
                    <a:pt x="2390" y="2408"/>
                  </a:cubicBezTo>
                  <a:cubicBezTo>
                    <a:pt x="2156" y="1890"/>
                    <a:pt x="2189" y="1272"/>
                    <a:pt x="2457" y="770"/>
                  </a:cubicBezTo>
                  <a:cubicBezTo>
                    <a:pt x="2676" y="384"/>
                    <a:pt x="3083" y="157"/>
                    <a:pt x="3511" y="157"/>
                  </a:cubicBezTo>
                  <a:close/>
                  <a:moveTo>
                    <a:pt x="3514" y="0"/>
                  </a:moveTo>
                  <a:cubicBezTo>
                    <a:pt x="3032" y="0"/>
                    <a:pt x="2572" y="253"/>
                    <a:pt x="2340" y="703"/>
                  </a:cubicBezTo>
                  <a:cubicBezTo>
                    <a:pt x="2022" y="1238"/>
                    <a:pt x="2006" y="1890"/>
                    <a:pt x="2256" y="2458"/>
                  </a:cubicBezTo>
                  <a:cubicBezTo>
                    <a:pt x="2334" y="2630"/>
                    <a:pt x="2427" y="2793"/>
                    <a:pt x="2533" y="2947"/>
                  </a:cubicBezTo>
                  <a:lnTo>
                    <a:pt x="2533" y="2947"/>
                  </a:lnTo>
                  <a:cubicBezTo>
                    <a:pt x="2513" y="2951"/>
                    <a:pt x="2493" y="2955"/>
                    <a:pt x="2473" y="2959"/>
                  </a:cubicBezTo>
                  <a:cubicBezTo>
                    <a:pt x="2247" y="2996"/>
                    <a:pt x="2018" y="3015"/>
                    <a:pt x="1790" y="3015"/>
                  </a:cubicBezTo>
                  <a:cubicBezTo>
                    <a:pt x="1396" y="3015"/>
                    <a:pt x="1006" y="2959"/>
                    <a:pt x="636" y="2842"/>
                  </a:cubicBezTo>
                  <a:cubicBezTo>
                    <a:pt x="242" y="2716"/>
                    <a:pt x="26" y="2590"/>
                    <a:pt x="3" y="2590"/>
                  </a:cubicBezTo>
                  <a:cubicBezTo>
                    <a:pt x="1" y="2590"/>
                    <a:pt x="1" y="2591"/>
                    <a:pt x="1" y="2591"/>
                  </a:cubicBezTo>
                  <a:cubicBezTo>
                    <a:pt x="51" y="2625"/>
                    <a:pt x="101" y="2658"/>
                    <a:pt x="151" y="2692"/>
                  </a:cubicBezTo>
                  <a:cubicBezTo>
                    <a:pt x="301" y="2775"/>
                    <a:pt x="452" y="2842"/>
                    <a:pt x="619" y="2892"/>
                  </a:cubicBezTo>
                  <a:cubicBezTo>
                    <a:pt x="1023" y="3038"/>
                    <a:pt x="1443" y="3109"/>
                    <a:pt x="1868" y="3109"/>
                  </a:cubicBezTo>
                  <a:cubicBezTo>
                    <a:pt x="2074" y="3109"/>
                    <a:pt x="2282" y="3092"/>
                    <a:pt x="2490" y="3059"/>
                  </a:cubicBezTo>
                  <a:cubicBezTo>
                    <a:pt x="2527" y="3054"/>
                    <a:pt x="2564" y="3047"/>
                    <a:pt x="2601" y="3040"/>
                  </a:cubicBezTo>
                  <a:lnTo>
                    <a:pt x="2601" y="3040"/>
                  </a:lnTo>
                  <a:cubicBezTo>
                    <a:pt x="2802" y="3309"/>
                    <a:pt x="3046" y="3544"/>
                    <a:pt x="3326" y="3744"/>
                  </a:cubicBezTo>
                  <a:cubicBezTo>
                    <a:pt x="4097" y="4288"/>
                    <a:pt x="5014" y="4569"/>
                    <a:pt x="5936" y="4569"/>
                  </a:cubicBezTo>
                  <a:cubicBezTo>
                    <a:pt x="6572" y="4569"/>
                    <a:pt x="7210" y="4435"/>
                    <a:pt x="7804" y="4162"/>
                  </a:cubicBezTo>
                  <a:cubicBezTo>
                    <a:pt x="7954" y="4095"/>
                    <a:pt x="8104" y="3995"/>
                    <a:pt x="8255" y="3911"/>
                  </a:cubicBezTo>
                  <a:cubicBezTo>
                    <a:pt x="8305" y="3878"/>
                    <a:pt x="8355" y="3845"/>
                    <a:pt x="8388" y="3794"/>
                  </a:cubicBezTo>
                  <a:cubicBezTo>
                    <a:pt x="8388" y="3794"/>
                    <a:pt x="8388" y="3793"/>
                    <a:pt x="8387" y="3793"/>
                  </a:cubicBezTo>
                  <a:cubicBezTo>
                    <a:pt x="8367" y="3793"/>
                    <a:pt x="8167" y="3938"/>
                    <a:pt x="7787" y="4112"/>
                  </a:cubicBezTo>
                  <a:cubicBezTo>
                    <a:pt x="7202" y="4346"/>
                    <a:pt x="6584" y="4463"/>
                    <a:pt x="5966" y="4463"/>
                  </a:cubicBezTo>
                  <a:cubicBezTo>
                    <a:pt x="5047" y="4463"/>
                    <a:pt x="4161" y="4162"/>
                    <a:pt x="3409" y="3627"/>
                  </a:cubicBezTo>
                  <a:cubicBezTo>
                    <a:pt x="3166" y="3450"/>
                    <a:pt x="2949" y="3240"/>
                    <a:pt x="2764" y="3006"/>
                  </a:cubicBezTo>
                  <a:lnTo>
                    <a:pt x="2764" y="3006"/>
                  </a:lnTo>
                  <a:cubicBezTo>
                    <a:pt x="3099" y="2925"/>
                    <a:pt x="3420" y="2793"/>
                    <a:pt x="3710" y="2608"/>
                  </a:cubicBezTo>
                  <a:cubicBezTo>
                    <a:pt x="4178" y="2374"/>
                    <a:pt x="4529" y="1957"/>
                    <a:pt x="4679" y="1455"/>
                  </a:cubicBezTo>
                  <a:cubicBezTo>
                    <a:pt x="4746" y="1188"/>
                    <a:pt x="4729" y="887"/>
                    <a:pt x="4612" y="637"/>
                  </a:cubicBezTo>
                  <a:cubicBezTo>
                    <a:pt x="4462" y="353"/>
                    <a:pt x="4228" y="152"/>
                    <a:pt x="3944" y="68"/>
                  </a:cubicBezTo>
                  <a:cubicBezTo>
                    <a:pt x="3802" y="23"/>
                    <a:pt x="3657" y="0"/>
                    <a:pt x="351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37"/>
            <p:cNvSpPr/>
            <p:nvPr/>
          </p:nvSpPr>
          <p:spPr>
            <a:xfrm>
              <a:off x="7807626" y="2785491"/>
              <a:ext cx="506891" cy="173966"/>
            </a:xfrm>
            <a:custGeom>
              <a:avLst/>
              <a:gdLst/>
              <a:ahLst/>
              <a:cxnLst/>
              <a:rect l="l" t="t" r="r" b="b"/>
              <a:pathLst>
                <a:path w="15807" h="5425" extrusionOk="0">
                  <a:moveTo>
                    <a:pt x="10557" y="145"/>
                  </a:moveTo>
                  <a:cubicBezTo>
                    <a:pt x="10701" y="145"/>
                    <a:pt x="10845" y="189"/>
                    <a:pt x="10961" y="274"/>
                  </a:cubicBezTo>
                  <a:cubicBezTo>
                    <a:pt x="11162" y="408"/>
                    <a:pt x="11295" y="608"/>
                    <a:pt x="11362" y="842"/>
                  </a:cubicBezTo>
                  <a:cubicBezTo>
                    <a:pt x="11512" y="1343"/>
                    <a:pt x="11512" y="1861"/>
                    <a:pt x="11345" y="2362"/>
                  </a:cubicBezTo>
                  <a:cubicBezTo>
                    <a:pt x="11260" y="2657"/>
                    <a:pt x="11142" y="2941"/>
                    <a:pt x="10991" y="3208"/>
                  </a:cubicBezTo>
                  <a:lnTo>
                    <a:pt x="10991" y="3208"/>
                  </a:lnTo>
                  <a:cubicBezTo>
                    <a:pt x="10695" y="2982"/>
                    <a:pt x="10428" y="2712"/>
                    <a:pt x="10176" y="2413"/>
                  </a:cubicBezTo>
                  <a:cubicBezTo>
                    <a:pt x="9892" y="2095"/>
                    <a:pt x="9725" y="1694"/>
                    <a:pt x="9674" y="1260"/>
                  </a:cubicBezTo>
                  <a:cubicBezTo>
                    <a:pt x="9641" y="792"/>
                    <a:pt x="9892" y="374"/>
                    <a:pt x="10309" y="190"/>
                  </a:cubicBezTo>
                  <a:cubicBezTo>
                    <a:pt x="10389" y="160"/>
                    <a:pt x="10473" y="145"/>
                    <a:pt x="10557" y="145"/>
                  </a:cubicBezTo>
                  <a:close/>
                  <a:moveTo>
                    <a:pt x="4312" y="798"/>
                  </a:moveTo>
                  <a:cubicBezTo>
                    <a:pt x="4422" y="798"/>
                    <a:pt x="4534" y="819"/>
                    <a:pt x="4645" y="859"/>
                  </a:cubicBezTo>
                  <a:cubicBezTo>
                    <a:pt x="5063" y="1026"/>
                    <a:pt x="5380" y="1393"/>
                    <a:pt x="5464" y="1844"/>
                  </a:cubicBezTo>
                  <a:cubicBezTo>
                    <a:pt x="5547" y="2279"/>
                    <a:pt x="5497" y="2713"/>
                    <a:pt x="5347" y="3114"/>
                  </a:cubicBezTo>
                  <a:cubicBezTo>
                    <a:pt x="5197" y="3499"/>
                    <a:pt x="4979" y="3833"/>
                    <a:pt x="4695" y="4117"/>
                  </a:cubicBezTo>
                  <a:cubicBezTo>
                    <a:pt x="4672" y="4141"/>
                    <a:pt x="4648" y="4165"/>
                    <a:pt x="4624" y="4188"/>
                  </a:cubicBezTo>
                  <a:lnTo>
                    <a:pt x="4624" y="4188"/>
                  </a:lnTo>
                  <a:cubicBezTo>
                    <a:pt x="4575" y="4149"/>
                    <a:pt x="4526" y="4108"/>
                    <a:pt x="4478" y="4067"/>
                  </a:cubicBezTo>
                  <a:cubicBezTo>
                    <a:pt x="4060" y="3733"/>
                    <a:pt x="3709" y="3298"/>
                    <a:pt x="3476" y="2814"/>
                  </a:cubicBezTo>
                  <a:cubicBezTo>
                    <a:pt x="3225" y="2362"/>
                    <a:pt x="3225" y="1811"/>
                    <a:pt x="3459" y="1360"/>
                  </a:cubicBezTo>
                  <a:cubicBezTo>
                    <a:pt x="3559" y="1143"/>
                    <a:pt x="3743" y="976"/>
                    <a:pt x="3960" y="875"/>
                  </a:cubicBezTo>
                  <a:cubicBezTo>
                    <a:pt x="4074" y="823"/>
                    <a:pt x="4192" y="798"/>
                    <a:pt x="4312" y="798"/>
                  </a:cubicBezTo>
                  <a:close/>
                  <a:moveTo>
                    <a:pt x="10568" y="0"/>
                  </a:moveTo>
                  <a:cubicBezTo>
                    <a:pt x="10469" y="0"/>
                    <a:pt x="10370" y="19"/>
                    <a:pt x="10276" y="57"/>
                  </a:cubicBezTo>
                  <a:cubicBezTo>
                    <a:pt x="9791" y="257"/>
                    <a:pt x="9507" y="742"/>
                    <a:pt x="9541" y="1260"/>
                  </a:cubicBezTo>
                  <a:cubicBezTo>
                    <a:pt x="9591" y="1711"/>
                    <a:pt x="9791" y="2145"/>
                    <a:pt x="10092" y="2479"/>
                  </a:cubicBezTo>
                  <a:cubicBezTo>
                    <a:pt x="10348" y="2799"/>
                    <a:pt x="10635" y="3073"/>
                    <a:pt x="10937" y="3301"/>
                  </a:cubicBezTo>
                  <a:lnTo>
                    <a:pt x="10937" y="3301"/>
                  </a:lnTo>
                  <a:cubicBezTo>
                    <a:pt x="10836" y="3469"/>
                    <a:pt x="10721" y="3630"/>
                    <a:pt x="10593" y="3783"/>
                  </a:cubicBezTo>
                  <a:cubicBezTo>
                    <a:pt x="9858" y="4668"/>
                    <a:pt x="8772" y="5186"/>
                    <a:pt x="7619" y="5220"/>
                  </a:cubicBezTo>
                  <a:cubicBezTo>
                    <a:pt x="7597" y="5220"/>
                    <a:pt x="7575" y="5220"/>
                    <a:pt x="7553" y="5220"/>
                  </a:cubicBezTo>
                  <a:cubicBezTo>
                    <a:pt x="6526" y="5220"/>
                    <a:pt x="5529" y="4876"/>
                    <a:pt x="4716" y="4260"/>
                  </a:cubicBezTo>
                  <a:lnTo>
                    <a:pt x="4716" y="4260"/>
                  </a:lnTo>
                  <a:cubicBezTo>
                    <a:pt x="4737" y="4240"/>
                    <a:pt x="4758" y="4220"/>
                    <a:pt x="4779" y="4200"/>
                  </a:cubicBezTo>
                  <a:cubicBezTo>
                    <a:pt x="5063" y="3900"/>
                    <a:pt x="5297" y="3549"/>
                    <a:pt x="5447" y="3164"/>
                  </a:cubicBezTo>
                  <a:cubicBezTo>
                    <a:pt x="5631" y="2730"/>
                    <a:pt x="5664" y="2279"/>
                    <a:pt x="5581" y="1828"/>
                  </a:cubicBezTo>
                  <a:cubicBezTo>
                    <a:pt x="5497" y="1326"/>
                    <a:pt x="5163" y="909"/>
                    <a:pt x="4679" y="725"/>
                  </a:cubicBezTo>
                  <a:cubicBezTo>
                    <a:pt x="4559" y="685"/>
                    <a:pt x="4436" y="664"/>
                    <a:pt x="4312" y="664"/>
                  </a:cubicBezTo>
                  <a:cubicBezTo>
                    <a:pt x="4177" y="664"/>
                    <a:pt x="4041" y="689"/>
                    <a:pt x="3910" y="742"/>
                  </a:cubicBezTo>
                  <a:cubicBezTo>
                    <a:pt x="3659" y="859"/>
                    <a:pt x="3459" y="1059"/>
                    <a:pt x="3325" y="1293"/>
                  </a:cubicBezTo>
                  <a:cubicBezTo>
                    <a:pt x="3192" y="1527"/>
                    <a:pt x="3125" y="1794"/>
                    <a:pt x="3141" y="2078"/>
                  </a:cubicBezTo>
                  <a:cubicBezTo>
                    <a:pt x="3141" y="2362"/>
                    <a:pt x="3225" y="2630"/>
                    <a:pt x="3342" y="2880"/>
                  </a:cubicBezTo>
                  <a:cubicBezTo>
                    <a:pt x="3593" y="3382"/>
                    <a:pt x="3943" y="3816"/>
                    <a:pt x="4378" y="4184"/>
                  </a:cubicBezTo>
                  <a:cubicBezTo>
                    <a:pt x="4422" y="4221"/>
                    <a:pt x="4467" y="4258"/>
                    <a:pt x="4512" y="4294"/>
                  </a:cubicBezTo>
                  <a:lnTo>
                    <a:pt x="4512" y="4294"/>
                  </a:lnTo>
                  <a:cubicBezTo>
                    <a:pt x="4059" y="4701"/>
                    <a:pt x="3511" y="4989"/>
                    <a:pt x="2924" y="5136"/>
                  </a:cubicBezTo>
                  <a:cubicBezTo>
                    <a:pt x="2406" y="5286"/>
                    <a:pt x="1888" y="5353"/>
                    <a:pt x="1354" y="5370"/>
                  </a:cubicBezTo>
                  <a:cubicBezTo>
                    <a:pt x="1209" y="5376"/>
                    <a:pt x="1075" y="5377"/>
                    <a:pt x="953" y="5377"/>
                  </a:cubicBezTo>
                  <a:cubicBezTo>
                    <a:pt x="708" y="5377"/>
                    <a:pt x="507" y="5370"/>
                    <a:pt x="351" y="5370"/>
                  </a:cubicBezTo>
                  <a:lnTo>
                    <a:pt x="100" y="5353"/>
                  </a:lnTo>
                  <a:lnTo>
                    <a:pt x="0" y="5353"/>
                  </a:lnTo>
                  <a:cubicBezTo>
                    <a:pt x="34" y="5370"/>
                    <a:pt x="67" y="5370"/>
                    <a:pt x="100" y="5370"/>
                  </a:cubicBezTo>
                  <a:lnTo>
                    <a:pt x="351" y="5387"/>
                  </a:lnTo>
                  <a:cubicBezTo>
                    <a:pt x="540" y="5400"/>
                    <a:pt x="795" y="5425"/>
                    <a:pt x="1116" y="5425"/>
                  </a:cubicBezTo>
                  <a:cubicBezTo>
                    <a:pt x="1191" y="5425"/>
                    <a:pt x="1271" y="5423"/>
                    <a:pt x="1354" y="5420"/>
                  </a:cubicBezTo>
                  <a:cubicBezTo>
                    <a:pt x="1888" y="5420"/>
                    <a:pt x="2423" y="5353"/>
                    <a:pt x="2941" y="5220"/>
                  </a:cubicBezTo>
                  <a:cubicBezTo>
                    <a:pt x="3549" y="5071"/>
                    <a:pt x="4118" y="4778"/>
                    <a:pt x="4601" y="4363"/>
                  </a:cubicBezTo>
                  <a:lnTo>
                    <a:pt x="4601" y="4363"/>
                  </a:lnTo>
                  <a:cubicBezTo>
                    <a:pt x="5449" y="5006"/>
                    <a:pt x="6486" y="5370"/>
                    <a:pt x="7553" y="5370"/>
                  </a:cubicBezTo>
                  <a:cubicBezTo>
                    <a:pt x="7575" y="5370"/>
                    <a:pt x="7597" y="5370"/>
                    <a:pt x="7619" y="5370"/>
                  </a:cubicBezTo>
                  <a:cubicBezTo>
                    <a:pt x="9071" y="5360"/>
                    <a:pt x="10355" y="4510"/>
                    <a:pt x="11050" y="3384"/>
                  </a:cubicBezTo>
                  <a:lnTo>
                    <a:pt x="11050" y="3384"/>
                  </a:lnTo>
                  <a:cubicBezTo>
                    <a:pt x="11995" y="4059"/>
                    <a:pt x="13105" y="4422"/>
                    <a:pt x="14252" y="4422"/>
                  </a:cubicBezTo>
                  <a:cubicBezTo>
                    <a:pt x="14325" y="4422"/>
                    <a:pt x="14397" y="4420"/>
                    <a:pt x="14470" y="4418"/>
                  </a:cubicBezTo>
                  <a:cubicBezTo>
                    <a:pt x="14804" y="4418"/>
                    <a:pt x="15138" y="4367"/>
                    <a:pt x="15472" y="4284"/>
                  </a:cubicBezTo>
                  <a:cubicBezTo>
                    <a:pt x="15573" y="4267"/>
                    <a:pt x="15656" y="4234"/>
                    <a:pt x="15723" y="4217"/>
                  </a:cubicBezTo>
                  <a:cubicBezTo>
                    <a:pt x="15756" y="4217"/>
                    <a:pt x="15773" y="4200"/>
                    <a:pt x="15807" y="4184"/>
                  </a:cubicBezTo>
                  <a:lnTo>
                    <a:pt x="15807" y="4184"/>
                  </a:lnTo>
                  <a:cubicBezTo>
                    <a:pt x="15372" y="4301"/>
                    <a:pt x="14921" y="4351"/>
                    <a:pt x="14470" y="4367"/>
                  </a:cubicBezTo>
                  <a:cubicBezTo>
                    <a:pt x="14424" y="4369"/>
                    <a:pt x="14379" y="4370"/>
                    <a:pt x="14334" y="4370"/>
                  </a:cubicBezTo>
                  <a:cubicBezTo>
                    <a:pt x="13847" y="4370"/>
                    <a:pt x="13375" y="4289"/>
                    <a:pt x="12916" y="4167"/>
                  </a:cubicBezTo>
                  <a:cubicBezTo>
                    <a:pt x="12255" y="3990"/>
                    <a:pt x="11656" y="3703"/>
                    <a:pt x="11105" y="3293"/>
                  </a:cubicBezTo>
                  <a:lnTo>
                    <a:pt x="11105" y="3293"/>
                  </a:lnTo>
                  <a:cubicBezTo>
                    <a:pt x="11554" y="2521"/>
                    <a:pt x="11728" y="1629"/>
                    <a:pt x="11496" y="792"/>
                  </a:cubicBezTo>
                  <a:cubicBezTo>
                    <a:pt x="11412" y="541"/>
                    <a:pt x="11262" y="307"/>
                    <a:pt x="11045" y="157"/>
                  </a:cubicBezTo>
                  <a:cubicBezTo>
                    <a:pt x="10898" y="52"/>
                    <a:pt x="10733" y="0"/>
                    <a:pt x="105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37"/>
            <p:cNvSpPr/>
            <p:nvPr/>
          </p:nvSpPr>
          <p:spPr>
            <a:xfrm>
              <a:off x="7750290" y="2283346"/>
              <a:ext cx="447438" cy="157323"/>
            </a:xfrm>
            <a:custGeom>
              <a:avLst/>
              <a:gdLst/>
              <a:ahLst/>
              <a:cxnLst/>
              <a:rect l="l" t="t" r="r" b="b"/>
              <a:pathLst>
                <a:path w="13953" h="4906" extrusionOk="0">
                  <a:moveTo>
                    <a:pt x="6905" y="145"/>
                  </a:moveTo>
                  <a:cubicBezTo>
                    <a:pt x="7275" y="145"/>
                    <a:pt x="7634" y="299"/>
                    <a:pt x="7887" y="578"/>
                  </a:cubicBezTo>
                  <a:cubicBezTo>
                    <a:pt x="8037" y="745"/>
                    <a:pt x="8104" y="979"/>
                    <a:pt x="8087" y="1213"/>
                  </a:cubicBezTo>
                  <a:cubicBezTo>
                    <a:pt x="8054" y="1430"/>
                    <a:pt x="7970" y="1647"/>
                    <a:pt x="7837" y="1831"/>
                  </a:cubicBezTo>
                  <a:cubicBezTo>
                    <a:pt x="7569" y="2198"/>
                    <a:pt x="7218" y="2482"/>
                    <a:pt x="6801" y="2666"/>
                  </a:cubicBezTo>
                  <a:cubicBezTo>
                    <a:pt x="6553" y="2785"/>
                    <a:pt x="6297" y="2886"/>
                    <a:pt x="6036" y="2969"/>
                  </a:cubicBezTo>
                  <a:lnTo>
                    <a:pt x="6036" y="2969"/>
                  </a:lnTo>
                  <a:cubicBezTo>
                    <a:pt x="5982" y="2903"/>
                    <a:pt x="5931" y="2836"/>
                    <a:pt x="5882" y="2767"/>
                  </a:cubicBezTo>
                  <a:cubicBezTo>
                    <a:pt x="5581" y="2315"/>
                    <a:pt x="5481" y="1764"/>
                    <a:pt x="5581" y="1229"/>
                  </a:cubicBezTo>
                  <a:cubicBezTo>
                    <a:pt x="5681" y="728"/>
                    <a:pt x="6049" y="310"/>
                    <a:pt x="6550" y="193"/>
                  </a:cubicBezTo>
                  <a:cubicBezTo>
                    <a:pt x="6667" y="161"/>
                    <a:pt x="6787" y="145"/>
                    <a:pt x="6905" y="145"/>
                  </a:cubicBezTo>
                  <a:close/>
                  <a:moveTo>
                    <a:pt x="11854" y="481"/>
                  </a:moveTo>
                  <a:cubicBezTo>
                    <a:pt x="12029" y="481"/>
                    <a:pt x="12205" y="524"/>
                    <a:pt x="12365" y="611"/>
                  </a:cubicBezTo>
                  <a:cubicBezTo>
                    <a:pt x="12766" y="795"/>
                    <a:pt x="13050" y="1179"/>
                    <a:pt x="13100" y="1630"/>
                  </a:cubicBezTo>
                  <a:cubicBezTo>
                    <a:pt x="13183" y="2098"/>
                    <a:pt x="13083" y="2566"/>
                    <a:pt x="12849" y="2984"/>
                  </a:cubicBezTo>
                  <a:cubicBezTo>
                    <a:pt x="12644" y="3344"/>
                    <a:pt x="12353" y="3654"/>
                    <a:pt x="12003" y="3899"/>
                  </a:cubicBezTo>
                  <a:lnTo>
                    <a:pt x="12003" y="3899"/>
                  </a:lnTo>
                  <a:cubicBezTo>
                    <a:pt x="11847" y="3763"/>
                    <a:pt x="11699" y="3618"/>
                    <a:pt x="11563" y="3468"/>
                  </a:cubicBezTo>
                  <a:cubicBezTo>
                    <a:pt x="11346" y="3234"/>
                    <a:pt x="11162" y="2967"/>
                    <a:pt x="11011" y="2683"/>
                  </a:cubicBezTo>
                  <a:cubicBezTo>
                    <a:pt x="10844" y="2382"/>
                    <a:pt x="10744" y="2031"/>
                    <a:pt x="10744" y="1680"/>
                  </a:cubicBezTo>
                  <a:cubicBezTo>
                    <a:pt x="10744" y="1296"/>
                    <a:pt x="10928" y="945"/>
                    <a:pt x="11212" y="695"/>
                  </a:cubicBezTo>
                  <a:cubicBezTo>
                    <a:pt x="11401" y="553"/>
                    <a:pt x="11627" y="481"/>
                    <a:pt x="11854" y="481"/>
                  </a:cubicBezTo>
                  <a:close/>
                  <a:moveTo>
                    <a:pt x="6874" y="0"/>
                  </a:moveTo>
                  <a:cubicBezTo>
                    <a:pt x="6754" y="0"/>
                    <a:pt x="6634" y="14"/>
                    <a:pt x="6517" y="43"/>
                  </a:cubicBezTo>
                  <a:cubicBezTo>
                    <a:pt x="6249" y="110"/>
                    <a:pt x="5999" y="244"/>
                    <a:pt x="5815" y="461"/>
                  </a:cubicBezTo>
                  <a:cubicBezTo>
                    <a:pt x="5631" y="678"/>
                    <a:pt x="5497" y="929"/>
                    <a:pt x="5431" y="1196"/>
                  </a:cubicBezTo>
                  <a:cubicBezTo>
                    <a:pt x="5314" y="1764"/>
                    <a:pt x="5431" y="2366"/>
                    <a:pt x="5748" y="2850"/>
                  </a:cubicBezTo>
                  <a:cubicBezTo>
                    <a:pt x="5789" y="2907"/>
                    <a:pt x="5831" y="2963"/>
                    <a:pt x="5875" y="3017"/>
                  </a:cubicBezTo>
                  <a:lnTo>
                    <a:pt x="5875" y="3017"/>
                  </a:lnTo>
                  <a:cubicBezTo>
                    <a:pt x="5411" y="3150"/>
                    <a:pt x="4931" y="3224"/>
                    <a:pt x="4445" y="3234"/>
                  </a:cubicBezTo>
                  <a:cubicBezTo>
                    <a:pt x="4382" y="3236"/>
                    <a:pt x="4320" y="3237"/>
                    <a:pt x="4257" y="3237"/>
                  </a:cubicBezTo>
                  <a:cubicBezTo>
                    <a:pt x="3136" y="3237"/>
                    <a:pt x="2034" y="2953"/>
                    <a:pt x="1053" y="2399"/>
                  </a:cubicBezTo>
                  <a:cubicBezTo>
                    <a:pt x="769" y="2232"/>
                    <a:pt x="502" y="2048"/>
                    <a:pt x="251" y="1848"/>
                  </a:cubicBezTo>
                  <a:cubicBezTo>
                    <a:pt x="184" y="1781"/>
                    <a:pt x="117" y="1714"/>
                    <a:pt x="67" y="1680"/>
                  </a:cubicBezTo>
                  <a:cubicBezTo>
                    <a:pt x="51" y="1664"/>
                    <a:pt x="17" y="1647"/>
                    <a:pt x="0" y="1630"/>
                  </a:cubicBezTo>
                  <a:lnTo>
                    <a:pt x="0" y="1630"/>
                  </a:lnTo>
                  <a:cubicBezTo>
                    <a:pt x="17" y="1647"/>
                    <a:pt x="34" y="1664"/>
                    <a:pt x="51" y="1697"/>
                  </a:cubicBezTo>
                  <a:lnTo>
                    <a:pt x="234" y="1864"/>
                  </a:lnTo>
                  <a:cubicBezTo>
                    <a:pt x="485" y="2081"/>
                    <a:pt x="736" y="2282"/>
                    <a:pt x="1020" y="2449"/>
                  </a:cubicBezTo>
                  <a:cubicBezTo>
                    <a:pt x="2004" y="3036"/>
                    <a:pt x="3123" y="3337"/>
                    <a:pt x="4264" y="3337"/>
                  </a:cubicBezTo>
                  <a:cubicBezTo>
                    <a:pt x="4324" y="3337"/>
                    <a:pt x="4385" y="3336"/>
                    <a:pt x="4445" y="3335"/>
                  </a:cubicBezTo>
                  <a:cubicBezTo>
                    <a:pt x="4958" y="3324"/>
                    <a:pt x="5464" y="3251"/>
                    <a:pt x="5956" y="3115"/>
                  </a:cubicBezTo>
                  <a:lnTo>
                    <a:pt x="5956" y="3115"/>
                  </a:lnTo>
                  <a:cubicBezTo>
                    <a:pt x="6260" y="3468"/>
                    <a:pt x="6634" y="3768"/>
                    <a:pt x="7051" y="3970"/>
                  </a:cubicBezTo>
                  <a:cubicBezTo>
                    <a:pt x="7936" y="4434"/>
                    <a:pt x="8909" y="4671"/>
                    <a:pt x="9893" y="4671"/>
                  </a:cubicBezTo>
                  <a:cubicBezTo>
                    <a:pt x="10043" y="4671"/>
                    <a:pt x="10193" y="4666"/>
                    <a:pt x="10343" y="4655"/>
                  </a:cubicBezTo>
                  <a:cubicBezTo>
                    <a:pt x="10967" y="4598"/>
                    <a:pt x="11564" y="4381"/>
                    <a:pt x="12055" y="4040"/>
                  </a:cubicBezTo>
                  <a:lnTo>
                    <a:pt x="12055" y="4040"/>
                  </a:lnTo>
                  <a:cubicBezTo>
                    <a:pt x="12260" y="4200"/>
                    <a:pt x="12479" y="4344"/>
                    <a:pt x="12716" y="4471"/>
                  </a:cubicBezTo>
                  <a:cubicBezTo>
                    <a:pt x="13000" y="4621"/>
                    <a:pt x="13300" y="4738"/>
                    <a:pt x="13618" y="4822"/>
                  </a:cubicBezTo>
                  <a:cubicBezTo>
                    <a:pt x="13718" y="4855"/>
                    <a:pt x="13835" y="4889"/>
                    <a:pt x="13952" y="4905"/>
                  </a:cubicBezTo>
                  <a:cubicBezTo>
                    <a:pt x="13952" y="4889"/>
                    <a:pt x="13835" y="4872"/>
                    <a:pt x="13618" y="4805"/>
                  </a:cubicBezTo>
                  <a:cubicBezTo>
                    <a:pt x="13317" y="4705"/>
                    <a:pt x="13016" y="4571"/>
                    <a:pt x="12732" y="4421"/>
                  </a:cubicBezTo>
                  <a:cubicBezTo>
                    <a:pt x="12518" y="4297"/>
                    <a:pt x="12312" y="4153"/>
                    <a:pt x="12118" y="3995"/>
                  </a:cubicBezTo>
                  <a:lnTo>
                    <a:pt x="12118" y="3995"/>
                  </a:lnTo>
                  <a:cubicBezTo>
                    <a:pt x="12468" y="3740"/>
                    <a:pt x="12761" y="3421"/>
                    <a:pt x="12966" y="3051"/>
                  </a:cubicBezTo>
                  <a:cubicBezTo>
                    <a:pt x="13234" y="2616"/>
                    <a:pt x="13317" y="2098"/>
                    <a:pt x="13234" y="1597"/>
                  </a:cubicBezTo>
                  <a:cubicBezTo>
                    <a:pt x="13167" y="1112"/>
                    <a:pt x="12866" y="695"/>
                    <a:pt x="12415" y="494"/>
                  </a:cubicBezTo>
                  <a:cubicBezTo>
                    <a:pt x="12240" y="407"/>
                    <a:pt x="12039" y="357"/>
                    <a:pt x="11847" y="357"/>
                  </a:cubicBezTo>
                  <a:cubicBezTo>
                    <a:pt x="11819" y="357"/>
                    <a:pt x="11791" y="358"/>
                    <a:pt x="11763" y="361"/>
                  </a:cubicBezTo>
                  <a:cubicBezTo>
                    <a:pt x="11529" y="377"/>
                    <a:pt x="11312" y="461"/>
                    <a:pt x="11145" y="594"/>
                  </a:cubicBezTo>
                  <a:cubicBezTo>
                    <a:pt x="10828" y="862"/>
                    <a:pt x="10644" y="1263"/>
                    <a:pt x="10644" y="1680"/>
                  </a:cubicBezTo>
                  <a:cubicBezTo>
                    <a:pt x="10644" y="2048"/>
                    <a:pt x="10744" y="2416"/>
                    <a:pt x="10928" y="2733"/>
                  </a:cubicBezTo>
                  <a:cubicBezTo>
                    <a:pt x="11078" y="3017"/>
                    <a:pt x="11279" y="3284"/>
                    <a:pt x="11496" y="3518"/>
                  </a:cubicBezTo>
                  <a:cubicBezTo>
                    <a:pt x="11635" y="3671"/>
                    <a:pt x="11782" y="3812"/>
                    <a:pt x="11938" y="3944"/>
                  </a:cubicBezTo>
                  <a:lnTo>
                    <a:pt x="11938" y="3944"/>
                  </a:lnTo>
                  <a:cubicBezTo>
                    <a:pt x="11474" y="4252"/>
                    <a:pt x="10915" y="4449"/>
                    <a:pt x="10326" y="4504"/>
                  </a:cubicBezTo>
                  <a:cubicBezTo>
                    <a:pt x="10180" y="4515"/>
                    <a:pt x="10034" y="4521"/>
                    <a:pt x="9888" y="4521"/>
                  </a:cubicBezTo>
                  <a:cubicBezTo>
                    <a:pt x="8933" y="4521"/>
                    <a:pt x="7990" y="4285"/>
                    <a:pt x="7135" y="3836"/>
                  </a:cubicBezTo>
                  <a:cubicBezTo>
                    <a:pt x="6750" y="3643"/>
                    <a:pt x="6405" y="3382"/>
                    <a:pt x="6121" y="3067"/>
                  </a:cubicBezTo>
                  <a:lnTo>
                    <a:pt x="6121" y="3067"/>
                  </a:lnTo>
                  <a:cubicBezTo>
                    <a:pt x="6374" y="2989"/>
                    <a:pt x="6624" y="2895"/>
                    <a:pt x="6868" y="2783"/>
                  </a:cubicBezTo>
                  <a:cubicBezTo>
                    <a:pt x="7285" y="2583"/>
                    <a:pt x="7670" y="2282"/>
                    <a:pt x="7954" y="1914"/>
                  </a:cubicBezTo>
                  <a:cubicBezTo>
                    <a:pt x="8104" y="1714"/>
                    <a:pt x="8204" y="1480"/>
                    <a:pt x="8221" y="1213"/>
                  </a:cubicBezTo>
                  <a:cubicBezTo>
                    <a:pt x="8238" y="962"/>
                    <a:pt x="8154" y="695"/>
                    <a:pt x="7987" y="477"/>
                  </a:cubicBezTo>
                  <a:cubicBezTo>
                    <a:pt x="7820" y="277"/>
                    <a:pt x="7586" y="127"/>
                    <a:pt x="7319" y="60"/>
                  </a:cubicBezTo>
                  <a:cubicBezTo>
                    <a:pt x="7178" y="22"/>
                    <a:pt x="7027" y="0"/>
                    <a:pt x="687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37"/>
            <p:cNvSpPr/>
            <p:nvPr/>
          </p:nvSpPr>
          <p:spPr>
            <a:xfrm>
              <a:off x="7068759" y="2434191"/>
              <a:ext cx="844433" cy="396899"/>
            </a:xfrm>
            <a:custGeom>
              <a:avLst/>
              <a:gdLst/>
              <a:ahLst/>
              <a:cxnLst/>
              <a:rect l="l" t="t" r="r" b="b"/>
              <a:pathLst>
                <a:path w="26333" h="12377" extrusionOk="0">
                  <a:moveTo>
                    <a:pt x="21437" y="1"/>
                  </a:moveTo>
                  <a:cubicBezTo>
                    <a:pt x="21437" y="1"/>
                    <a:pt x="18597" y="7269"/>
                    <a:pt x="17828" y="7336"/>
                  </a:cubicBezTo>
                  <a:cubicBezTo>
                    <a:pt x="17331" y="7381"/>
                    <a:pt x="16829" y="7401"/>
                    <a:pt x="16329" y="7401"/>
                  </a:cubicBezTo>
                  <a:cubicBezTo>
                    <a:pt x="12579" y="7401"/>
                    <a:pt x="8903" y="6252"/>
                    <a:pt x="7502" y="5765"/>
                  </a:cubicBezTo>
                  <a:cubicBezTo>
                    <a:pt x="7335" y="5581"/>
                    <a:pt x="7151" y="5364"/>
                    <a:pt x="6951" y="5097"/>
                  </a:cubicBezTo>
                  <a:cubicBezTo>
                    <a:pt x="6784" y="4880"/>
                    <a:pt x="6633" y="4612"/>
                    <a:pt x="6550" y="4345"/>
                  </a:cubicBezTo>
                  <a:cubicBezTo>
                    <a:pt x="6433" y="4011"/>
                    <a:pt x="6349" y="3660"/>
                    <a:pt x="6333" y="3292"/>
                  </a:cubicBezTo>
                  <a:cubicBezTo>
                    <a:pt x="6344" y="3087"/>
                    <a:pt x="6176" y="2936"/>
                    <a:pt x="5999" y="2936"/>
                  </a:cubicBezTo>
                  <a:cubicBezTo>
                    <a:pt x="5917" y="2936"/>
                    <a:pt x="5833" y="2968"/>
                    <a:pt x="5765" y="3042"/>
                  </a:cubicBezTo>
                  <a:cubicBezTo>
                    <a:pt x="5581" y="3276"/>
                    <a:pt x="5531" y="4178"/>
                    <a:pt x="5948" y="5147"/>
                  </a:cubicBezTo>
                  <a:cubicBezTo>
                    <a:pt x="6100" y="5506"/>
                    <a:pt x="6000" y="5630"/>
                    <a:pt x="5785" y="5630"/>
                  </a:cubicBezTo>
                  <a:cubicBezTo>
                    <a:pt x="5410" y="5630"/>
                    <a:pt x="4684" y="5250"/>
                    <a:pt x="4344" y="5080"/>
                  </a:cubicBezTo>
                  <a:cubicBezTo>
                    <a:pt x="3826" y="4829"/>
                    <a:pt x="2276" y="4135"/>
                    <a:pt x="1924" y="4135"/>
                  </a:cubicBezTo>
                  <a:cubicBezTo>
                    <a:pt x="1901" y="4135"/>
                    <a:pt x="1884" y="4138"/>
                    <a:pt x="1871" y="4144"/>
                  </a:cubicBezTo>
                  <a:cubicBezTo>
                    <a:pt x="1554" y="4295"/>
                    <a:pt x="1654" y="4662"/>
                    <a:pt x="2189" y="4913"/>
                  </a:cubicBezTo>
                  <a:cubicBezTo>
                    <a:pt x="2757" y="5180"/>
                    <a:pt x="4328" y="6066"/>
                    <a:pt x="4177" y="6350"/>
                  </a:cubicBezTo>
                  <a:cubicBezTo>
                    <a:pt x="4164" y="6376"/>
                    <a:pt x="4129" y="6387"/>
                    <a:pt x="4077" y="6387"/>
                  </a:cubicBezTo>
                  <a:cubicBezTo>
                    <a:pt x="3553" y="6387"/>
                    <a:pt x="1270" y="5197"/>
                    <a:pt x="1270" y="5197"/>
                  </a:cubicBezTo>
                  <a:cubicBezTo>
                    <a:pt x="1270" y="5197"/>
                    <a:pt x="996" y="4991"/>
                    <a:pt x="772" y="4991"/>
                  </a:cubicBezTo>
                  <a:cubicBezTo>
                    <a:pt x="684" y="4991"/>
                    <a:pt x="604" y="5024"/>
                    <a:pt x="551" y="5114"/>
                  </a:cubicBezTo>
                  <a:cubicBezTo>
                    <a:pt x="201" y="5698"/>
                    <a:pt x="3225" y="6985"/>
                    <a:pt x="3526" y="7102"/>
                  </a:cubicBezTo>
                  <a:cubicBezTo>
                    <a:pt x="3699" y="7174"/>
                    <a:pt x="3597" y="7422"/>
                    <a:pt x="3426" y="7422"/>
                  </a:cubicBezTo>
                  <a:cubicBezTo>
                    <a:pt x="3399" y="7422"/>
                    <a:pt x="3371" y="7416"/>
                    <a:pt x="3342" y="7403"/>
                  </a:cubicBezTo>
                  <a:cubicBezTo>
                    <a:pt x="3162" y="7320"/>
                    <a:pt x="1429" y="6357"/>
                    <a:pt x="636" y="6357"/>
                  </a:cubicBezTo>
                  <a:cubicBezTo>
                    <a:pt x="470" y="6357"/>
                    <a:pt x="345" y="6399"/>
                    <a:pt x="284" y="6500"/>
                  </a:cubicBezTo>
                  <a:cubicBezTo>
                    <a:pt x="0" y="6935"/>
                    <a:pt x="2757" y="7586"/>
                    <a:pt x="3125" y="8154"/>
                  </a:cubicBezTo>
                  <a:cubicBezTo>
                    <a:pt x="3192" y="8266"/>
                    <a:pt x="3158" y="8310"/>
                    <a:pt x="3058" y="8310"/>
                  </a:cubicBezTo>
                  <a:cubicBezTo>
                    <a:pt x="2712" y="8310"/>
                    <a:pt x="1579" y="7796"/>
                    <a:pt x="1070" y="7796"/>
                  </a:cubicBezTo>
                  <a:cubicBezTo>
                    <a:pt x="954" y="7796"/>
                    <a:pt x="870" y="7822"/>
                    <a:pt x="836" y="7887"/>
                  </a:cubicBezTo>
                  <a:cubicBezTo>
                    <a:pt x="735" y="8054"/>
                    <a:pt x="685" y="8188"/>
                    <a:pt x="2172" y="8723"/>
                  </a:cubicBezTo>
                  <a:cubicBezTo>
                    <a:pt x="3258" y="9073"/>
                    <a:pt x="4361" y="9341"/>
                    <a:pt x="5480" y="9575"/>
                  </a:cubicBezTo>
                  <a:lnTo>
                    <a:pt x="5480" y="9591"/>
                  </a:lnTo>
                  <a:cubicBezTo>
                    <a:pt x="5480" y="9591"/>
                    <a:pt x="11741" y="12376"/>
                    <a:pt x="16929" y="12376"/>
                  </a:cubicBezTo>
                  <a:cubicBezTo>
                    <a:pt x="19523" y="12376"/>
                    <a:pt x="21849" y="11680"/>
                    <a:pt x="22991" y="9591"/>
                  </a:cubicBezTo>
                  <a:cubicBezTo>
                    <a:pt x="24294" y="7219"/>
                    <a:pt x="25414" y="4746"/>
                    <a:pt x="26333" y="2223"/>
                  </a:cubicBezTo>
                  <a:lnTo>
                    <a:pt x="21437" y="1"/>
                  </a:lnTo>
                  <a:close/>
                </a:path>
              </a:pathLst>
            </a:custGeom>
            <a:solidFill>
              <a:srgbClr val="AA7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37"/>
            <p:cNvSpPr/>
            <p:nvPr/>
          </p:nvSpPr>
          <p:spPr>
            <a:xfrm>
              <a:off x="8006413" y="3047161"/>
              <a:ext cx="34312" cy="32164"/>
            </a:xfrm>
            <a:custGeom>
              <a:avLst/>
              <a:gdLst/>
              <a:ahLst/>
              <a:cxnLst/>
              <a:rect l="l" t="t" r="r" b="b"/>
              <a:pathLst>
                <a:path w="1070" h="1003" extrusionOk="0">
                  <a:moveTo>
                    <a:pt x="501" y="0"/>
                  </a:moveTo>
                  <a:cubicBezTo>
                    <a:pt x="384" y="0"/>
                    <a:pt x="284" y="50"/>
                    <a:pt x="201" y="134"/>
                  </a:cubicBezTo>
                  <a:cubicBezTo>
                    <a:pt x="67" y="251"/>
                    <a:pt x="0" y="418"/>
                    <a:pt x="17" y="585"/>
                  </a:cubicBezTo>
                  <a:cubicBezTo>
                    <a:pt x="84" y="855"/>
                    <a:pt x="318" y="1002"/>
                    <a:pt x="552" y="1002"/>
                  </a:cubicBezTo>
                  <a:cubicBezTo>
                    <a:pt x="724" y="1002"/>
                    <a:pt x="896" y="922"/>
                    <a:pt x="1003" y="752"/>
                  </a:cubicBezTo>
                  <a:cubicBezTo>
                    <a:pt x="1069" y="585"/>
                    <a:pt x="1069" y="401"/>
                    <a:pt x="986" y="251"/>
                  </a:cubicBezTo>
                  <a:cubicBezTo>
                    <a:pt x="936" y="151"/>
                    <a:pt x="836" y="84"/>
                    <a:pt x="735" y="34"/>
                  </a:cubicBezTo>
                  <a:cubicBezTo>
                    <a:pt x="702" y="25"/>
                    <a:pt x="673" y="21"/>
                    <a:pt x="652" y="21"/>
                  </a:cubicBezTo>
                  <a:cubicBezTo>
                    <a:pt x="631" y="21"/>
                    <a:pt x="618" y="25"/>
                    <a:pt x="618" y="34"/>
                  </a:cubicBezTo>
                  <a:cubicBezTo>
                    <a:pt x="618" y="50"/>
                    <a:pt x="785" y="84"/>
                    <a:pt x="886" y="301"/>
                  </a:cubicBezTo>
                  <a:cubicBezTo>
                    <a:pt x="936" y="418"/>
                    <a:pt x="936" y="568"/>
                    <a:pt x="886" y="685"/>
                  </a:cubicBezTo>
                  <a:cubicBezTo>
                    <a:pt x="802" y="804"/>
                    <a:pt x="677" y="859"/>
                    <a:pt x="553" y="859"/>
                  </a:cubicBezTo>
                  <a:cubicBezTo>
                    <a:pt x="380" y="859"/>
                    <a:pt x="209" y="753"/>
                    <a:pt x="150" y="568"/>
                  </a:cubicBezTo>
                  <a:cubicBezTo>
                    <a:pt x="134" y="435"/>
                    <a:pt x="184" y="301"/>
                    <a:pt x="267" y="201"/>
                  </a:cubicBezTo>
                  <a:cubicBezTo>
                    <a:pt x="368" y="117"/>
                    <a:pt x="485" y="50"/>
                    <a:pt x="618" y="34"/>
                  </a:cubicBezTo>
                  <a:cubicBezTo>
                    <a:pt x="618" y="17"/>
                    <a:pt x="568" y="0"/>
                    <a:pt x="5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37"/>
            <p:cNvSpPr/>
            <p:nvPr/>
          </p:nvSpPr>
          <p:spPr>
            <a:xfrm>
              <a:off x="7300222" y="2403118"/>
              <a:ext cx="704587" cy="427620"/>
            </a:xfrm>
            <a:custGeom>
              <a:avLst/>
              <a:gdLst/>
              <a:ahLst/>
              <a:cxnLst/>
              <a:rect l="l" t="t" r="r" b="b"/>
              <a:pathLst>
                <a:path w="21972" h="13335" extrusionOk="0">
                  <a:moveTo>
                    <a:pt x="15706" y="1"/>
                  </a:moveTo>
                  <a:cubicBezTo>
                    <a:pt x="14854" y="1"/>
                    <a:pt x="14035" y="335"/>
                    <a:pt x="13400" y="903"/>
                  </a:cubicBezTo>
                  <a:lnTo>
                    <a:pt x="5999" y="903"/>
                  </a:lnTo>
                  <a:lnTo>
                    <a:pt x="0" y="13334"/>
                  </a:lnTo>
                  <a:lnTo>
                    <a:pt x="15923" y="13334"/>
                  </a:lnTo>
                  <a:lnTo>
                    <a:pt x="21788" y="920"/>
                  </a:lnTo>
                  <a:cubicBezTo>
                    <a:pt x="21972" y="485"/>
                    <a:pt x="21671" y="1"/>
                    <a:pt x="212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37"/>
            <p:cNvSpPr/>
            <p:nvPr/>
          </p:nvSpPr>
          <p:spPr>
            <a:xfrm>
              <a:off x="7316288" y="2424539"/>
              <a:ext cx="560476" cy="367622"/>
            </a:xfrm>
            <a:custGeom>
              <a:avLst/>
              <a:gdLst/>
              <a:ahLst/>
              <a:cxnLst/>
              <a:rect l="l" t="t" r="r" b="b"/>
              <a:pathLst>
                <a:path w="17478" h="11464" extrusionOk="0">
                  <a:moveTo>
                    <a:pt x="1872" y="1"/>
                  </a:moveTo>
                  <a:lnTo>
                    <a:pt x="0" y="11379"/>
                  </a:lnTo>
                  <a:lnTo>
                    <a:pt x="15606" y="11463"/>
                  </a:lnTo>
                  <a:lnTo>
                    <a:pt x="17478" y="51"/>
                  </a:lnTo>
                  <a:lnTo>
                    <a:pt x="187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37"/>
            <p:cNvSpPr/>
            <p:nvPr/>
          </p:nvSpPr>
          <p:spPr>
            <a:xfrm>
              <a:off x="7313081" y="2422422"/>
              <a:ext cx="564228" cy="371855"/>
            </a:xfrm>
            <a:custGeom>
              <a:avLst/>
              <a:gdLst/>
              <a:ahLst/>
              <a:cxnLst/>
              <a:rect l="l" t="t" r="r" b="b"/>
              <a:pathLst>
                <a:path w="17595" h="11596" extrusionOk="0">
                  <a:moveTo>
                    <a:pt x="17576" y="125"/>
                  </a:moveTo>
                  <a:lnTo>
                    <a:pt x="17576" y="125"/>
                  </a:lnTo>
                  <a:cubicBezTo>
                    <a:pt x="17572" y="148"/>
                    <a:pt x="17558" y="224"/>
                    <a:pt x="17544" y="334"/>
                  </a:cubicBezTo>
                  <a:cubicBezTo>
                    <a:pt x="17511" y="485"/>
                    <a:pt x="17477" y="685"/>
                    <a:pt x="17444" y="953"/>
                  </a:cubicBezTo>
                  <a:cubicBezTo>
                    <a:pt x="17344" y="1487"/>
                    <a:pt x="17210" y="2256"/>
                    <a:pt x="17043" y="3258"/>
                  </a:cubicBezTo>
                  <a:cubicBezTo>
                    <a:pt x="16711" y="5234"/>
                    <a:pt x="16230" y="8050"/>
                    <a:pt x="15667" y="11462"/>
                  </a:cubicBezTo>
                  <a:lnTo>
                    <a:pt x="15667" y="11462"/>
                  </a:lnTo>
                  <a:lnTo>
                    <a:pt x="181" y="11379"/>
                  </a:lnTo>
                  <a:lnTo>
                    <a:pt x="181" y="11379"/>
                  </a:lnTo>
                  <a:cubicBezTo>
                    <a:pt x="840" y="7343"/>
                    <a:pt x="1466" y="3519"/>
                    <a:pt x="2028" y="134"/>
                  </a:cubicBezTo>
                  <a:lnTo>
                    <a:pt x="17511" y="134"/>
                  </a:lnTo>
                  <a:cubicBezTo>
                    <a:pt x="17524" y="134"/>
                    <a:pt x="17549" y="134"/>
                    <a:pt x="17576" y="125"/>
                  </a:cubicBezTo>
                  <a:close/>
                  <a:moveTo>
                    <a:pt x="1905" y="0"/>
                  </a:moveTo>
                  <a:lnTo>
                    <a:pt x="1905" y="50"/>
                  </a:lnTo>
                  <a:cubicBezTo>
                    <a:pt x="1337" y="3476"/>
                    <a:pt x="702" y="7352"/>
                    <a:pt x="17" y="11445"/>
                  </a:cubicBezTo>
                  <a:lnTo>
                    <a:pt x="0" y="11529"/>
                  </a:lnTo>
                  <a:lnTo>
                    <a:pt x="100" y="11529"/>
                  </a:lnTo>
                  <a:cubicBezTo>
                    <a:pt x="5932" y="11546"/>
                    <a:pt x="11312" y="11579"/>
                    <a:pt x="15706" y="11596"/>
                  </a:cubicBezTo>
                  <a:lnTo>
                    <a:pt x="15773" y="11596"/>
                  </a:lnTo>
                  <a:lnTo>
                    <a:pt x="15773" y="11546"/>
                  </a:lnTo>
                  <a:cubicBezTo>
                    <a:pt x="16324" y="8087"/>
                    <a:pt x="16792" y="5213"/>
                    <a:pt x="17110" y="3225"/>
                  </a:cubicBezTo>
                  <a:cubicBezTo>
                    <a:pt x="17260" y="2239"/>
                    <a:pt x="17377" y="1454"/>
                    <a:pt x="17461" y="919"/>
                  </a:cubicBezTo>
                  <a:cubicBezTo>
                    <a:pt x="17511" y="668"/>
                    <a:pt x="17544" y="468"/>
                    <a:pt x="17561" y="318"/>
                  </a:cubicBezTo>
                  <a:cubicBezTo>
                    <a:pt x="17574" y="209"/>
                    <a:pt x="17577" y="145"/>
                    <a:pt x="17577" y="124"/>
                  </a:cubicBezTo>
                  <a:lnTo>
                    <a:pt x="17577" y="124"/>
                  </a:lnTo>
                  <a:cubicBezTo>
                    <a:pt x="17583" y="122"/>
                    <a:pt x="17589" y="120"/>
                    <a:pt x="17594" y="117"/>
                  </a:cubicBezTo>
                  <a:lnTo>
                    <a:pt x="17310" y="117"/>
                  </a:lnTo>
                  <a:lnTo>
                    <a:pt x="16458" y="100"/>
                  </a:lnTo>
                  <a:lnTo>
                    <a:pt x="13267" y="67"/>
                  </a:lnTo>
                  <a:lnTo>
                    <a:pt x="197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37"/>
            <p:cNvSpPr/>
            <p:nvPr/>
          </p:nvSpPr>
          <p:spPr>
            <a:xfrm>
              <a:off x="7418102" y="2472223"/>
              <a:ext cx="46081" cy="264749"/>
            </a:xfrm>
            <a:custGeom>
              <a:avLst/>
              <a:gdLst/>
              <a:ahLst/>
              <a:cxnLst/>
              <a:rect l="l" t="t" r="r" b="b"/>
              <a:pathLst>
                <a:path w="1437" h="8256" extrusionOk="0">
                  <a:moveTo>
                    <a:pt x="1386" y="1"/>
                  </a:moveTo>
                  <a:cubicBezTo>
                    <a:pt x="1350" y="1"/>
                    <a:pt x="1018" y="1849"/>
                    <a:pt x="635" y="4111"/>
                  </a:cubicBezTo>
                  <a:cubicBezTo>
                    <a:pt x="267" y="6400"/>
                    <a:pt x="0" y="8255"/>
                    <a:pt x="33" y="8255"/>
                  </a:cubicBezTo>
                  <a:cubicBezTo>
                    <a:pt x="34" y="8255"/>
                    <a:pt x="34" y="8255"/>
                    <a:pt x="34" y="8255"/>
                  </a:cubicBezTo>
                  <a:cubicBezTo>
                    <a:pt x="87" y="8255"/>
                    <a:pt x="419" y="6407"/>
                    <a:pt x="785" y="4145"/>
                  </a:cubicBezTo>
                  <a:cubicBezTo>
                    <a:pt x="1170" y="1856"/>
                    <a:pt x="1437" y="1"/>
                    <a:pt x="1387" y="1"/>
                  </a:cubicBezTo>
                  <a:cubicBezTo>
                    <a:pt x="1387" y="1"/>
                    <a:pt x="1387" y="1"/>
                    <a:pt x="13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37"/>
            <p:cNvSpPr/>
            <p:nvPr/>
          </p:nvSpPr>
          <p:spPr>
            <a:xfrm>
              <a:off x="7473290" y="2483479"/>
              <a:ext cx="43965" cy="250255"/>
            </a:xfrm>
            <a:custGeom>
              <a:avLst/>
              <a:gdLst/>
              <a:ahLst/>
              <a:cxnLst/>
              <a:rect l="l" t="t" r="r" b="b"/>
              <a:pathLst>
                <a:path w="1371" h="7804" extrusionOk="0">
                  <a:moveTo>
                    <a:pt x="1320" y="1"/>
                  </a:moveTo>
                  <a:cubicBezTo>
                    <a:pt x="1283" y="1"/>
                    <a:pt x="951" y="1732"/>
                    <a:pt x="602" y="3877"/>
                  </a:cubicBezTo>
                  <a:cubicBezTo>
                    <a:pt x="251" y="6033"/>
                    <a:pt x="0" y="7787"/>
                    <a:pt x="33" y="7804"/>
                  </a:cubicBezTo>
                  <a:cubicBezTo>
                    <a:pt x="84" y="7804"/>
                    <a:pt x="401" y="6066"/>
                    <a:pt x="752" y="3911"/>
                  </a:cubicBezTo>
                  <a:cubicBezTo>
                    <a:pt x="1103" y="1755"/>
                    <a:pt x="1370" y="1"/>
                    <a:pt x="1320" y="1"/>
                  </a:cubicBezTo>
                  <a:cubicBezTo>
                    <a:pt x="1320" y="1"/>
                    <a:pt x="1320" y="1"/>
                    <a:pt x="13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37"/>
            <p:cNvSpPr/>
            <p:nvPr/>
          </p:nvSpPr>
          <p:spPr>
            <a:xfrm>
              <a:off x="7531685" y="2478669"/>
              <a:ext cx="43419" cy="250255"/>
            </a:xfrm>
            <a:custGeom>
              <a:avLst/>
              <a:gdLst/>
              <a:ahLst/>
              <a:cxnLst/>
              <a:rect l="l" t="t" r="r" b="b"/>
              <a:pathLst>
                <a:path w="1354" h="7804" extrusionOk="0">
                  <a:moveTo>
                    <a:pt x="1320" y="0"/>
                  </a:moveTo>
                  <a:cubicBezTo>
                    <a:pt x="1267" y="0"/>
                    <a:pt x="951" y="1748"/>
                    <a:pt x="602" y="3894"/>
                  </a:cubicBezTo>
                  <a:cubicBezTo>
                    <a:pt x="251" y="6049"/>
                    <a:pt x="0" y="7803"/>
                    <a:pt x="34" y="7803"/>
                  </a:cubicBezTo>
                  <a:cubicBezTo>
                    <a:pt x="84" y="7803"/>
                    <a:pt x="401" y="6066"/>
                    <a:pt x="752" y="3910"/>
                  </a:cubicBezTo>
                  <a:cubicBezTo>
                    <a:pt x="1103" y="1755"/>
                    <a:pt x="1354" y="1"/>
                    <a:pt x="1320" y="1"/>
                  </a:cubicBezTo>
                  <a:cubicBezTo>
                    <a:pt x="1320" y="0"/>
                    <a:pt x="1320" y="0"/>
                    <a:pt x="1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37"/>
            <p:cNvSpPr/>
            <p:nvPr/>
          </p:nvSpPr>
          <p:spPr>
            <a:xfrm>
              <a:off x="7586874" y="2482421"/>
              <a:ext cx="43965" cy="250255"/>
            </a:xfrm>
            <a:custGeom>
              <a:avLst/>
              <a:gdLst/>
              <a:ahLst/>
              <a:cxnLst/>
              <a:rect l="l" t="t" r="r" b="b"/>
              <a:pathLst>
                <a:path w="1371" h="7804" extrusionOk="0">
                  <a:moveTo>
                    <a:pt x="1320" y="0"/>
                  </a:moveTo>
                  <a:cubicBezTo>
                    <a:pt x="1284" y="0"/>
                    <a:pt x="968" y="1748"/>
                    <a:pt x="602" y="3894"/>
                  </a:cubicBezTo>
                  <a:cubicBezTo>
                    <a:pt x="251" y="6049"/>
                    <a:pt x="0" y="7787"/>
                    <a:pt x="50" y="7803"/>
                  </a:cubicBezTo>
                  <a:cubicBezTo>
                    <a:pt x="84" y="7803"/>
                    <a:pt x="401" y="6066"/>
                    <a:pt x="752" y="3910"/>
                  </a:cubicBezTo>
                  <a:cubicBezTo>
                    <a:pt x="1120" y="1755"/>
                    <a:pt x="1370" y="0"/>
                    <a:pt x="1320" y="0"/>
                  </a:cubicBezTo>
                  <a:cubicBezTo>
                    <a:pt x="1320" y="0"/>
                    <a:pt x="1320" y="0"/>
                    <a:pt x="1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37"/>
            <p:cNvSpPr/>
            <p:nvPr/>
          </p:nvSpPr>
          <p:spPr>
            <a:xfrm>
              <a:off x="7649020" y="2488834"/>
              <a:ext cx="43419" cy="250800"/>
            </a:xfrm>
            <a:custGeom>
              <a:avLst/>
              <a:gdLst/>
              <a:ahLst/>
              <a:cxnLst/>
              <a:rect l="l" t="t" r="r" b="b"/>
              <a:pathLst>
                <a:path w="1354" h="7821" extrusionOk="0">
                  <a:moveTo>
                    <a:pt x="1320" y="1"/>
                  </a:moveTo>
                  <a:lnTo>
                    <a:pt x="1320" y="1"/>
                  </a:lnTo>
                  <a:cubicBezTo>
                    <a:pt x="1270" y="1"/>
                    <a:pt x="953" y="1739"/>
                    <a:pt x="602" y="3894"/>
                  </a:cubicBezTo>
                  <a:cubicBezTo>
                    <a:pt x="251" y="6049"/>
                    <a:pt x="0" y="7804"/>
                    <a:pt x="34" y="7821"/>
                  </a:cubicBezTo>
                  <a:cubicBezTo>
                    <a:pt x="67" y="7821"/>
                    <a:pt x="401" y="6083"/>
                    <a:pt x="752" y="3927"/>
                  </a:cubicBezTo>
                  <a:cubicBezTo>
                    <a:pt x="1103" y="1772"/>
                    <a:pt x="1354" y="18"/>
                    <a:pt x="13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37"/>
            <p:cNvSpPr/>
            <p:nvPr/>
          </p:nvSpPr>
          <p:spPr>
            <a:xfrm>
              <a:off x="7697763" y="2485114"/>
              <a:ext cx="43451" cy="250255"/>
            </a:xfrm>
            <a:custGeom>
              <a:avLst/>
              <a:gdLst/>
              <a:ahLst/>
              <a:cxnLst/>
              <a:rect l="l" t="t" r="r" b="b"/>
              <a:pathLst>
                <a:path w="1355" h="7804" extrusionOk="0">
                  <a:moveTo>
                    <a:pt x="1321" y="0"/>
                  </a:moveTo>
                  <a:cubicBezTo>
                    <a:pt x="1287" y="0"/>
                    <a:pt x="953" y="1738"/>
                    <a:pt x="602" y="3893"/>
                  </a:cubicBezTo>
                  <a:cubicBezTo>
                    <a:pt x="252" y="6049"/>
                    <a:pt x="1" y="7803"/>
                    <a:pt x="34" y="7803"/>
                  </a:cubicBezTo>
                  <a:cubicBezTo>
                    <a:pt x="35" y="7803"/>
                    <a:pt x="35" y="7803"/>
                    <a:pt x="35" y="7803"/>
                  </a:cubicBezTo>
                  <a:cubicBezTo>
                    <a:pt x="88" y="7803"/>
                    <a:pt x="404" y="6072"/>
                    <a:pt x="753" y="3927"/>
                  </a:cubicBezTo>
                  <a:cubicBezTo>
                    <a:pt x="1104" y="1771"/>
                    <a:pt x="1354" y="17"/>
                    <a:pt x="13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37"/>
            <p:cNvSpPr/>
            <p:nvPr/>
          </p:nvSpPr>
          <p:spPr>
            <a:xfrm>
              <a:off x="7091783" y="2472768"/>
              <a:ext cx="719082" cy="357970"/>
            </a:xfrm>
            <a:custGeom>
              <a:avLst/>
              <a:gdLst/>
              <a:ahLst/>
              <a:cxnLst/>
              <a:rect l="l" t="t" r="r" b="b"/>
              <a:pathLst>
                <a:path w="22424" h="11163" extrusionOk="0">
                  <a:moveTo>
                    <a:pt x="468" y="1"/>
                  </a:moveTo>
                  <a:cubicBezTo>
                    <a:pt x="184" y="1"/>
                    <a:pt x="1" y="268"/>
                    <a:pt x="134" y="485"/>
                  </a:cubicBezTo>
                  <a:lnTo>
                    <a:pt x="6500" y="11162"/>
                  </a:lnTo>
                  <a:lnTo>
                    <a:pt x="22423" y="11162"/>
                  </a:lnTo>
                  <a:lnTo>
                    <a:pt x="15991" y="185"/>
                  </a:lnTo>
                  <a:cubicBezTo>
                    <a:pt x="15907" y="68"/>
                    <a:pt x="15790" y="1"/>
                    <a:pt x="156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37"/>
            <p:cNvSpPr/>
            <p:nvPr/>
          </p:nvSpPr>
          <p:spPr>
            <a:xfrm>
              <a:off x="7554710" y="2456703"/>
              <a:ext cx="843920" cy="396867"/>
            </a:xfrm>
            <a:custGeom>
              <a:avLst/>
              <a:gdLst/>
              <a:ahLst/>
              <a:cxnLst/>
              <a:rect l="l" t="t" r="r" b="b"/>
              <a:pathLst>
                <a:path w="26317" h="12376" extrusionOk="0">
                  <a:moveTo>
                    <a:pt x="21421" y="0"/>
                  </a:moveTo>
                  <a:cubicBezTo>
                    <a:pt x="21421" y="0"/>
                    <a:pt x="18581" y="7269"/>
                    <a:pt x="17829" y="7336"/>
                  </a:cubicBezTo>
                  <a:cubicBezTo>
                    <a:pt x="17327" y="7381"/>
                    <a:pt x="16820" y="7402"/>
                    <a:pt x="16315" y="7402"/>
                  </a:cubicBezTo>
                  <a:cubicBezTo>
                    <a:pt x="12567" y="7402"/>
                    <a:pt x="8885" y="6266"/>
                    <a:pt x="7486" y="5765"/>
                  </a:cubicBezTo>
                  <a:cubicBezTo>
                    <a:pt x="7336" y="5598"/>
                    <a:pt x="7152" y="5381"/>
                    <a:pt x="6935" y="5113"/>
                  </a:cubicBezTo>
                  <a:cubicBezTo>
                    <a:pt x="6768" y="4879"/>
                    <a:pt x="6634" y="4629"/>
                    <a:pt x="6551" y="4345"/>
                  </a:cubicBezTo>
                  <a:cubicBezTo>
                    <a:pt x="6417" y="4011"/>
                    <a:pt x="6350" y="3660"/>
                    <a:pt x="6317" y="3309"/>
                  </a:cubicBezTo>
                  <a:cubicBezTo>
                    <a:pt x="6328" y="3082"/>
                    <a:pt x="6147" y="2932"/>
                    <a:pt x="5972" y="2932"/>
                  </a:cubicBezTo>
                  <a:cubicBezTo>
                    <a:pt x="5889" y="2932"/>
                    <a:pt x="5808" y="2966"/>
                    <a:pt x="5748" y="3041"/>
                  </a:cubicBezTo>
                  <a:cubicBezTo>
                    <a:pt x="5565" y="3275"/>
                    <a:pt x="5515" y="4178"/>
                    <a:pt x="5932" y="5163"/>
                  </a:cubicBezTo>
                  <a:cubicBezTo>
                    <a:pt x="6084" y="5515"/>
                    <a:pt x="5987" y="5638"/>
                    <a:pt x="5775" y="5638"/>
                  </a:cubicBezTo>
                  <a:cubicBezTo>
                    <a:pt x="5403" y="5638"/>
                    <a:pt x="4679" y="5261"/>
                    <a:pt x="4328" y="5080"/>
                  </a:cubicBezTo>
                  <a:cubicBezTo>
                    <a:pt x="3826" y="4829"/>
                    <a:pt x="2277" y="4135"/>
                    <a:pt x="1911" y="4135"/>
                  </a:cubicBezTo>
                  <a:cubicBezTo>
                    <a:pt x="1887" y="4135"/>
                    <a:pt x="1869" y="4138"/>
                    <a:pt x="1855" y="4144"/>
                  </a:cubicBezTo>
                  <a:cubicBezTo>
                    <a:pt x="1538" y="4295"/>
                    <a:pt x="1638" y="4662"/>
                    <a:pt x="2190" y="4929"/>
                  </a:cubicBezTo>
                  <a:cubicBezTo>
                    <a:pt x="2741" y="5180"/>
                    <a:pt x="4328" y="6082"/>
                    <a:pt x="4161" y="6350"/>
                  </a:cubicBezTo>
                  <a:cubicBezTo>
                    <a:pt x="4148" y="6376"/>
                    <a:pt x="4112" y="6387"/>
                    <a:pt x="4060" y="6387"/>
                  </a:cubicBezTo>
                  <a:cubicBezTo>
                    <a:pt x="3535" y="6387"/>
                    <a:pt x="1271" y="5214"/>
                    <a:pt x="1271" y="5214"/>
                  </a:cubicBezTo>
                  <a:cubicBezTo>
                    <a:pt x="1271" y="5214"/>
                    <a:pt x="996" y="5008"/>
                    <a:pt x="767" y="5008"/>
                  </a:cubicBezTo>
                  <a:cubicBezTo>
                    <a:pt x="676" y="5008"/>
                    <a:pt x="592" y="5040"/>
                    <a:pt x="535" y="5130"/>
                  </a:cubicBezTo>
                  <a:cubicBezTo>
                    <a:pt x="185" y="5698"/>
                    <a:pt x="3209" y="7001"/>
                    <a:pt x="3510" y="7118"/>
                  </a:cubicBezTo>
                  <a:cubicBezTo>
                    <a:pt x="3682" y="7190"/>
                    <a:pt x="3583" y="7423"/>
                    <a:pt x="3424" y="7423"/>
                  </a:cubicBezTo>
                  <a:cubicBezTo>
                    <a:pt x="3398" y="7423"/>
                    <a:pt x="3371" y="7416"/>
                    <a:pt x="3342" y="7402"/>
                  </a:cubicBezTo>
                  <a:cubicBezTo>
                    <a:pt x="3163" y="7319"/>
                    <a:pt x="1429" y="6357"/>
                    <a:pt x="627" y="6357"/>
                  </a:cubicBezTo>
                  <a:cubicBezTo>
                    <a:pt x="459" y="6357"/>
                    <a:pt x="332" y="6399"/>
                    <a:pt x="268" y="6500"/>
                  </a:cubicBezTo>
                  <a:cubicBezTo>
                    <a:pt x="1" y="6951"/>
                    <a:pt x="2758" y="7586"/>
                    <a:pt x="3109" y="8171"/>
                  </a:cubicBezTo>
                  <a:cubicBezTo>
                    <a:pt x="3175" y="8278"/>
                    <a:pt x="3143" y="8320"/>
                    <a:pt x="3047" y="8320"/>
                  </a:cubicBezTo>
                  <a:cubicBezTo>
                    <a:pt x="2710" y="8320"/>
                    <a:pt x="1582" y="7811"/>
                    <a:pt x="1063" y="7811"/>
                  </a:cubicBezTo>
                  <a:cubicBezTo>
                    <a:pt x="944" y="7811"/>
                    <a:pt x="857" y="7838"/>
                    <a:pt x="819" y="7904"/>
                  </a:cubicBezTo>
                  <a:cubicBezTo>
                    <a:pt x="719" y="8054"/>
                    <a:pt x="686" y="8188"/>
                    <a:pt x="2173" y="8722"/>
                  </a:cubicBezTo>
                  <a:cubicBezTo>
                    <a:pt x="3259" y="9073"/>
                    <a:pt x="4362" y="9357"/>
                    <a:pt x="5464" y="9574"/>
                  </a:cubicBezTo>
                  <a:lnTo>
                    <a:pt x="5464" y="9591"/>
                  </a:lnTo>
                  <a:cubicBezTo>
                    <a:pt x="5464" y="9591"/>
                    <a:pt x="11725" y="12376"/>
                    <a:pt x="16913" y="12376"/>
                  </a:cubicBezTo>
                  <a:cubicBezTo>
                    <a:pt x="19507" y="12376"/>
                    <a:pt x="21833" y="11680"/>
                    <a:pt x="22975" y="9591"/>
                  </a:cubicBezTo>
                  <a:cubicBezTo>
                    <a:pt x="24278" y="7219"/>
                    <a:pt x="25398" y="4762"/>
                    <a:pt x="26317" y="2223"/>
                  </a:cubicBezTo>
                  <a:lnTo>
                    <a:pt x="21421" y="0"/>
                  </a:lnTo>
                  <a:close/>
                </a:path>
              </a:pathLst>
            </a:custGeom>
            <a:solidFill>
              <a:srgbClr val="AA7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37"/>
            <p:cNvSpPr/>
            <p:nvPr/>
          </p:nvSpPr>
          <p:spPr>
            <a:xfrm>
              <a:off x="8213761" y="2216677"/>
              <a:ext cx="259875" cy="354731"/>
            </a:xfrm>
            <a:custGeom>
              <a:avLst/>
              <a:gdLst/>
              <a:ahLst/>
              <a:cxnLst/>
              <a:rect l="l" t="t" r="r" b="b"/>
              <a:pathLst>
                <a:path w="8104" h="11062" extrusionOk="0">
                  <a:moveTo>
                    <a:pt x="3342" y="0"/>
                  </a:moveTo>
                  <a:lnTo>
                    <a:pt x="0" y="8488"/>
                  </a:lnTo>
                  <a:lnTo>
                    <a:pt x="5949" y="11061"/>
                  </a:lnTo>
                  <a:cubicBezTo>
                    <a:pt x="5949" y="11061"/>
                    <a:pt x="8104" y="2089"/>
                    <a:pt x="3342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37"/>
            <p:cNvSpPr/>
            <p:nvPr/>
          </p:nvSpPr>
          <p:spPr>
            <a:xfrm>
              <a:off x="8185894" y="2223636"/>
              <a:ext cx="219181" cy="347772"/>
            </a:xfrm>
            <a:custGeom>
              <a:avLst/>
              <a:gdLst/>
              <a:ahLst/>
              <a:cxnLst/>
              <a:rect l="l" t="t" r="r" b="b"/>
              <a:pathLst>
                <a:path w="6835" h="10845" extrusionOk="0">
                  <a:moveTo>
                    <a:pt x="4495" y="0"/>
                  </a:moveTo>
                  <a:cubicBezTo>
                    <a:pt x="4328" y="0"/>
                    <a:pt x="4161" y="34"/>
                    <a:pt x="3994" y="101"/>
                  </a:cubicBezTo>
                  <a:cubicBezTo>
                    <a:pt x="3409" y="301"/>
                    <a:pt x="2924" y="702"/>
                    <a:pt x="2574" y="1220"/>
                  </a:cubicBezTo>
                  <a:cubicBezTo>
                    <a:pt x="2340" y="1571"/>
                    <a:pt x="2156" y="1955"/>
                    <a:pt x="2005" y="2356"/>
                  </a:cubicBezTo>
                  <a:cubicBezTo>
                    <a:pt x="1838" y="2774"/>
                    <a:pt x="1688" y="3242"/>
                    <a:pt x="1521" y="3710"/>
                  </a:cubicBezTo>
                  <a:cubicBezTo>
                    <a:pt x="1170" y="4679"/>
                    <a:pt x="802" y="5715"/>
                    <a:pt x="401" y="6834"/>
                  </a:cubicBezTo>
                  <a:cubicBezTo>
                    <a:pt x="268" y="7202"/>
                    <a:pt x="134" y="7569"/>
                    <a:pt x="17" y="7920"/>
                  </a:cubicBezTo>
                  <a:lnTo>
                    <a:pt x="0" y="7987"/>
                  </a:lnTo>
                  <a:lnTo>
                    <a:pt x="67" y="8020"/>
                  </a:lnTo>
                  <a:cubicBezTo>
                    <a:pt x="1955" y="8822"/>
                    <a:pt x="3643" y="9541"/>
                    <a:pt x="4863" y="10059"/>
                  </a:cubicBezTo>
                  <a:lnTo>
                    <a:pt x="6300" y="10644"/>
                  </a:lnTo>
                  <a:cubicBezTo>
                    <a:pt x="6450" y="10710"/>
                    <a:pt x="6584" y="10761"/>
                    <a:pt x="6684" y="10794"/>
                  </a:cubicBezTo>
                  <a:cubicBezTo>
                    <a:pt x="6734" y="10827"/>
                    <a:pt x="6784" y="10827"/>
                    <a:pt x="6818" y="10844"/>
                  </a:cubicBezTo>
                  <a:lnTo>
                    <a:pt x="6834" y="10844"/>
                  </a:lnTo>
                  <a:cubicBezTo>
                    <a:pt x="6784" y="10811"/>
                    <a:pt x="6751" y="10794"/>
                    <a:pt x="6701" y="10777"/>
                  </a:cubicBezTo>
                  <a:lnTo>
                    <a:pt x="6316" y="10593"/>
                  </a:lnTo>
                  <a:lnTo>
                    <a:pt x="4913" y="9959"/>
                  </a:lnTo>
                  <a:lnTo>
                    <a:pt x="186" y="7916"/>
                  </a:lnTo>
                  <a:lnTo>
                    <a:pt x="186" y="7916"/>
                  </a:lnTo>
                  <a:cubicBezTo>
                    <a:pt x="298" y="7582"/>
                    <a:pt x="425" y="7233"/>
                    <a:pt x="552" y="6884"/>
                  </a:cubicBezTo>
                  <a:cubicBezTo>
                    <a:pt x="936" y="5765"/>
                    <a:pt x="1304" y="4712"/>
                    <a:pt x="1655" y="3760"/>
                  </a:cubicBezTo>
                  <a:cubicBezTo>
                    <a:pt x="1822" y="3275"/>
                    <a:pt x="1955" y="2807"/>
                    <a:pt x="2122" y="2390"/>
                  </a:cubicBezTo>
                  <a:cubicBezTo>
                    <a:pt x="2256" y="2005"/>
                    <a:pt x="2440" y="1638"/>
                    <a:pt x="2674" y="1287"/>
                  </a:cubicBezTo>
                  <a:cubicBezTo>
                    <a:pt x="2991" y="769"/>
                    <a:pt x="3459" y="368"/>
                    <a:pt x="4027" y="151"/>
                  </a:cubicBezTo>
                  <a:cubicBezTo>
                    <a:pt x="4228" y="84"/>
                    <a:pt x="4445" y="34"/>
                    <a:pt x="46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5" name="Google Shape;1295;p37"/>
          <p:cNvGrpSpPr/>
          <p:nvPr/>
        </p:nvGrpSpPr>
        <p:grpSpPr>
          <a:xfrm>
            <a:off x="806191" y="1734895"/>
            <a:ext cx="1359887" cy="2949794"/>
            <a:chOff x="760216" y="1734895"/>
            <a:chExt cx="1359887" cy="2949794"/>
          </a:xfrm>
        </p:grpSpPr>
        <p:sp>
          <p:nvSpPr>
            <p:cNvPr id="1296" name="Google Shape;1296;p37"/>
            <p:cNvSpPr/>
            <p:nvPr/>
          </p:nvSpPr>
          <p:spPr>
            <a:xfrm>
              <a:off x="1079544" y="4617058"/>
              <a:ext cx="262569" cy="60415"/>
            </a:xfrm>
            <a:custGeom>
              <a:avLst/>
              <a:gdLst/>
              <a:ahLst/>
              <a:cxnLst/>
              <a:rect l="l" t="t" r="r" b="b"/>
              <a:pathLst>
                <a:path w="8188" h="1884" extrusionOk="0">
                  <a:moveTo>
                    <a:pt x="17" y="0"/>
                  </a:moveTo>
                  <a:lnTo>
                    <a:pt x="1" y="1688"/>
                  </a:lnTo>
                  <a:lnTo>
                    <a:pt x="268" y="1705"/>
                  </a:lnTo>
                  <a:cubicBezTo>
                    <a:pt x="1085" y="1760"/>
                    <a:pt x="3590" y="1884"/>
                    <a:pt x="5401" y="1884"/>
                  </a:cubicBezTo>
                  <a:cubicBezTo>
                    <a:pt x="6292" y="1884"/>
                    <a:pt x="7015" y="1854"/>
                    <a:pt x="7286" y="1771"/>
                  </a:cubicBezTo>
                  <a:cubicBezTo>
                    <a:pt x="8188" y="1504"/>
                    <a:pt x="4445" y="635"/>
                    <a:pt x="4445" y="635"/>
                  </a:cubicBezTo>
                  <a:lnTo>
                    <a:pt x="4462" y="21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37"/>
            <p:cNvSpPr/>
            <p:nvPr/>
          </p:nvSpPr>
          <p:spPr>
            <a:xfrm>
              <a:off x="1079544" y="4629308"/>
              <a:ext cx="51468" cy="40822"/>
            </a:xfrm>
            <a:custGeom>
              <a:avLst/>
              <a:gdLst/>
              <a:ahLst/>
              <a:cxnLst/>
              <a:rect l="l" t="t" r="r" b="b"/>
              <a:pathLst>
                <a:path w="1605" h="1273" extrusionOk="0">
                  <a:moveTo>
                    <a:pt x="87" y="1"/>
                  </a:moveTo>
                  <a:cubicBezTo>
                    <a:pt x="63" y="1"/>
                    <a:pt x="40" y="1"/>
                    <a:pt x="17" y="3"/>
                  </a:cubicBezTo>
                  <a:lnTo>
                    <a:pt x="1" y="1239"/>
                  </a:lnTo>
                  <a:lnTo>
                    <a:pt x="1605" y="1272"/>
                  </a:lnTo>
                  <a:cubicBezTo>
                    <a:pt x="1538" y="905"/>
                    <a:pt x="1337" y="571"/>
                    <a:pt x="1053" y="337"/>
                  </a:cubicBezTo>
                  <a:cubicBezTo>
                    <a:pt x="771" y="117"/>
                    <a:pt x="431" y="1"/>
                    <a:pt x="87" y="1"/>
                  </a:cubicBezTo>
                  <a:close/>
                </a:path>
              </a:pathLst>
            </a:custGeom>
            <a:solidFill>
              <a:srgbClr val="FFFFFF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37"/>
            <p:cNvSpPr/>
            <p:nvPr/>
          </p:nvSpPr>
          <p:spPr>
            <a:xfrm>
              <a:off x="1079544" y="4652942"/>
              <a:ext cx="243296" cy="24147"/>
            </a:xfrm>
            <a:custGeom>
              <a:avLst/>
              <a:gdLst/>
              <a:ahLst/>
              <a:cxnLst/>
              <a:rect l="l" t="t" r="r" b="b"/>
              <a:pathLst>
                <a:path w="7587" h="753" extrusionOk="0">
                  <a:moveTo>
                    <a:pt x="6283" y="1"/>
                  </a:moveTo>
                  <a:cubicBezTo>
                    <a:pt x="6016" y="17"/>
                    <a:pt x="5882" y="569"/>
                    <a:pt x="5882" y="569"/>
                  </a:cubicBezTo>
                  <a:lnTo>
                    <a:pt x="1" y="469"/>
                  </a:lnTo>
                  <a:lnTo>
                    <a:pt x="1" y="569"/>
                  </a:lnTo>
                  <a:cubicBezTo>
                    <a:pt x="1222" y="688"/>
                    <a:pt x="3292" y="752"/>
                    <a:pt x="4936" y="752"/>
                  </a:cubicBezTo>
                  <a:cubicBezTo>
                    <a:pt x="6283" y="752"/>
                    <a:pt x="7344" y="709"/>
                    <a:pt x="7419" y="619"/>
                  </a:cubicBezTo>
                  <a:cubicBezTo>
                    <a:pt x="7586" y="402"/>
                    <a:pt x="6283" y="1"/>
                    <a:pt x="6283" y="1"/>
                  </a:cubicBezTo>
                  <a:close/>
                </a:path>
              </a:pathLst>
            </a:custGeom>
            <a:solidFill>
              <a:srgbClr val="FFFFFF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37"/>
            <p:cNvSpPr/>
            <p:nvPr/>
          </p:nvSpPr>
          <p:spPr>
            <a:xfrm>
              <a:off x="1077396" y="4667404"/>
              <a:ext cx="237941" cy="4874"/>
            </a:xfrm>
            <a:custGeom>
              <a:avLst/>
              <a:gdLst/>
              <a:ahLst/>
              <a:cxnLst/>
              <a:rect l="l" t="t" r="r" b="b"/>
              <a:pathLst>
                <a:path w="7420" h="152" extrusionOk="0">
                  <a:moveTo>
                    <a:pt x="84" y="1"/>
                  </a:moveTo>
                  <a:cubicBezTo>
                    <a:pt x="51" y="1"/>
                    <a:pt x="34" y="1"/>
                    <a:pt x="1" y="18"/>
                  </a:cubicBezTo>
                  <a:lnTo>
                    <a:pt x="84" y="18"/>
                  </a:lnTo>
                  <a:lnTo>
                    <a:pt x="302" y="34"/>
                  </a:lnTo>
                  <a:lnTo>
                    <a:pt x="1104" y="84"/>
                  </a:lnTo>
                  <a:cubicBezTo>
                    <a:pt x="1772" y="101"/>
                    <a:pt x="2708" y="135"/>
                    <a:pt x="3744" y="151"/>
                  </a:cubicBezTo>
                  <a:cubicBezTo>
                    <a:pt x="4779" y="151"/>
                    <a:pt x="5715" y="151"/>
                    <a:pt x="6400" y="135"/>
                  </a:cubicBezTo>
                  <a:lnTo>
                    <a:pt x="7202" y="101"/>
                  </a:lnTo>
                  <a:cubicBezTo>
                    <a:pt x="7286" y="101"/>
                    <a:pt x="7353" y="101"/>
                    <a:pt x="7419" y="84"/>
                  </a:cubicBezTo>
                  <a:lnTo>
                    <a:pt x="6400" y="84"/>
                  </a:lnTo>
                  <a:cubicBezTo>
                    <a:pt x="5715" y="101"/>
                    <a:pt x="4779" y="101"/>
                    <a:pt x="3744" y="101"/>
                  </a:cubicBezTo>
                  <a:cubicBezTo>
                    <a:pt x="2708" y="84"/>
                    <a:pt x="1772" y="68"/>
                    <a:pt x="1104" y="34"/>
                  </a:cubicBezTo>
                  <a:cubicBezTo>
                    <a:pt x="786" y="34"/>
                    <a:pt x="519" y="18"/>
                    <a:pt x="302" y="18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37"/>
            <p:cNvSpPr/>
            <p:nvPr/>
          </p:nvSpPr>
          <p:spPr>
            <a:xfrm>
              <a:off x="1267620" y="4651338"/>
              <a:ext cx="14495" cy="21998"/>
            </a:xfrm>
            <a:custGeom>
              <a:avLst/>
              <a:gdLst/>
              <a:ahLst/>
              <a:cxnLst/>
              <a:rect l="l" t="t" r="r" b="b"/>
              <a:pathLst>
                <a:path w="452" h="686" extrusionOk="0">
                  <a:moveTo>
                    <a:pt x="451" y="1"/>
                  </a:moveTo>
                  <a:lnTo>
                    <a:pt x="451" y="1"/>
                  </a:lnTo>
                  <a:cubicBezTo>
                    <a:pt x="184" y="118"/>
                    <a:pt x="0" y="385"/>
                    <a:pt x="17" y="686"/>
                  </a:cubicBezTo>
                  <a:cubicBezTo>
                    <a:pt x="67" y="418"/>
                    <a:pt x="234" y="168"/>
                    <a:pt x="4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37"/>
            <p:cNvSpPr/>
            <p:nvPr/>
          </p:nvSpPr>
          <p:spPr>
            <a:xfrm>
              <a:off x="1226349" y="4640082"/>
              <a:ext cx="8081" cy="11833"/>
            </a:xfrm>
            <a:custGeom>
              <a:avLst/>
              <a:gdLst/>
              <a:ahLst/>
              <a:cxnLst/>
              <a:rect l="l" t="t" r="r" b="b"/>
              <a:pathLst>
                <a:path w="252" h="369" extrusionOk="0">
                  <a:moveTo>
                    <a:pt x="251" y="1"/>
                  </a:moveTo>
                  <a:cubicBezTo>
                    <a:pt x="235" y="1"/>
                    <a:pt x="168" y="68"/>
                    <a:pt x="101" y="168"/>
                  </a:cubicBezTo>
                  <a:cubicBezTo>
                    <a:pt x="34" y="268"/>
                    <a:pt x="1" y="352"/>
                    <a:pt x="18" y="368"/>
                  </a:cubicBezTo>
                  <a:cubicBezTo>
                    <a:pt x="18" y="368"/>
                    <a:pt x="84" y="301"/>
                    <a:pt x="151" y="201"/>
                  </a:cubicBezTo>
                  <a:cubicBezTo>
                    <a:pt x="218" y="101"/>
                    <a:pt x="251" y="17"/>
                    <a:pt x="2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37"/>
            <p:cNvSpPr/>
            <p:nvPr/>
          </p:nvSpPr>
          <p:spPr>
            <a:xfrm>
              <a:off x="1215093" y="4637838"/>
              <a:ext cx="9139" cy="7760"/>
            </a:xfrm>
            <a:custGeom>
              <a:avLst/>
              <a:gdLst/>
              <a:ahLst/>
              <a:cxnLst/>
              <a:rect l="l" t="t" r="r" b="b"/>
              <a:pathLst>
                <a:path w="285" h="242" extrusionOk="0">
                  <a:moveTo>
                    <a:pt x="276" y="1"/>
                  </a:moveTo>
                  <a:cubicBezTo>
                    <a:pt x="250" y="1"/>
                    <a:pt x="190" y="46"/>
                    <a:pt x="118" y="104"/>
                  </a:cubicBezTo>
                  <a:cubicBezTo>
                    <a:pt x="51" y="171"/>
                    <a:pt x="1" y="238"/>
                    <a:pt x="1" y="238"/>
                  </a:cubicBezTo>
                  <a:cubicBezTo>
                    <a:pt x="3" y="240"/>
                    <a:pt x="6" y="241"/>
                    <a:pt x="10" y="241"/>
                  </a:cubicBezTo>
                  <a:cubicBezTo>
                    <a:pt x="35" y="241"/>
                    <a:pt x="95" y="196"/>
                    <a:pt x="168" y="138"/>
                  </a:cubicBezTo>
                  <a:cubicBezTo>
                    <a:pt x="235" y="71"/>
                    <a:pt x="285" y="4"/>
                    <a:pt x="285" y="4"/>
                  </a:cubicBezTo>
                  <a:cubicBezTo>
                    <a:pt x="283" y="2"/>
                    <a:pt x="280" y="1"/>
                    <a:pt x="2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37"/>
            <p:cNvSpPr/>
            <p:nvPr/>
          </p:nvSpPr>
          <p:spPr>
            <a:xfrm>
              <a:off x="1205986" y="4622958"/>
              <a:ext cx="16643" cy="2405"/>
            </a:xfrm>
            <a:custGeom>
              <a:avLst/>
              <a:gdLst/>
              <a:ahLst/>
              <a:cxnLst/>
              <a:rect l="l" t="t" r="r" b="b"/>
              <a:pathLst>
                <a:path w="519" h="75" extrusionOk="0">
                  <a:moveTo>
                    <a:pt x="1" y="0"/>
                  </a:moveTo>
                  <a:cubicBezTo>
                    <a:pt x="88" y="49"/>
                    <a:pt x="187" y="75"/>
                    <a:pt x="291" y="75"/>
                  </a:cubicBezTo>
                  <a:cubicBezTo>
                    <a:pt x="365" y="75"/>
                    <a:pt x="442" y="61"/>
                    <a:pt x="519" y="33"/>
                  </a:cubicBezTo>
                  <a:cubicBezTo>
                    <a:pt x="435" y="17"/>
                    <a:pt x="335" y="17"/>
                    <a:pt x="252" y="17"/>
                  </a:cubicBezTo>
                  <a:cubicBezTo>
                    <a:pt x="168" y="0"/>
                    <a:pt x="84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37"/>
            <p:cNvSpPr/>
            <p:nvPr/>
          </p:nvSpPr>
          <p:spPr>
            <a:xfrm>
              <a:off x="1231704" y="4626999"/>
              <a:ext cx="26840" cy="14719"/>
            </a:xfrm>
            <a:custGeom>
              <a:avLst/>
              <a:gdLst/>
              <a:ahLst/>
              <a:cxnLst/>
              <a:rect l="l" t="t" r="r" b="b"/>
              <a:pathLst>
                <a:path w="837" h="459" extrusionOk="0">
                  <a:moveTo>
                    <a:pt x="568" y="51"/>
                  </a:moveTo>
                  <a:cubicBezTo>
                    <a:pt x="632" y="51"/>
                    <a:pt x="698" y="64"/>
                    <a:pt x="753" y="91"/>
                  </a:cubicBezTo>
                  <a:cubicBezTo>
                    <a:pt x="803" y="125"/>
                    <a:pt x="769" y="191"/>
                    <a:pt x="719" y="208"/>
                  </a:cubicBezTo>
                  <a:cubicBezTo>
                    <a:pt x="669" y="242"/>
                    <a:pt x="619" y="258"/>
                    <a:pt x="569" y="275"/>
                  </a:cubicBezTo>
                  <a:cubicBezTo>
                    <a:pt x="469" y="308"/>
                    <a:pt x="368" y="342"/>
                    <a:pt x="268" y="359"/>
                  </a:cubicBezTo>
                  <a:cubicBezTo>
                    <a:pt x="185" y="367"/>
                    <a:pt x="119" y="371"/>
                    <a:pt x="73" y="375"/>
                  </a:cubicBezTo>
                  <a:lnTo>
                    <a:pt x="73" y="375"/>
                  </a:lnTo>
                  <a:cubicBezTo>
                    <a:pt x="101" y="321"/>
                    <a:pt x="135" y="269"/>
                    <a:pt x="168" y="225"/>
                  </a:cubicBezTo>
                  <a:cubicBezTo>
                    <a:pt x="235" y="158"/>
                    <a:pt x="318" y="91"/>
                    <a:pt x="419" y="75"/>
                  </a:cubicBezTo>
                  <a:cubicBezTo>
                    <a:pt x="464" y="60"/>
                    <a:pt x="515" y="51"/>
                    <a:pt x="568" y="51"/>
                  </a:cubicBezTo>
                  <a:close/>
                  <a:moveTo>
                    <a:pt x="554" y="0"/>
                  </a:moveTo>
                  <a:cubicBezTo>
                    <a:pt x="394" y="0"/>
                    <a:pt x="235" y="75"/>
                    <a:pt x="135" y="208"/>
                  </a:cubicBezTo>
                  <a:cubicBezTo>
                    <a:pt x="104" y="255"/>
                    <a:pt x="73" y="315"/>
                    <a:pt x="55" y="377"/>
                  </a:cubicBezTo>
                  <a:lnTo>
                    <a:pt x="55" y="377"/>
                  </a:lnTo>
                  <a:cubicBezTo>
                    <a:pt x="20" y="381"/>
                    <a:pt x="1" y="385"/>
                    <a:pt x="1" y="392"/>
                  </a:cubicBezTo>
                  <a:cubicBezTo>
                    <a:pt x="15" y="395"/>
                    <a:pt x="30" y="397"/>
                    <a:pt x="45" y="399"/>
                  </a:cubicBezTo>
                  <a:lnTo>
                    <a:pt x="45" y="399"/>
                  </a:lnTo>
                  <a:cubicBezTo>
                    <a:pt x="34" y="417"/>
                    <a:pt x="34" y="444"/>
                    <a:pt x="34" y="459"/>
                  </a:cubicBezTo>
                  <a:cubicBezTo>
                    <a:pt x="42" y="439"/>
                    <a:pt x="51" y="420"/>
                    <a:pt x="60" y="401"/>
                  </a:cubicBezTo>
                  <a:lnTo>
                    <a:pt x="60" y="401"/>
                  </a:lnTo>
                  <a:cubicBezTo>
                    <a:pt x="85" y="403"/>
                    <a:pt x="110" y="405"/>
                    <a:pt x="137" y="405"/>
                  </a:cubicBezTo>
                  <a:cubicBezTo>
                    <a:pt x="185" y="405"/>
                    <a:pt x="235" y="400"/>
                    <a:pt x="285" y="392"/>
                  </a:cubicBezTo>
                  <a:cubicBezTo>
                    <a:pt x="385" y="375"/>
                    <a:pt x="485" y="359"/>
                    <a:pt x="586" y="325"/>
                  </a:cubicBezTo>
                  <a:cubicBezTo>
                    <a:pt x="636" y="308"/>
                    <a:pt x="703" y="292"/>
                    <a:pt x="753" y="258"/>
                  </a:cubicBezTo>
                  <a:cubicBezTo>
                    <a:pt x="786" y="242"/>
                    <a:pt x="820" y="208"/>
                    <a:pt x="820" y="175"/>
                  </a:cubicBezTo>
                  <a:cubicBezTo>
                    <a:pt x="836" y="125"/>
                    <a:pt x="820" y="75"/>
                    <a:pt x="786" y="58"/>
                  </a:cubicBezTo>
                  <a:cubicBezTo>
                    <a:pt x="714" y="19"/>
                    <a:pt x="634" y="0"/>
                    <a:pt x="5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37"/>
            <p:cNvSpPr/>
            <p:nvPr/>
          </p:nvSpPr>
          <p:spPr>
            <a:xfrm>
              <a:off x="1222084" y="4622413"/>
              <a:ext cx="13404" cy="17701"/>
            </a:xfrm>
            <a:custGeom>
              <a:avLst/>
              <a:gdLst/>
              <a:ahLst/>
              <a:cxnLst/>
              <a:rect l="l" t="t" r="r" b="b"/>
              <a:pathLst>
                <a:path w="418" h="552" extrusionOk="0">
                  <a:moveTo>
                    <a:pt x="100" y="0"/>
                  </a:moveTo>
                  <a:cubicBezTo>
                    <a:pt x="34" y="17"/>
                    <a:pt x="0" y="67"/>
                    <a:pt x="0" y="134"/>
                  </a:cubicBezTo>
                  <a:cubicBezTo>
                    <a:pt x="17" y="167"/>
                    <a:pt x="34" y="218"/>
                    <a:pt x="50" y="251"/>
                  </a:cubicBezTo>
                  <a:cubicBezTo>
                    <a:pt x="84" y="318"/>
                    <a:pt x="134" y="368"/>
                    <a:pt x="184" y="435"/>
                  </a:cubicBezTo>
                  <a:cubicBezTo>
                    <a:pt x="234" y="485"/>
                    <a:pt x="284" y="518"/>
                    <a:pt x="351" y="535"/>
                  </a:cubicBezTo>
                  <a:cubicBezTo>
                    <a:pt x="351" y="535"/>
                    <a:pt x="284" y="485"/>
                    <a:pt x="217" y="401"/>
                  </a:cubicBezTo>
                  <a:cubicBezTo>
                    <a:pt x="167" y="351"/>
                    <a:pt x="134" y="284"/>
                    <a:pt x="100" y="234"/>
                  </a:cubicBezTo>
                  <a:cubicBezTo>
                    <a:pt x="50" y="167"/>
                    <a:pt x="34" y="67"/>
                    <a:pt x="100" y="50"/>
                  </a:cubicBezTo>
                  <a:cubicBezTo>
                    <a:pt x="167" y="50"/>
                    <a:pt x="251" y="117"/>
                    <a:pt x="284" y="167"/>
                  </a:cubicBezTo>
                  <a:cubicBezTo>
                    <a:pt x="334" y="234"/>
                    <a:pt x="351" y="284"/>
                    <a:pt x="368" y="351"/>
                  </a:cubicBezTo>
                  <a:cubicBezTo>
                    <a:pt x="368" y="418"/>
                    <a:pt x="368" y="485"/>
                    <a:pt x="368" y="552"/>
                  </a:cubicBezTo>
                  <a:cubicBezTo>
                    <a:pt x="401" y="485"/>
                    <a:pt x="418" y="418"/>
                    <a:pt x="401" y="351"/>
                  </a:cubicBezTo>
                  <a:cubicBezTo>
                    <a:pt x="401" y="284"/>
                    <a:pt x="368" y="201"/>
                    <a:pt x="334" y="151"/>
                  </a:cubicBezTo>
                  <a:cubicBezTo>
                    <a:pt x="284" y="50"/>
                    <a:pt x="184" y="0"/>
                    <a:pt x="1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37"/>
            <p:cNvSpPr/>
            <p:nvPr/>
          </p:nvSpPr>
          <p:spPr>
            <a:xfrm>
              <a:off x="1080634" y="4628314"/>
              <a:ext cx="50378" cy="41271"/>
            </a:xfrm>
            <a:custGeom>
              <a:avLst/>
              <a:gdLst/>
              <a:ahLst/>
              <a:cxnLst/>
              <a:rect l="l" t="t" r="r" b="b"/>
              <a:pathLst>
                <a:path w="1571" h="1287" extrusionOk="0">
                  <a:moveTo>
                    <a:pt x="100" y="0"/>
                  </a:moveTo>
                  <a:cubicBezTo>
                    <a:pt x="67" y="0"/>
                    <a:pt x="33" y="17"/>
                    <a:pt x="0" y="17"/>
                  </a:cubicBezTo>
                  <a:cubicBezTo>
                    <a:pt x="0" y="25"/>
                    <a:pt x="33" y="25"/>
                    <a:pt x="92" y="25"/>
                  </a:cubicBezTo>
                  <a:cubicBezTo>
                    <a:pt x="150" y="25"/>
                    <a:pt x="234" y="25"/>
                    <a:pt x="334" y="34"/>
                  </a:cubicBezTo>
                  <a:cubicBezTo>
                    <a:pt x="869" y="100"/>
                    <a:pt x="1303" y="468"/>
                    <a:pt x="1487" y="969"/>
                  </a:cubicBezTo>
                  <a:cubicBezTo>
                    <a:pt x="1537" y="1153"/>
                    <a:pt x="1554" y="1287"/>
                    <a:pt x="1554" y="1287"/>
                  </a:cubicBezTo>
                  <a:cubicBezTo>
                    <a:pt x="1571" y="1253"/>
                    <a:pt x="1571" y="1220"/>
                    <a:pt x="1554" y="1203"/>
                  </a:cubicBezTo>
                  <a:cubicBezTo>
                    <a:pt x="1554" y="1120"/>
                    <a:pt x="1537" y="1036"/>
                    <a:pt x="1521" y="952"/>
                  </a:cubicBezTo>
                  <a:cubicBezTo>
                    <a:pt x="1353" y="418"/>
                    <a:pt x="886" y="50"/>
                    <a:pt x="3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37"/>
            <p:cNvSpPr/>
            <p:nvPr/>
          </p:nvSpPr>
          <p:spPr>
            <a:xfrm>
              <a:off x="1148682" y="4656533"/>
              <a:ext cx="41271" cy="2501"/>
            </a:xfrm>
            <a:custGeom>
              <a:avLst/>
              <a:gdLst/>
              <a:ahLst/>
              <a:cxnLst/>
              <a:rect l="l" t="t" r="r" b="b"/>
              <a:pathLst>
                <a:path w="1287" h="78" extrusionOk="0">
                  <a:moveTo>
                    <a:pt x="34" y="1"/>
                  </a:moveTo>
                  <a:cubicBezTo>
                    <a:pt x="12" y="1"/>
                    <a:pt x="0" y="2"/>
                    <a:pt x="0" y="6"/>
                  </a:cubicBezTo>
                  <a:cubicBezTo>
                    <a:pt x="239" y="52"/>
                    <a:pt x="477" y="77"/>
                    <a:pt x="713" y="77"/>
                  </a:cubicBezTo>
                  <a:cubicBezTo>
                    <a:pt x="907" y="77"/>
                    <a:pt x="1098" y="60"/>
                    <a:pt x="1287" y="22"/>
                  </a:cubicBezTo>
                  <a:cubicBezTo>
                    <a:pt x="1287" y="17"/>
                    <a:pt x="1255" y="15"/>
                    <a:pt x="1200" y="15"/>
                  </a:cubicBezTo>
                  <a:cubicBezTo>
                    <a:pt x="1090" y="15"/>
                    <a:pt x="886" y="22"/>
                    <a:pt x="652" y="22"/>
                  </a:cubicBezTo>
                  <a:cubicBezTo>
                    <a:pt x="371" y="22"/>
                    <a:pt x="122" y="1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37"/>
            <p:cNvSpPr/>
            <p:nvPr/>
          </p:nvSpPr>
          <p:spPr>
            <a:xfrm>
              <a:off x="1120815" y="4656148"/>
              <a:ext cx="4842" cy="8626"/>
            </a:xfrm>
            <a:custGeom>
              <a:avLst/>
              <a:gdLst/>
              <a:ahLst/>
              <a:cxnLst/>
              <a:rect l="l" t="t" r="r" b="b"/>
              <a:pathLst>
                <a:path w="151" h="269" extrusionOk="0">
                  <a:moveTo>
                    <a:pt x="0" y="1"/>
                  </a:moveTo>
                  <a:cubicBezTo>
                    <a:pt x="0" y="18"/>
                    <a:pt x="34" y="68"/>
                    <a:pt x="67" y="135"/>
                  </a:cubicBezTo>
                  <a:cubicBezTo>
                    <a:pt x="84" y="201"/>
                    <a:pt x="100" y="268"/>
                    <a:pt x="117" y="268"/>
                  </a:cubicBezTo>
                  <a:cubicBezTo>
                    <a:pt x="134" y="268"/>
                    <a:pt x="151" y="185"/>
                    <a:pt x="117" y="118"/>
                  </a:cubicBezTo>
                  <a:cubicBezTo>
                    <a:pt x="67" y="34"/>
                    <a:pt x="17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37"/>
            <p:cNvSpPr/>
            <p:nvPr/>
          </p:nvSpPr>
          <p:spPr>
            <a:xfrm>
              <a:off x="1110617" y="4643161"/>
              <a:ext cx="5932" cy="5676"/>
            </a:xfrm>
            <a:custGeom>
              <a:avLst/>
              <a:gdLst/>
              <a:ahLst/>
              <a:cxnLst/>
              <a:rect l="l" t="t" r="r" b="b"/>
              <a:pathLst>
                <a:path w="185" h="177" extrusionOk="0">
                  <a:moveTo>
                    <a:pt x="12" y="1"/>
                  </a:moveTo>
                  <a:cubicBezTo>
                    <a:pt x="8" y="1"/>
                    <a:pt x="4" y="2"/>
                    <a:pt x="1" y="5"/>
                  </a:cubicBezTo>
                  <a:cubicBezTo>
                    <a:pt x="1" y="22"/>
                    <a:pt x="17" y="55"/>
                    <a:pt x="68" y="105"/>
                  </a:cubicBezTo>
                  <a:cubicBezTo>
                    <a:pt x="109" y="146"/>
                    <a:pt x="139" y="176"/>
                    <a:pt x="157" y="176"/>
                  </a:cubicBezTo>
                  <a:cubicBezTo>
                    <a:pt x="161" y="176"/>
                    <a:pt x="165" y="175"/>
                    <a:pt x="168" y="172"/>
                  </a:cubicBezTo>
                  <a:cubicBezTo>
                    <a:pt x="185" y="172"/>
                    <a:pt x="151" y="122"/>
                    <a:pt x="101" y="72"/>
                  </a:cubicBezTo>
                  <a:cubicBezTo>
                    <a:pt x="73" y="31"/>
                    <a:pt x="35" y="1"/>
                    <a:pt x="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37"/>
            <p:cNvSpPr/>
            <p:nvPr/>
          </p:nvSpPr>
          <p:spPr>
            <a:xfrm>
              <a:off x="1095610" y="4636427"/>
              <a:ext cx="8626" cy="3688"/>
            </a:xfrm>
            <a:custGeom>
              <a:avLst/>
              <a:gdLst/>
              <a:ahLst/>
              <a:cxnLst/>
              <a:rect l="l" t="t" r="r" b="b"/>
              <a:pathLst>
                <a:path w="269" h="115" extrusionOk="0">
                  <a:moveTo>
                    <a:pt x="80" y="0"/>
                  </a:moveTo>
                  <a:cubicBezTo>
                    <a:pt x="33" y="0"/>
                    <a:pt x="1" y="20"/>
                    <a:pt x="1" y="31"/>
                  </a:cubicBezTo>
                  <a:cubicBezTo>
                    <a:pt x="18" y="48"/>
                    <a:pt x="68" y="48"/>
                    <a:pt x="135" y="65"/>
                  </a:cubicBezTo>
                  <a:cubicBezTo>
                    <a:pt x="201" y="81"/>
                    <a:pt x="252" y="115"/>
                    <a:pt x="252" y="115"/>
                  </a:cubicBezTo>
                  <a:cubicBezTo>
                    <a:pt x="268" y="98"/>
                    <a:pt x="235" y="48"/>
                    <a:pt x="151" y="14"/>
                  </a:cubicBezTo>
                  <a:cubicBezTo>
                    <a:pt x="125" y="4"/>
                    <a:pt x="101" y="0"/>
                    <a:pt x="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37"/>
            <p:cNvSpPr/>
            <p:nvPr/>
          </p:nvSpPr>
          <p:spPr>
            <a:xfrm>
              <a:off x="1084899" y="4633797"/>
              <a:ext cx="4874" cy="2437"/>
            </a:xfrm>
            <a:custGeom>
              <a:avLst/>
              <a:gdLst/>
              <a:ahLst/>
              <a:cxnLst/>
              <a:rect l="l" t="t" r="r" b="b"/>
              <a:pathLst>
                <a:path w="152" h="76" extrusionOk="0">
                  <a:moveTo>
                    <a:pt x="38" y="0"/>
                  </a:moveTo>
                  <a:cubicBezTo>
                    <a:pt x="26" y="0"/>
                    <a:pt x="17" y="5"/>
                    <a:pt x="17" y="13"/>
                  </a:cubicBezTo>
                  <a:cubicBezTo>
                    <a:pt x="1" y="30"/>
                    <a:pt x="34" y="46"/>
                    <a:pt x="68" y="63"/>
                  </a:cubicBezTo>
                  <a:cubicBezTo>
                    <a:pt x="84" y="71"/>
                    <a:pt x="101" y="76"/>
                    <a:pt x="114" y="76"/>
                  </a:cubicBezTo>
                  <a:cubicBezTo>
                    <a:pt x="126" y="76"/>
                    <a:pt x="134" y="71"/>
                    <a:pt x="134" y="63"/>
                  </a:cubicBezTo>
                  <a:cubicBezTo>
                    <a:pt x="151" y="63"/>
                    <a:pt x="118" y="30"/>
                    <a:pt x="84" y="13"/>
                  </a:cubicBezTo>
                  <a:cubicBezTo>
                    <a:pt x="68" y="5"/>
                    <a:pt x="51" y="0"/>
                    <a:pt x="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37"/>
            <p:cNvSpPr/>
            <p:nvPr/>
          </p:nvSpPr>
          <p:spPr>
            <a:xfrm>
              <a:off x="1248315" y="4620265"/>
              <a:ext cx="263114" cy="64424"/>
            </a:xfrm>
            <a:custGeom>
              <a:avLst/>
              <a:gdLst/>
              <a:ahLst/>
              <a:cxnLst/>
              <a:rect l="l" t="t" r="r" b="b"/>
              <a:pathLst>
                <a:path w="8205" h="2009" extrusionOk="0">
                  <a:moveTo>
                    <a:pt x="68" y="0"/>
                  </a:moveTo>
                  <a:lnTo>
                    <a:pt x="1" y="1671"/>
                  </a:lnTo>
                  <a:lnTo>
                    <a:pt x="285" y="1705"/>
                  </a:lnTo>
                  <a:cubicBezTo>
                    <a:pt x="1212" y="1782"/>
                    <a:pt x="4385" y="2008"/>
                    <a:pt x="6164" y="2008"/>
                  </a:cubicBezTo>
                  <a:cubicBezTo>
                    <a:pt x="6693" y="2008"/>
                    <a:pt x="7098" y="1988"/>
                    <a:pt x="7286" y="1939"/>
                  </a:cubicBezTo>
                  <a:cubicBezTo>
                    <a:pt x="8205" y="1688"/>
                    <a:pt x="4479" y="719"/>
                    <a:pt x="4479" y="719"/>
                  </a:cubicBezTo>
                  <a:lnTo>
                    <a:pt x="4495" y="318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37"/>
            <p:cNvSpPr/>
            <p:nvPr/>
          </p:nvSpPr>
          <p:spPr>
            <a:xfrm>
              <a:off x="1248860" y="4632547"/>
              <a:ext cx="50923" cy="41880"/>
            </a:xfrm>
            <a:custGeom>
              <a:avLst/>
              <a:gdLst/>
              <a:ahLst/>
              <a:cxnLst/>
              <a:rect l="l" t="t" r="r" b="b"/>
              <a:pathLst>
                <a:path w="1588" h="1306" extrusionOk="0">
                  <a:moveTo>
                    <a:pt x="103" y="0"/>
                  </a:moveTo>
                  <a:cubicBezTo>
                    <a:pt x="80" y="0"/>
                    <a:pt x="57" y="1"/>
                    <a:pt x="34" y="2"/>
                  </a:cubicBezTo>
                  <a:lnTo>
                    <a:pt x="1" y="1222"/>
                  </a:lnTo>
                  <a:lnTo>
                    <a:pt x="1588" y="1305"/>
                  </a:lnTo>
                  <a:cubicBezTo>
                    <a:pt x="1538" y="937"/>
                    <a:pt x="1337" y="587"/>
                    <a:pt x="1053" y="353"/>
                  </a:cubicBezTo>
                  <a:cubicBezTo>
                    <a:pt x="787" y="118"/>
                    <a:pt x="447" y="0"/>
                    <a:pt x="103" y="0"/>
                  </a:cubicBezTo>
                  <a:close/>
                </a:path>
              </a:pathLst>
            </a:custGeom>
            <a:solidFill>
              <a:srgbClr val="FFFFFF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37"/>
            <p:cNvSpPr/>
            <p:nvPr/>
          </p:nvSpPr>
          <p:spPr>
            <a:xfrm>
              <a:off x="1248315" y="4660990"/>
              <a:ext cx="243841" cy="23057"/>
            </a:xfrm>
            <a:custGeom>
              <a:avLst/>
              <a:gdLst/>
              <a:ahLst/>
              <a:cxnLst/>
              <a:rect l="l" t="t" r="r" b="b"/>
              <a:pathLst>
                <a:path w="7604" h="719" extrusionOk="0">
                  <a:moveTo>
                    <a:pt x="6300" y="0"/>
                  </a:moveTo>
                  <a:cubicBezTo>
                    <a:pt x="6033" y="0"/>
                    <a:pt x="5882" y="552"/>
                    <a:pt x="5882" y="552"/>
                  </a:cubicBezTo>
                  <a:lnTo>
                    <a:pt x="18" y="301"/>
                  </a:lnTo>
                  <a:lnTo>
                    <a:pt x="1" y="401"/>
                  </a:lnTo>
                  <a:cubicBezTo>
                    <a:pt x="1511" y="583"/>
                    <a:pt x="4316" y="718"/>
                    <a:pt x="6012" y="718"/>
                  </a:cubicBezTo>
                  <a:cubicBezTo>
                    <a:pt x="6813" y="718"/>
                    <a:pt x="7366" y="688"/>
                    <a:pt x="7419" y="619"/>
                  </a:cubicBezTo>
                  <a:cubicBezTo>
                    <a:pt x="7603" y="418"/>
                    <a:pt x="6300" y="0"/>
                    <a:pt x="6300" y="0"/>
                  </a:cubicBezTo>
                  <a:close/>
                </a:path>
              </a:pathLst>
            </a:custGeom>
            <a:solidFill>
              <a:srgbClr val="FFFFFF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37"/>
            <p:cNvSpPr/>
            <p:nvPr/>
          </p:nvSpPr>
          <p:spPr>
            <a:xfrm>
              <a:off x="1246712" y="4670643"/>
              <a:ext cx="237396" cy="8594"/>
            </a:xfrm>
            <a:custGeom>
              <a:avLst/>
              <a:gdLst/>
              <a:ahLst/>
              <a:cxnLst/>
              <a:rect l="l" t="t" r="r" b="b"/>
              <a:pathLst>
                <a:path w="7403" h="268" extrusionOk="0">
                  <a:moveTo>
                    <a:pt x="1" y="0"/>
                  </a:moveTo>
                  <a:cubicBezTo>
                    <a:pt x="17" y="0"/>
                    <a:pt x="51" y="17"/>
                    <a:pt x="68" y="17"/>
                  </a:cubicBezTo>
                  <a:lnTo>
                    <a:pt x="285" y="34"/>
                  </a:lnTo>
                  <a:cubicBezTo>
                    <a:pt x="502" y="50"/>
                    <a:pt x="769" y="67"/>
                    <a:pt x="1087" y="84"/>
                  </a:cubicBezTo>
                  <a:cubicBezTo>
                    <a:pt x="1772" y="134"/>
                    <a:pt x="2708" y="184"/>
                    <a:pt x="3727" y="217"/>
                  </a:cubicBezTo>
                  <a:cubicBezTo>
                    <a:pt x="4763" y="267"/>
                    <a:pt x="5698" y="267"/>
                    <a:pt x="6383" y="267"/>
                  </a:cubicBezTo>
                  <a:lnTo>
                    <a:pt x="7185" y="267"/>
                  </a:lnTo>
                  <a:lnTo>
                    <a:pt x="7403" y="251"/>
                  </a:lnTo>
                  <a:lnTo>
                    <a:pt x="7185" y="234"/>
                  </a:lnTo>
                  <a:lnTo>
                    <a:pt x="6383" y="234"/>
                  </a:lnTo>
                  <a:cubicBezTo>
                    <a:pt x="5698" y="217"/>
                    <a:pt x="4763" y="201"/>
                    <a:pt x="3743" y="167"/>
                  </a:cubicBezTo>
                  <a:cubicBezTo>
                    <a:pt x="2708" y="134"/>
                    <a:pt x="1772" y="84"/>
                    <a:pt x="1087" y="50"/>
                  </a:cubicBezTo>
                  <a:lnTo>
                    <a:pt x="285" y="17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37"/>
            <p:cNvSpPr/>
            <p:nvPr/>
          </p:nvSpPr>
          <p:spPr>
            <a:xfrm>
              <a:off x="1436936" y="4658842"/>
              <a:ext cx="14495" cy="21998"/>
            </a:xfrm>
            <a:custGeom>
              <a:avLst/>
              <a:gdLst/>
              <a:ahLst/>
              <a:cxnLst/>
              <a:rect l="l" t="t" r="r" b="b"/>
              <a:pathLst>
                <a:path w="452" h="686" extrusionOk="0">
                  <a:moveTo>
                    <a:pt x="451" y="0"/>
                  </a:moveTo>
                  <a:cubicBezTo>
                    <a:pt x="167" y="117"/>
                    <a:pt x="0" y="385"/>
                    <a:pt x="0" y="686"/>
                  </a:cubicBezTo>
                  <a:cubicBezTo>
                    <a:pt x="34" y="552"/>
                    <a:pt x="101" y="418"/>
                    <a:pt x="167" y="301"/>
                  </a:cubicBezTo>
                  <a:cubicBezTo>
                    <a:pt x="251" y="201"/>
                    <a:pt x="334" y="101"/>
                    <a:pt x="4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37"/>
            <p:cNvSpPr/>
            <p:nvPr/>
          </p:nvSpPr>
          <p:spPr>
            <a:xfrm>
              <a:off x="1395665" y="4646528"/>
              <a:ext cx="8626" cy="11801"/>
            </a:xfrm>
            <a:custGeom>
              <a:avLst/>
              <a:gdLst/>
              <a:ahLst/>
              <a:cxnLst/>
              <a:rect l="l" t="t" r="r" b="b"/>
              <a:pathLst>
                <a:path w="269" h="368" extrusionOk="0">
                  <a:moveTo>
                    <a:pt x="251" y="0"/>
                  </a:moveTo>
                  <a:cubicBezTo>
                    <a:pt x="235" y="0"/>
                    <a:pt x="185" y="67"/>
                    <a:pt x="118" y="167"/>
                  </a:cubicBezTo>
                  <a:cubicBezTo>
                    <a:pt x="34" y="268"/>
                    <a:pt x="1" y="351"/>
                    <a:pt x="17" y="368"/>
                  </a:cubicBezTo>
                  <a:cubicBezTo>
                    <a:pt x="17" y="368"/>
                    <a:pt x="84" y="301"/>
                    <a:pt x="151" y="201"/>
                  </a:cubicBezTo>
                  <a:cubicBezTo>
                    <a:pt x="218" y="100"/>
                    <a:pt x="268" y="17"/>
                    <a:pt x="2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37"/>
            <p:cNvSpPr/>
            <p:nvPr/>
          </p:nvSpPr>
          <p:spPr>
            <a:xfrm>
              <a:off x="1384410" y="4644283"/>
              <a:ext cx="9684" cy="7632"/>
            </a:xfrm>
            <a:custGeom>
              <a:avLst/>
              <a:gdLst/>
              <a:ahLst/>
              <a:cxnLst/>
              <a:rect l="l" t="t" r="r" b="b"/>
              <a:pathLst>
                <a:path w="302" h="238" extrusionOk="0">
                  <a:moveTo>
                    <a:pt x="281" y="0"/>
                  </a:moveTo>
                  <a:cubicBezTo>
                    <a:pt x="267" y="0"/>
                    <a:pt x="207" y="44"/>
                    <a:pt x="134" y="87"/>
                  </a:cubicBezTo>
                  <a:cubicBezTo>
                    <a:pt x="51" y="154"/>
                    <a:pt x="1" y="221"/>
                    <a:pt x="1" y="237"/>
                  </a:cubicBezTo>
                  <a:cubicBezTo>
                    <a:pt x="18" y="237"/>
                    <a:pt x="84" y="204"/>
                    <a:pt x="168" y="137"/>
                  </a:cubicBezTo>
                  <a:cubicBezTo>
                    <a:pt x="251" y="70"/>
                    <a:pt x="302" y="3"/>
                    <a:pt x="285" y="3"/>
                  </a:cubicBezTo>
                  <a:cubicBezTo>
                    <a:pt x="285" y="1"/>
                    <a:pt x="284" y="0"/>
                    <a:pt x="2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37"/>
            <p:cNvSpPr/>
            <p:nvPr/>
          </p:nvSpPr>
          <p:spPr>
            <a:xfrm>
              <a:off x="1375848" y="4628827"/>
              <a:ext cx="16643" cy="2565"/>
            </a:xfrm>
            <a:custGeom>
              <a:avLst/>
              <a:gdLst/>
              <a:ahLst/>
              <a:cxnLst/>
              <a:rect l="l" t="t" r="r" b="b"/>
              <a:pathLst>
                <a:path w="519" h="80" extrusionOk="0">
                  <a:moveTo>
                    <a:pt x="0" y="1"/>
                  </a:moveTo>
                  <a:lnTo>
                    <a:pt x="0" y="1"/>
                  </a:lnTo>
                  <a:cubicBezTo>
                    <a:pt x="94" y="53"/>
                    <a:pt x="202" y="79"/>
                    <a:pt x="313" y="79"/>
                  </a:cubicBezTo>
                  <a:cubicBezTo>
                    <a:pt x="381" y="79"/>
                    <a:pt x="450" y="70"/>
                    <a:pt x="518" y="51"/>
                  </a:cubicBezTo>
                  <a:cubicBezTo>
                    <a:pt x="335" y="34"/>
                    <a:pt x="168" y="18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37"/>
            <p:cNvSpPr/>
            <p:nvPr/>
          </p:nvSpPr>
          <p:spPr>
            <a:xfrm>
              <a:off x="1401021" y="4633797"/>
              <a:ext cx="27354" cy="14911"/>
            </a:xfrm>
            <a:custGeom>
              <a:avLst/>
              <a:gdLst/>
              <a:ahLst/>
              <a:cxnLst/>
              <a:rect l="l" t="t" r="r" b="b"/>
              <a:pathLst>
                <a:path w="853" h="465" extrusionOk="0">
                  <a:moveTo>
                    <a:pt x="572" y="58"/>
                  </a:moveTo>
                  <a:cubicBezTo>
                    <a:pt x="640" y="58"/>
                    <a:pt x="711" y="74"/>
                    <a:pt x="769" y="113"/>
                  </a:cubicBezTo>
                  <a:cubicBezTo>
                    <a:pt x="803" y="147"/>
                    <a:pt x="786" y="197"/>
                    <a:pt x="736" y="230"/>
                  </a:cubicBezTo>
                  <a:cubicBezTo>
                    <a:pt x="686" y="247"/>
                    <a:pt x="636" y="264"/>
                    <a:pt x="586" y="280"/>
                  </a:cubicBezTo>
                  <a:cubicBezTo>
                    <a:pt x="485" y="314"/>
                    <a:pt x="385" y="330"/>
                    <a:pt x="285" y="347"/>
                  </a:cubicBezTo>
                  <a:cubicBezTo>
                    <a:pt x="207" y="363"/>
                    <a:pt x="140" y="367"/>
                    <a:pt x="91" y="370"/>
                  </a:cubicBezTo>
                  <a:lnTo>
                    <a:pt x="91" y="370"/>
                  </a:lnTo>
                  <a:cubicBezTo>
                    <a:pt x="115" y="319"/>
                    <a:pt x="143" y="272"/>
                    <a:pt x="185" y="230"/>
                  </a:cubicBezTo>
                  <a:cubicBezTo>
                    <a:pt x="251" y="147"/>
                    <a:pt x="335" y="96"/>
                    <a:pt x="435" y="80"/>
                  </a:cubicBezTo>
                  <a:cubicBezTo>
                    <a:pt x="477" y="66"/>
                    <a:pt x="524" y="58"/>
                    <a:pt x="572" y="58"/>
                  </a:cubicBezTo>
                  <a:close/>
                  <a:moveTo>
                    <a:pt x="554" y="1"/>
                  </a:moveTo>
                  <a:cubicBezTo>
                    <a:pt x="400" y="1"/>
                    <a:pt x="248" y="68"/>
                    <a:pt x="151" y="197"/>
                  </a:cubicBezTo>
                  <a:cubicBezTo>
                    <a:pt x="103" y="244"/>
                    <a:pt x="71" y="307"/>
                    <a:pt x="53" y="371"/>
                  </a:cubicBezTo>
                  <a:lnTo>
                    <a:pt x="53" y="371"/>
                  </a:lnTo>
                  <a:cubicBezTo>
                    <a:pt x="20" y="372"/>
                    <a:pt x="1" y="374"/>
                    <a:pt x="1" y="380"/>
                  </a:cubicBezTo>
                  <a:cubicBezTo>
                    <a:pt x="17" y="383"/>
                    <a:pt x="34" y="386"/>
                    <a:pt x="51" y="388"/>
                  </a:cubicBezTo>
                  <a:lnTo>
                    <a:pt x="51" y="388"/>
                  </a:lnTo>
                  <a:cubicBezTo>
                    <a:pt x="49" y="416"/>
                    <a:pt x="35" y="433"/>
                    <a:pt x="51" y="464"/>
                  </a:cubicBezTo>
                  <a:cubicBezTo>
                    <a:pt x="61" y="439"/>
                    <a:pt x="71" y="415"/>
                    <a:pt x="81" y="391"/>
                  </a:cubicBezTo>
                  <a:lnTo>
                    <a:pt x="81" y="391"/>
                  </a:lnTo>
                  <a:cubicBezTo>
                    <a:pt x="154" y="397"/>
                    <a:pt x="224" y="397"/>
                    <a:pt x="285" y="397"/>
                  </a:cubicBezTo>
                  <a:cubicBezTo>
                    <a:pt x="385" y="380"/>
                    <a:pt x="485" y="364"/>
                    <a:pt x="586" y="330"/>
                  </a:cubicBezTo>
                  <a:cubicBezTo>
                    <a:pt x="652" y="314"/>
                    <a:pt x="719" y="297"/>
                    <a:pt x="769" y="264"/>
                  </a:cubicBezTo>
                  <a:cubicBezTo>
                    <a:pt x="803" y="247"/>
                    <a:pt x="820" y="213"/>
                    <a:pt x="836" y="180"/>
                  </a:cubicBezTo>
                  <a:cubicBezTo>
                    <a:pt x="853" y="147"/>
                    <a:pt x="836" y="96"/>
                    <a:pt x="803" y="63"/>
                  </a:cubicBezTo>
                  <a:cubicBezTo>
                    <a:pt x="725" y="21"/>
                    <a:pt x="640" y="1"/>
                    <a:pt x="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37"/>
            <p:cNvSpPr/>
            <p:nvPr/>
          </p:nvSpPr>
          <p:spPr>
            <a:xfrm>
              <a:off x="1391914" y="4628827"/>
              <a:ext cx="13436" cy="17733"/>
            </a:xfrm>
            <a:custGeom>
              <a:avLst/>
              <a:gdLst/>
              <a:ahLst/>
              <a:cxnLst/>
              <a:rect l="l" t="t" r="r" b="b"/>
              <a:pathLst>
                <a:path w="419" h="553" extrusionOk="0">
                  <a:moveTo>
                    <a:pt x="101" y="1"/>
                  </a:moveTo>
                  <a:cubicBezTo>
                    <a:pt x="34" y="1"/>
                    <a:pt x="1" y="68"/>
                    <a:pt x="1" y="118"/>
                  </a:cubicBezTo>
                  <a:cubicBezTo>
                    <a:pt x="17" y="168"/>
                    <a:pt x="34" y="218"/>
                    <a:pt x="51" y="251"/>
                  </a:cubicBezTo>
                  <a:cubicBezTo>
                    <a:pt x="84" y="318"/>
                    <a:pt x="134" y="368"/>
                    <a:pt x="185" y="435"/>
                  </a:cubicBezTo>
                  <a:cubicBezTo>
                    <a:pt x="218" y="485"/>
                    <a:pt x="268" y="519"/>
                    <a:pt x="335" y="552"/>
                  </a:cubicBezTo>
                  <a:cubicBezTo>
                    <a:pt x="335" y="535"/>
                    <a:pt x="285" y="502"/>
                    <a:pt x="201" y="402"/>
                  </a:cubicBezTo>
                  <a:cubicBezTo>
                    <a:pt x="168" y="352"/>
                    <a:pt x="118" y="285"/>
                    <a:pt x="101" y="235"/>
                  </a:cubicBezTo>
                  <a:cubicBezTo>
                    <a:pt x="51" y="168"/>
                    <a:pt x="34" y="68"/>
                    <a:pt x="101" y="51"/>
                  </a:cubicBezTo>
                  <a:cubicBezTo>
                    <a:pt x="185" y="51"/>
                    <a:pt x="251" y="118"/>
                    <a:pt x="285" y="168"/>
                  </a:cubicBezTo>
                  <a:cubicBezTo>
                    <a:pt x="335" y="235"/>
                    <a:pt x="352" y="302"/>
                    <a:pt x="368" y="368"/>
                  </a:cubicBezTo>
                  <a:cubicBezTo>
                    <a:pt x="368" y="435"/>
                    <a:pt x="368" y="485"/>
                    <a:pt x="368" y="552"/>
                  </a:cubicBezTo>
                  <a:cubicBezTo>
                    <a:pt x="402" y="502"/>
                    <a:pt x="418" y="419"/>
                    <a:pt x="402" y="352"/>
                  </a:cubicBezTo>
                  <a:cubicBezTo>
                    <a:pt x="402" y="285"/>
                    <a:pt x="368" y="218"/>
                    <a:pt x="335" y="151"/>
                  </a:cubicBezTo>
                  <a:cubicBezTo>
                    <a:pt x="285" y="68"/>
                    <a:pt x="201" y="1"/>
                    <a:pt x="1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37"/>
            <p:cNvSpPr/>
            <p:nvPr/>
          </p:nvSpPr>
          <p:spPr>
            <a:xfrm>
              <a:off x="1250464" y="4631104"/>
              <a:ext cx="49320" cy="42778"/>
            </a:xfrm>
            <a:custGeom>
              <a:avLst/>
              <a:gdLst/>
              <a:ahLst/>
              <a:cxnLst/>
              <a:rect l="l" t="t" r="r" b="b"/>
              <a:pathLst>
                <a:path w="1538" h="1334" extrusionOk="0">
                  <a:moveTo>
                    <a:pt x="212" y="1"/>
                  </a:moveTo>
                  <a:cubicBezTo>
                    <a:pt x="172" y="1"/>
                    <a:pt x="134" y="5"/>
                    <a:pt x="101" y="13"/>
                  </a:cubicBezTo>
                  <a:cubicBezTo>
                    <a:pt x="68" y="13"/>
                    <a:pt x="34" y="13"/>
                    <a:pt x="1" y="30"/>
                  </a:cubicBezTo>
                  <a:cubicBezTo>
                    <a:pt x="1" y="34"/>
                    <a:pt x="8" y="35"/>
                    <a:pt x="20" y="35"/>
                  </a:cubicBezTo>
                  <a:cubicBezTo>
                    <a:pt x="44" y="35"/>
                    <a:pt x="86" y="31"/>
                    <a:pt x="143" y="31"/>
                  </a:cubicBezTo>
                  <a:cubicBezTo>
                    <a:pt x="196" y="31"/>
                    <a:pt x="261" y="34"/>
                    <a:pt x="335" y="47"/>
                  </a:cubicBezTo>
                  <a:cubicBezTo>
                    <a:pt x="870" y="130"/>
                    <a:pt x="1304" y="498"/>
                    <a:pt x="1454" y="1016"/>
                  </a:cubicBezTo>
                  <a:cubicBezTo>
                    <a:pt x="1521" y="1200"/>
                    <a:pt x="1521" y="1333"/>
                    <a:pt x="1538" y="1333"/>
                  </a:cubicBezTo>
                  <a:cubicBezTo>
                    <a:pt x="1538" y="1300"/>
                    <a:pt x="1538" y="1267"/>
                    <a:pt x="1538" y="1233"/>
                  </a:cubicBezTo>
                  <a:cubicBezTo>
                    <a:pt x="1521" y="1150"/>
                    <a:pt x="1521" y="1083"/>
                    <a:pt x="1488" y="999"/>
                  </a:cubicBezTo>
                  <a:cubicBezTo>
                    <a:pt x="1354" y="464"/>
                    <a:pt x="886" y="63"/>
                    <a:pt x="335" y="13"/>
                  </a:cubicBezTo>
                  <a:cubicBezTo>
                    <a:pt x="293" y="5"/>
                    <a:pt x="251" y="1"/>
                    <a:pt x="2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37"/>
            <p:cNvSpPr/>
            <p:nvPr/>
          </p:nvSpPr>
          <p:spPr>
            <a:xfrm>
              <a:off x="1317966" y="4661375"/>
              <a:ext cx="41303" cy="2565"/>
            </a:xfrm>
            <a:custGeom>
              <a:avLst/>
              <a:gdLst/>
              <a:ahLst/>
              <a:cxnLst/>
              <a:rect l="l" t="t" r="r" b="b"/>
              <a:pathLst>
                <a:path w="1288" h="80" extrusionOk="0">
                  <a:moveTo>
                    <a:pt x="33" y="0"/>
                  </a:moveTo>
                  <a:cubicBezTo>
                    <a:pt x="12" y="0"/>
                    <a:pt x="1" y="2"/>
                    <a:pt x="1" y="5"/>
                  </a:cubicBezTo>
                  <a:cubicBezTo>
                    <a:pt x="244" y="54"/>
                    <a:pt x="499" y="80"/>
                    <a:pt x="752" y="80"/>
                  </a:cubicBezTo>
                  <a:cubicBezTo>
                    <a:pt x="933" y="80"/>
                    <a:pt x="1113" y="66"/>
                    <a:pt x="1288" y="38"/>
                  </a:cubicBezTo>
                  <a:cubicBezTo>
                    <a:pt x="1288" y="38"/>
                    <a:pt x="1003" y="38"/>
                    <a:pt x="653" y="22"/>
                  </a:cubicBezTo>
                  <a:cubicBezTo>
                    <a:pt x="359" y="22"/>
                    <a:pt x="118" y="0"/>
                    <a:pt x="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37"/>
            <p:cNvSpPr/>
            <p:nvPr/>
          </p:nvSpPr>
          <p:spPr>
            <a:xfrm>
              <a:off x="1290131" y="4660349"/>
              <a:ext cx="4297" cy="8177"/>
            </a:xfrm>
            <a:custGeom>
              <a:avLst/>
              <a:gdLst/>
              <a:ahLst/>
              <a:cxnLst/>
              <a:rect l="l" t="t" r="r" b="b"/>
              <a:pathLst>
                <a:path w="134" h="255" extrusionOk="0">
                  <a:moveTo>
                    <a:pt x="8" y="0"/>
                  </a:moveTo>
                  <a:cubicBezTo>
                    <a:pt x="5" y="0"/>
                    <a:pt x="2" y="1"/>
                    <a:pt x="0" y="4"/>
                  </a:cubicBezTo>
                  <a:cubicBezTo>
                    <a:pt x="0" y="4"/>
                    <a:pt x="34" y="54"/>
                    <a:pt x="50" y="121"/>
                  </a:cubicBezTo>
                  <a:cubicBezTo>
                    <a:pt x="84" y="187"/>
                    <a:pt x="100" y="254"/>
                    <a:pt x="117" y="254"/>
                  </a:cubicBezTo>
                  <a:cubicBezTo>
                    <a:pt x="134" y="254"/>
                    <a:pt x="134" y="187"/>
                    <a:pt x="100" y="104"/>
                  </a:cubicBezTo>
                  <a:cubicBezTo>
                    <a:pt x="71" y="46"/>
                    <a:pt x="30" y="0"/>
                    <a:pt x="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37"/>
            <p:cNvSpPr/>
            <p:nvPr/>
          </p:nvSpPr>
          <p:spPr>
            <a:xfrm>
              <a:off x="1279934" y="4646913"/>
              <a:ext cx="5932" cy="5676"/>
            </a:xfrm>
            <a:custGeom>
              <a:avLst/>
              <a:gdLst/>
              <a:ahLst/>
              <a:cxnLst/>
              <a:rect l="l" t="t" r="r" b="b"/>
              <a:pathLst>
                <a:path w="185" h="177" extrusionOk="0">
                  <a:moveTo>
                    <a:pt x="22" y="1"/>
                  </a:moveTo>
                  <a:cubicBezTo>
                    <a:pt x="19" y="1"/>
                    <a:pt x="17" y="2"/>
                    <a:pt x="17" y="5"/>
                  </a:cubicBezTo>
                  <a:cubicBezTo>
                    <a:pt x="1" y="5"/>
                    <a:pt x="34" y="55"/>
                    <a:pt x="67" y="105"/>
                  </a:cubicBezTo>
                  <a:cubicBezTo>
                    <a:pt x="109" y="146"/>
                    <a:pt x="150" y="176"/>
                    <a:pt x="163" y="176"/>
                  </a:cubicBezTo>
                  <a:cubicBezTo>
                    <a:pt x="166" y="176"/>
                    <a:pt x="168" y="175"/>
                    <a:pt x="168" y="172"/>
                  </a:cubicBezTo>
                  <a:cubicBezTo>
                    <a:pt x="184" y="172"/>
                    <a:pt x="151" y="122"/>
                    <a:pt x="118" y="72"/>
                  </a:cubicBezTo>
                  <a:cubicBezTo>
                    <a:pt x="76" y="30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37"/>
            <p:cNvSpPr/>
            <p:nvPr/>
          </p:nvSpPr>
          <p:spPr>
            <a:xfrm>
              <a:off x="1265471" y="4639858"/>
              <a:ext cx="8594" cy="3624"/>
            </a:xfrm>
            <a:custGeom>
              <a:avLst/>
              <a:gdLst/>
              <a:ahLst/>
              <a:cxnLst/>
              <a:rect l="l" t="t" r="r" b="b"/>
              <a:pathLst>
                <a:path w="268" h="113" extrusionOk="0">
                  <a:moveTo>
                    <a:pt x="83" y="1"/>
                  </a:moveTo>
                  <a:cubicBezTo>
                    <a:pt x="34" y="1"/>
                    <a:pt x="1" y="13"/>
                    <a:pt x="1" y="24"/>
                  </a:cubicBezTo>
                  <a:cubicBezTo>
                    <a:pt x="1" y="41"/>
                    <a:pt x="67" y="41"/>
                    <a:pt x="134" y="58"/>
                  </a:cubicBezTo>
                  <a:cubicBezTo>
                    <a:pt x="175" y="85"/>
                    <a:pt x="216" y="112"/>
                    <a:pt x="239" y="112"/>
                  </a:cubicBezTo>
                  <a:cubicBezTo>
                    <a:pt x="244" y="112"/>
                    <a:pt x="248" y="111"/>
                    <a:pt x="251" y="108"/>
                  </a:cubicBezTo>
                  <a:cubicBezTo>
                    <a:pt x="268" y="108"/>
                    <a:pt x="218" y="41"/>
                    <a:pt x="151" y="8"/>
                  </a:cubicBezTo>
                  <a:cubicBezTo>
                    <a:pt x="126" y="3"/>
                    <a:pt x="103" y="1"/>
                    <a:pt x="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37"/>
            <p:cNvSpPr/>
            <p:nvPr/>
          </p:nvSpPr>
          <p:spPr>
            <a:xfrm>
              <a:off x="1254761" y="4637004"/>
              <a:ext cx="4842" cy="2437"/>
            </a:xfrm>
            <a:custGeom>
              <a:avLst/>
              <a:gdLst/>
              <a:ahLst/>
              <a:cxnLst/>
              <a:rect l="l" t="t" r="r" b="b"/>
              <a:pathLst>
                <a:path w="151" h="76" extrusionOk="0">
                  <a:moveTo>
                    <a:pt x="36" y="1"/>
                  </a:moveTo>
                  <a:cubicBezTo>
                    <a:pt x="21" y="1"/>
                    <a:pt x="9" y="5"/>
                    <a:pt x="0" y="13"/>
                  </a:cubicBezTo>
                  <a:cubicBezTo>
                    <a:pt x="0" y="30"/>
                    <a:pt x="17" y="47"/>
                    <a:pt x="67" y="63"/>
                  </a:cubicBezTo>
                  <a:cubicBezTo>
                    <a:pt x="84" y="72"/>
                    <a:pt x="101" y="76"/>
                    <a:pt x="113" y="76"/>
                  </a:cubicBezTo>
                  <a:cubicBezTo>
                    <a:pt x="126" y="76"/>
                    <a:pt x="134" y="72"/>
                    <a:pt x="134" y="63"/>
                  </a:cubicBezTo>
                  <a:cubicBezTo>
                    <a:pt x="151" y="47"/>
                    <a:pt x="117" y="30"/>
                    <a:pt x="84" y="13"/>
                  </a:cubicBezTo>
                  <a:cubicBezTo>
                    <a:pt x="67" y="5"/>
                    <a:pt x="50" y="1"/>
                    <a:pt x="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37"/>
            <p:cNvSpPr/>
            <p:nvPr/>
          </p:nvSpPr>
          <p:spPr>
            <a:xfrm>
              <a:off x="995431" y="2916422"/>
              <a:ext cx="495122" cy="1711923"/>
            </a:xfrm>
            <a:custGeom>
              <a:avLst/>
              <a:gdLst/>
              <a:ahLst/>
              <a:cxnLst/>
              <a:rect l="l" t="t" r="r" b="b"/>
              <a:pathLst>
                <a:path w="15440" h="5338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6851" y="24244"/>
                    <a:pt x="6968" y="24696"/>
                  </a:cubicBezTo>
                  <a:cubicBezTo>
                    <a:pt x="7068" y="25147"/>
                    <a:pt x="1989" y="53267"/>
                    <a:pt x="1989" y="53267"/>
                  </a:cubicBezTo>
                  <a:lnTo>
                    <a:pt x="11162" y="53384"/>
                  </a:lnTo>
                  <a:cubicBezTo>
                    <a:pt x="11162" y="53384"/>
                    <a:pt x="14370" y="28889"/>
                    <a:pt x="14904" y="27703"/>
                  </a:cubicBezTo>
                  <a:cubicBezTo>
                    <a:pt x="15439" y="26517"/>
                    <a:pt x="11747" y="1972"/>
                    <a:pt x="11747" y="197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37"/>
            <p:cNvSpPr/>
            <p:nvPr/>
          </p:nvSpPr>
          <p:spPr>
            <a:xfrm>
              <a:off x="891468" y="2896605"/>
              <a:ext cx="555153" cy="1746204"/>
            </a:xfrm>
            <a:custGeom>
              <a:avLst/>
              <a:gdLst/>
              <a:ahLst/>
              <a:cxnLst/>
              <a:rect l="l" t="t" r="r" b="b"/>
              <a:pathLst>
                <a:path w="17312" h="54454" extrusionOk="0">
                  <a:moveTo>
                    <a:pt x="1488" y="0"/>
                  </a:moveTo>
                  <a:lnTo>
                    <a:pt x="1120" y="869"/>
                  </a:lnTo>
                  <a:cubicBezTo>
                    <a:pt x="51" y="3425"/>
                    <a:pt x="1" y="6283"/>
                    <a:pt x="987" y="8856"/>
                  </a:cubicBezTo>
                  <a:lnTo>
                    <a:pt x="8155" y="27586"/>
                  </a:lnTo>
                  <a:cubicBezTo>
                    <a:pt x="8656" y="28923"/>
                    <a:pt x="8957" y="30309"/>
                    <a:pt x="9040" y="31730"/>
                  </a:cubicBezTo>
                  <a:lnTo>
                    <a:pt x="10160" y="53952"/>
                  </a:lnTo>
                  <a:lnTo>
                    <a:pt x="17311" y="54453"/>
                  </a:lnTo>
                  <a:cubicBezTo>
                    <a:pt x="17311" y="54453"/>
                    <a:pt x="16810" y="36291"/>
                    <a:pt x="16793" y="30593"/>
                  </a:cubicBezTo>
                  <a:cubicBezTo>
                    <a:pt x="16793" y="26299"/>
                    <a:pt x="13702" y="12665"/>
                    <a:pt x="11964" y="6099"/>
                  </a:cubicBezTo>
                  <a:lnTo>
                    <a:pt x="11948" y="3509"/>
                  </a:lnTo>
                  <a:lnTo>
                    <a:pt x="148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37"/>
            <p:cNvSpPr/>
            <p:nvPr/>
          </p:nvSpPr>
          <p:spPr>
            <a:xfrm>
              <a:off x="1052223" y="3526154"/>
              <a:ext cx="165051" cy="1100557"/>
            </a:xfrm>
            <a:custGeom>
              <a:avLst/>
              <a:gdLst/>
              <a:ahLst/>
              <a:cxnLst/>
              <a:rect l="l" t="t" r="r" b="b"/>
              <a:pathLst>
                <a:path w="5147" h="34320" extrusionOk="0">
                  <a:moveTo>
                    <a:pt x="1" y="1"/>
                  </a:moveTo>
                  <a:cubicBezTo>
                    <a:pt x="1" y="34"/>
                    <a:pt x="17" y="68"/>
                    <a:pt x="34" y="101"/>
                  </a:cubicBezTo>
                  <a:cubicBezTo>
                    <a:pt x="51" y="151"/>
                    <a:pt x="84" y="235"/>
                    <a:pt x="117" y="352"/>
                  </a:cubicBezTo>
                  <a:cubicBezTo>
                    <a:pt x="201" y="569"/>
                    <a:pt x="318" y="886"/>
                    <a:pt x="468" y="1304"/>
                  </a:cubicBezTo>
                  <a:lnTo>
                    <a:pt x="1805" y="4829"/>
                  </a:lnTo>
                  <a:cubicBezTo>
                    <a:pt x="2373" y="6300"/>
                    <a:pt x="3041" y="8071"/>
                    <a:pt x="3777" y="10026"/>
                  </a:cubicBezTo>
                  <a:cubicBezTo>
                    <a:pt x="3910" y="10544"/>
                    <a:pt x="4011" y="11078"/>
                    <a:pt x="4061" y="11596"/>
                  </a:cubicBezTo>
                  <a:cubicBezTo>
                    <a:pt x="4111" y="12148"/>
                    <a:pt x="4161" y="12699"/>
                    <a:pt x="4211" y="13267"/>
                  </a:cubicBezTo>
                  <a:cubicBezTo>
                    <a:pt x="4311" y="14403"/>
                    <a:pt x="4378" y="15590"/>
                    <a:pt x="4445" y="16793"/>
                  </a:cubicBezTo>
                  <a:cubicBezTo>
                    <a:pt x="4712" y="21638"/>
                    <a:pt x="4846" y="26016"/>
                    <a:pt x="4963" y="29190"/>
                  </a:cubicBezTo>
                  <a:cubicBezTo>
                    <a:pt x="5013" y="30778"/>
                    <a:pt x="5063" y="32048"/>
                    <a:pt x="5080" y="32950"/>
                  </a:cubicBezTo>
                  <a:cubicBezTo>
                    <a:pt x="5097" y="33384"/>
                    <a:pt x="5113" y="33735"/>
                    <a:pt x="5113" y="33969"/>
                  </a:cubicBezTo>
                  <a:cubicBezTo>
                    <a:pt x="5130" y="34086"/>
                    <a:pt x="5130" y="34170"/>
                    <a:pt x="5130" y="34236"/>
                  </a:cubicBezTo>
                  <a:cubicBezTo>
                    <a:pt x="5130" y="34270"/>
                    <a:pt x="5130" y="34303"/>
                    <a:pt x="5147" y="34320"/>
                  </a:cubicBezTo>
                  <a:cubicBezTo>
                    <a:pt x="5147" y="34303"/>
                    <a:pt x="5147" y="34270"/>
                    <a:pt x="5147" y="34236"/>
                  </a:cubicBezTo>
                  <a:cubicBezTo>
                    <a:pt x="5147" y="34170"/>
                    <a:pt x="5147" y="34086"/>
                    <a:pt x="5147" y="33969"/>
                  </a:cubicBezTo>
                  <a:cubicBezTo>
                    <a:pt x="5147" y="33735"/>
                    <a:pt x="5147" y="33384"/>
                    <a:pt x="5147" y="32950"/>
                  </a:cubicBezTo>
                  <a:cubicBezTo>
                    <a:pt x="5113" y="32048"/>
                    <a:pt x="5097" y="30778"/>
                    <a:pt x="5063" y="29190"/>
                  </a:cubicBezTo>
                  <a:cubicBezTo>
                    <a:pt x="4980" y="26016"/>
                    <a:pt x="4863" y="21638"/>
                    <a:pt x="4595" y="16793"/>
                  </a:cubicBezTo>
                  <a:cubicBezTo>
                    <a:pt x="4529" y="15573"/>
                    <a:pt x="4445" y="14403"/>
                    <a:pt x="4345" y="13267"/>
                  </a:cubicBezTo>
                  <a:cubicBezTo>
                    <a:pt x="4311" y="12699"/>
                    <a:pt x="4244" y="12131"/>
                    <a:pt x="4194" y="11580"/>
                  </a:cubicBezTo>
                  <a:cubicBezTo>
                    <a:pt x="4144" y="11045"/>
                    <a:pt x="4044" y="10510"/>
                    <a:pt x="3910" y="9992"/>
                  </a:cubicBezTo>
                  <a:cubicBezTo>
                    <a:pt x="3158" y="8037"/>
                    <a:pt x="2473" y="6266"/>
                    <a:pt x="1889" y="4779"/>
                  </a:cubicBezTo>
                  <a:cubicBezTo>
                    <a:pt x="1320" y="3309"/>
                    <a:pt x="853" y="2123"/>
                    <a:pt x="518" y="1287"/>
                  </a:cubicBezTo>
                  <a:cubicBezTo>
                    <a:pt x="368" y="870"/>
                    <a:pt x="234" y="552"/>
                    <a:pt x="151" y="335"/>
                  </a:cubicBezTo>
                  <a:cubicBezTo>
                    <a:pt x="101" y="235"/>
                    <a:pt x="67" y="151"/>
                    <a:pt x="51" y="84"/>
                  </a:cubicBezTo>
                  <a:cubicBezTo>
                    <a:pt x="34" y="51"/>
                    <a:pt x="17" y="34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37"/>
            <p:cNvSpPr/>
            <p:nvPr/>
          </p:nvSpPr>
          <p:spPr>
            <a:xfrm>
              <a:off x="1293338" y="3038567"/>
              <a:ext cx="141482" cy="1008972"/>
            </a:xfrm>
            <a:custGeom>
              <a:avLst/>
              <a:gdLst/>
              <a:ahLst/>
              <a:cxnLst/>
              <a:rect l="l" t="t" r="r" b="b"/>
              <a:pathLst>
                <a:path w="4412" h="31464" extrusionOk="0">
                  <a:moveTo>
                    <a:pt x="0" y="1"/>
                  </a:moveTo>
                  <a:cubicBezTo>
                    <a:pt x="0" y="18"/>
                    <a:pt x="0" y="51"/>
                    <a:pt x="17" y="84"/>
                  </a:cubicBezTo>
                  <a:cubicBezTo>
                    <a:pt x="17" y="51"/>
                    <a:pt x="17" y="18"/>
                    <a:pt x="0" y="1"/>
                  </a:cubicBezTo>
                  <a:close/>
                  <a:moveTo>
                    <a:pt x="17" y="84"/>
                  </a:moveTo>
                  <a:cubicBezTo>
                    <a:pt x="17" y="135"/>
                    <a:pt x="34" y="218"/>
                    <a:pt x="50" y="318"/>
                  </a:cubicBezTo>
                  <a:cubicBezTo>
                    <a:pt x="84" y="536"/>
                    <a:pt x="134" y="836"/>
                    <a:pt x="201" y="1237"/>
                  </a:cubicBezTo>
                  <a:cubicBezTo>
                    <a:pt x="351" y="2039"/>
                    <a:pt x="552" y="3192"/>
                    <a:pt x="802" y="4596"/>
                  </a:cubicBezTo>
                  <a:cubicBezTo>
                    <a:pt x="1320" y="7436"/>
                    <a:pt x="2039" y="11363"/>
                    <a:pt x="2824" y="15674"/>
                  </a:cubicBezTo>
                  <a:cubicBezTo>
                    <a:pt x="3225" y="17846"/>
                    <a:pt x="3609" y="19901"/>
                    <a:pt x="3960" y="21772"/>
                  </a:cubicBezTo>
                  <a:cubicBezTo>
                    <a:pt x="4044" y="22240"/>
                    <a:pt x="4127" y="22708"/>
                    <a:pt x="4211" y="23142"/>
                  </a:cubicBezTo>
                  <a:cubicBezTo>
                    <a:pt x="4261" y="23577"/>
                    <a:pt x="4294" y="24011"/>
                    <a:pt x="4278" y="24445"/>
                  </a:cubicBezTo>
                  <a:cubicBezTo>
                    <a:pt x="4278" y="25298"/>
                    <a:pt x="4278" y="26083"/>
                    <a:pt x="4278" y="26801"/>
                  </a:cubicBezTo>
                  <a:cubicBezTo>
                    <a:pt x="4294" y="28238"/>
                    <a:pt x="4294" y="29408"/>
                    <a:pt x="4311" y="30227"/>
                  </a:cubicBezTo>
                  <a:cubicBezTo>
                    <a:pt x="4311" y="30611"/>
                    <a:pt x="4311" y="30928"/>
                    <a:pt x="4328" y="31146"/>
                  </a:cubicBezTo>
                  <a:cubicBezTo>
                    <a:pt x="4328" y="31246"/>
                    <a:pt x="4328" y="31329"/>
                    <a:pt x="4328" y="31396"/>
                  </a:cubicBezTo>
                  <a:cubicBezTo>
                    <a:pt x="4328" y="31413"/>
                    <a:pt x="4328" y="31446"/>
                    <a:pt x="4328" y="31463"/>
                  </a:cubicBezTo>
                  <a:cubicBezTo>
                    <a:pt x="4345" y="31446"/>
                    <a:pt x="4345" y="31413"/>
                    <a:pt x="4345" y="31396"/>
                  </a:cubicBezTo>
                  <a:cubicBezTo>
                    <a:pt x="4345" y="31329"/>
                    <a:pt x="4345" y="31246"/>
                    <a:pt x="4345" y="31146"/>
                  </a:cubicBezTo>
                  <a:cubicBezTo>
                    <a:pt x="4345" y="30928"/>
                    <a:pt x="4361" y="30611"/>
                    <a:pt x="4361" y="30210"/>
                  </a:cubicBezTo>
                  <a:cubicBezTo>
                    <a:pt x="4361" y="29408"/>
                    <a:pt x="4378" y="28238"/>
                    <a:pt x="4378" y="26801"/>
                  </a:cubicBezTo>
                  <a:cubicBezTo>
                    <a:pt x="4395" y="26083"/>
                    <a:pt x="4395" y="25298"/>
                    <a:pt x="4395" y="24445"/>
                  </a:cubicBezTo>
                  <a:cubicBezTo>
                    <a:pt x="4411" y="24011"/>
                    <a:pt x="4395" y="23560"/>
                    <a:pt x="4345" y="23126"/>
                  </a:cubicBezTo>
                  <a:cubicBezTo>
                    <a:pt x="4261" y="22674"/>
                    <a:pt x="4178" y="22223"/>
                    <a:pt x="4094" y="21755"/>
                  </a:cubicBezTo>
                  <a:cubicBezTo>
                    <a:pt x="3743" y="19884"/>
                    <a:pt x="3359" y="17812"/>
                    <a:pt x="2974" y="15657"/>
                  </a:cubicBezTo>
                  <a:cubicBezTo>
                    <a:pt x="2156" y="11329"/>
                    <a:pt x="1437" y="7420"/>
                    <a:pt x="903" y="4579"/>
                  </a:cubicBezTo>
                  <a:cubicBezTo>
                    <a:pt x="635" y="3176"/>
                    <a:pt x="418" y="2023"/>
                    <a:pt x="251" y="1221"/>
                  </a:cubicBezTo>
                  <a:cubicBezTo>
                    <a:pt x="184" y="836"/>
                    <a:pt x="117" y="536"/>
                    <a:pt x="67" y="318"/>
                  </a:cubicBezTo>
                  <a:cubicBezTo>
                    <a:pt x="50" y="218"/>
                    <a:pt x="34" y="135"/>
                    <a:pt x="17" y="84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37"/>
            <p:cNvSpPr/>
            <p:nvPr/>
          </p:nvSpPr>
          <p:spPr>
            <a:xfrm>
              <a:off x="1307801" y="2985015"/>
              <a:ext cx="20940" cy="98062"/>
            </a:xfrm>
            <a:custGeom>
              <a:avLst/>
              <a:gdLst/>
              <a:ahLst/>
              <a:cxnLst/>
              <a:rect l="l" t="t" r="r" b="b"/>
              <a:pathLst>
                <a:path w="653" h="3058" extrusionOk="0">
                  <a:moveTo>
                    <a:pt x="201" y="0"/>
                  </a:moveTo>
                  <a:lnTo>
                    <a:pt x="201" y="0"/>
                  </a:lnTo>
                  <a:cubicBezTo>
                    <a:pt x="151" y="17"/>
                    <a:pt x="468" y="668"/>
                    <a:pt x="418" y="1537"/>
                  </a:cubicBezTo>
                  <a:cubicBezTo>
                    <a:pt x="385" y="2423"/>
                    <a:pt x="1" y="3041"/>
                    <a:pt x="34" y="3058"/>
                  </a:cubicBezTo>
                  <a:cubicBezTo>
                    <a:pt x="151" y="2941"/>
                    <a:pt x="234" y="2807"/>
                    <a:pt x="285" y="2657"/>
                  </a:cubicBezTo>
                  <a:cubicBezTo>
                    <a:pt x="602" y="1955"/>
                    <a:pt x="652" y="1153"/>
                    <a:pt x="418" y="418"/>
                  </a:cubicBezTo>
                  <a:cubicBezTo>
                    <a:pt x="368" y="267"/>
                    <a:pt x="301" y="117"/>
                    <a:pt x="2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37"/>
            <p:cNvSpPr/>
            <p:nvPr/>
          </p:nvSpPr>
          <p:spPr>
            <a:xfrm>
              <a:off x="988985" y="2966255"/>
              <a:ext cx="139365" cy="74589"/>
            </a:xfrm>
            <a:custGeom>
              <a:avLst/>
              <a:gdLst/>
              <a:ahLst/>
              <a:cxnLst/>
              <a:rect l="l" t="t" r="r" b="b"/>
              <a:pathLst>
                <a:path w="4346" h="2326" extrusionOk="0">
                  <a:moveTo>
                    <a:pt x="4328" y="0"/>
                  </a:moveTo>
                  <a:cubicBezTo>
                    <a:pt x="4278" y="284"/>
                    <a:pt x="4195" y="568"/>
                    <a:pt x="4095" y="836"/>
                  </a:cubicBezTo>
                  <a:cubicBezTo>
                    <a:pt x="3710" y="1701"/>
                    <a:pt x="2867" y="2191"/>
                    <a:pt x="2008" y="2191"/>
                  </a:cubicBezTo>
                  <a:cubicBezTo>
                    <a:pt x="1524" y="2191"/>
                    <a:pt x="1035" y="2036"/>
                    <a:pt x="619" y="1705"/>
                  </a:cubicBezTo>
                  <a:cubicBezTo>
                    <a:pt x="385" y="1521"/>
                    <a:pt x="185" y="1304"/>
                    <a:pt x="1" y="1086"/>
                  </a:cubicBezTo>
                  <a:lnTo>
                    <a:pt x="1" y="1086"/>
                  </a:lnTo>
                  <a:cubicBezTo>
                    <a:pt x="34" y="1153"/>
                    <a:pt x="68" y="1237"/>
                    <a:pt x="118" y="1304"/>
                  </a:cubicBezTo>
                  <a:cubicBezTo>
                    <a:pt x="235" y="1471"/>
                    <a:pt x="385" y="1638"/>
                    <a:pt x="552" y="1771"/>
                  </a:cubicBezTo>
                  <a:cubicBezTo>
                    <a:pt x="803" y="1989"/>
                    <a:pt x="1104" y="2139"/>
                    <a:pt x="1404" y="2223"/>
                  </a:cubicBezTo>
                  <a:cubicBezTo>
                    <a:pt x="1621" y="2292"/>
                    <a:pt x="1844" y="2325"/>
                    <a:pt x="2066" y="2325"/>
                  </a:cubicBezTo>
                  <a:cubicBezTo>
                    <a:pt x="2648" y="2325"/>
                    <a:pt x="3220" y="2095"/>
                    <a:pt x="3643" y="1671"/>
                  </a:cubicBezTo>
                  <a:cubicBezTo>
                    <a:pt x="3877" y="1437"/>
                    <a:pt x="4061" y="1170"/>
                    <a:pt x="4178" y="869"/>
                  </a:cubicBezTo>
                  <a:cubicBezTo>
                    <a:pt x="4262" y="669"/>
                    <a:pt x="4328" y="451"/>
                    <a:pt x="4345" y="234"/>
                  </a:cubicBezTo>
                  <a:cubicBezTo>
                    <a:pt x="4345" y="151"/>
                    <a:pt x="4345" y="84"/>
                    <a:pt x="432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37"/>
            <p:cNvSpPr/>
            <p:nvPr/>
          </p:nvSpPr>
          <p:spPr>
            <a:xfrm>
              <a:off x="1889697" y="2467477"/>
              <a:ext cx="199877" cy="231784"/>
            </a:xfrm>
            <a:custGeom>
              <a:avLst/>
              <a:gdLst/>
              <a:ahLst/>
              <a:cxnLst/>
              <a:rect l="l" t="t" r="r" b="b"/>
              <a:pathLst>
                <a:path w="6233" h="7228" extrusionOk="0">
                  <a:moveTo>
                    <a:pt x="4049" y="1"/>
                  </a:moveTo>
                  <a:cubicBezTo>
                    <a:pt x="3897" y="1"/>
                    <a:pt x="3735" y="88"/>
                    <a:pt x="3659" y="266"/>
                  </a:cubicBezTo>
                  <a:cubicBezTo>
                    <a:pt x="3475" y="634"/>
                    <a:pt x="3241" y="968"/>
                    <a:pt x="2957" y="1268"/>
                  </a:cubicBezTo>
                  <a:cubicBezTo>
                    <a:pt x="2757" y="1519"/>
                    <a:pt x="2490" y="1720"/>
                    <a:pt x="2206" y="1887"/>
                  </a:cubicBezTo>
                  <a:cubicBezTo>
                    <a:pt x="1871" y="2071"/>
                    <a:pt x="1587" y="2221"/>
                    <a:pt x="1337" y="2338"/>
                  </a:cubicBezTo>
                  <a:lnTo>
                    <a:pt x="0" y="3157"/>
                  </a:lnTo>
                  <a:lnTo>
                    <a:pt x="251" y="6816"/>
                  </a:lnTo>
                  <a:lnTo>
                    <a:pt x="1504" y="7066"/>
                  </a:lnTo>
                  <a:cubicBezTo>
                    <a:pt x="2209" y="7147"/>
                    <a:pt x="2720" y="7228"/>
                    <a:pt x="3099" y="7228"/>
                  </a:cubicBezTo>
                  <a:cubicBezTo>
                    <a:pt x="3348" y="7228"/>
                    <a:pt x="3540" y="7193"/>
                    <a:pt x="3693" y="7100"/>
                  </a:cubicBezTo>
                  <a:cubicBezTo>
                    <a:pt x="4194" y="6782"/>
                    <a:pt x="3709" y="6264"/>
                    <a:pt x="3709" y="6264"/>
                  </a:cubicBezTo>
                  <a:cubicBezTo>
                    <a:pt x="3709" y="6264"/>
                    <a:pt x="4578" y="6147"/>
                    <a:pt x="4612" y="5646"/>
                  </a:cubicBezTo>
                  <a:cubicBezTo>
                    <a:pt x="4612" y="5412"/>
                    <a:pt x="4461" y="5228"/>
                    <a:pt x="4261" y="5162"/>
                  </a:cubicBezTo>
                  <a:cubicBezTo>
                    <a:pt x="4261" y="5162"/>
                    <a:pt x="5046" y="5045"/>
                    <a:pt x="5247" y="4761"/>
                  </a:cubicBezTo>
                  <a:cubicBezTo>
                    <a:pt x="5531" y="4393"/>
                    <a:pt x="5079" y="4076"/>
                    <a:pt x="5079" y="4076"/>
                  </a:cubicBezTo>
                  <a:cubicBezTo>
                    <a:pt x="6199" y="3675"/>
                    <a:pt x="6232" y="3056"/>
                    <a:pt x="6015" y="2939"/>
                  </a:cubicBezTo>
                  <a:cubicBezTo>
                    <a:pt x="5969" y="2918"/>
                    <a:pt x="5894" y="2909"/>
                    <a:pt x="5805" y="2909"/>
                  </a:cubicBezTo>
                  <a:cubicBezTo>
                    <a:pt x="5478" y="2909"/>
                    <a:pt x="4962" y="3023"/>
                    <a:pt x="4962" y="3023"/>
                  </a:cubicBezTo>
                  <a:cubicBezTo>
                    <a:pt x="4734" y="3034"/>
                    <a:pt x="4380" y="3059"/>
                    <a:pt x="4036" y="3059"/>
                  </a:cubicBezTo>
                  <a:cubicBezTo>
                    <a:pt x="3323" y="3059"/>
                    <a:pt x="2656" y="2951"/>
                    <a:pt x="3241" y="2388"/>
                  </a:cubicBezTo>
                  <a:cubicBezTo>
                    <a:pt x="4110" y="1553"/>
                    <a:pt x="4461" y="583"/>
                    <a:pt x="4378" y="249"/>
                  </a:cubicBezTo>
                  <a:cubicBezTo>
                    <a:pt x="4336" y="84"/>
                    <a:pt x="4197" y="1"/>
                    <a:pt x="4049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37"/>
            <p:cNvSpPr/>
            <p:nvPr/>
          </p:nvSpPr>
          <p:spPr>
            <a:xfrm>
              <a:off x="1977562" y="2569227"/>
              <a:ext cx="75038" cy="45247"/>
            </a:xfrm>
            <a:custGeom>
              <a:avLst/>
              <a:gdLst/>
              <a:ahLst/>
              <a:cxnLst/>
              <a:rect l="l" t="t" r="r" b="b"/>
              <a:pathLst>
                <a:path w="2340" h="1411" extrusionOk="0">
                  <a:moveTo>
                    <a:pt x="2005" y="0"/>
                  </a:moveTo>
                  <a:cubicBezTo>
                    <a:pt x="1788" y="50"/>
                    <a:pt x="1571" y="117"/>
                    <a:pt x="1354" y="217"/>
                  </a:cubicBezTo>
                  <a:lnTo>
                    <a:pt x="669" y="485"/>
                  </a:lnTo>
                  <a:cubicBezTo>
                    <a:pt x="518" y="535"/>
                    <a:pt x="385" y="602"/>
                    <a:pt x="251" y="685"/>
                  </a:cubicBezTo>
                  <a:cubicBezTo>
                    <a:pt x="84" y="786"/>
                    <a:pt x="0" y="986"/>
                    <a:pt x="50" y="1170"/>
                  </a:cubicBezTo>
                  <a:cubicBezTo>
                    <a:pt x="100" y="1270"/>
                    <a:pt x="184" y="1354"/>
                    <a:pt x="284" y="1370"/>
                  </a:cubicBezTo>
                  <a:cubicBezTo>
                    <a:pt x="345" y="1395"/>
                    <a:pt x="407" y="1410"/>
                    <a:pt x="468" y="1410"/>
                  </a:cubicBezTo>
                  <a:cubicBezTo>
                    <a:pt x="490" y="1410"/>
                    <a:pt x="513" y="1408"/>
                    <a:pt x="535" y="1404"/>
                  </a:cubicBezTo>
                  <a:cubicBezTo>
                    <a:pt x="685" y="1404"/>
                    <a:pt x="836" y="1387"/>
                    <a:pt x="986" y="1354"/>
                  </a:cubicBezTo>
                  <a:cubicBezTo>
                    <a:pt x="1220" y="1304"/>
                    <a:pt x="1471" y="1237"/>
                    <a:pt x="1704" y="1170"/>
                  </a:cubicBezTo>
                  <a:cubicBezTo>
                    <a:pt x="1922" y="1103"/>
                    <a:pt x="2139" y="1019"/>
                    <a:pt x="2339" y="903"/>
                  </a:cubicBezTo>
                  <a:lnTo>
                    <a:pt x="2339" y="903"/>
                  </a:lnTo>
                  <a:cubicBezTo>
                    <a:pt x="2122" y="936"/>
                    <a:pt x="1888" y="986"/>
                    <a:pt x="1671" y="1053"/>
                  </a:cubicBezTo>
                  <a:cubicBezTo>
                    <a:pt x="1471" y="1103"/>
                    <a:pt x="1220" y="1170"/>
                    <a:pt x="953" y="1203"/>
                  </a:cubicBezTo>
                  <a:cubicBezTo>
                    <a:pt x="819" y="1237"/>
                    <a:pt x="669" y="1253"/>
                    <a:pt x="535" y="1253"/>
                  </a:cubicBezTo>
                  <a:cubicBezTo>
                    <a:pt x="385" y="1253"/>
                    <a:pt x="234" y="1220"/>
                    <a:pt x="201" y="1120"/>
                  </a:cubicBezTo>
                  <a:cubicBezTo>
                    <a:pt x="184" y="1003"/>
                    <a:pt x="234" y="869"/>
                    <a:pt x="351" y="802"/>
                  </a:cubicBezTo>
                  <a:cubicBezTo>
                    <a:pt x="468" y="735"/>
                    <a:pt x="585" y="669"/>
                    <a:pt x="719" y="618"/>
                  </a:cubicBezTo>
                  <a:lnTo>
                    <a:pt x="1404" y="318"/>
                  </a:lnTo>
                  <a:cubicBezTo>
                    <a:pt x="1621" y="234"/>
                    <a:pt x="1821" y="134"/>
                    <a:pt x="2005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37"/>
            <p:cNvSpPr/>
            <p:nvPr/>
          </p:nvSpPr>
          <p:spPr>
            <a:xfrm>
              <a:off x="1970604" y="2610466"/>
              <a:ext cx="61089" cy="34344"/>
            </a:xfrm>
            <a:custGeom>
              <a:avLst/>
              <a:gdLst/>
              <a:ahLst/>
              <a:cxnLst/>
              <a:rect l="l" t="t" r="r" b="b"/>
              <a:pathLst>
                <a:path w="1905" h="1071" extrusionOk="0">
                  <a:moveTo>
                    <a:pt x="1303" y="1"/>
                  </a:moveTo>
                  <a:cubicBezTo>
                    <a:pt x="1119" y="1"/>
                    <a:pt x="952" y="51"/>
                    <a:pt x="802" y="118"/>
                  </a:cubicBezTo>
                  <a:cubicBezTo>
                    <a:pt x="618" y="185"/>
                    <a:pt x="451" y="268"/>
                    <a:pt x="301" y="385"/>
                  </a:cubicBezTo>
                  <a:cubicBezTo>
                    <a:pt x="201" y="435"/>
                    <a:pt x="100" y="519"/>
                    <a:pt x="50" y="636"/>
                  </a:cubicBezTo>
                  <a:cubicBezTo>
                    <a:pt x="17" y="703"/>
                    <a:pt x="0" y="769"/>
                    <a:pt x="17" y="853"/>
                  </a:cubicBezTo>
                  <a:cubicBezTo>
                    <a:pt x="50" y="937"/>
                    <a:pt x="100" y="987"/>
                    <a:pt x="184" y="1020"/>
                  </a:cubicBezTo>
                  <a:cubicBezTo>
                    <a:pt x="259" y="1052"/>
                    <a:pt x="342" y="1071"/>
                    <a:pt x="427" y="1071"/>
                  </a:cubicBezTo>
                  <a:cubicBezTo>
                    <a:pt x="473" y="1071"/>
                    <a:pt x="521" y="1065"/>
                    <a:pt x="568" y="1053"/>
                  </a:cubicBezTo>
                  <a:lnTo>
                    <a:pt x="886" y="987"/>
                  </a:lnTo>
                  <a:lnTo>
                    <a:pt x="1420" y="853"/>
                  </a:lnTo>
                  <a:cubicBezTo>
                    <a:pt x="1587" y="820"/>
                    <a:pt x="1754" y="769"/>
                    <a:pt x="1905" y="686"/>
                  </a:cubicBezTo>
                  <a:cubicBezTo>
                    <a:pt x="1738" y="686"/>
                    <a:pt x="1571" y="703"/>
                    <a:pt x="1404" y="736"/>
                  </a:cubicBezTo>
                  <a:lnTo>
                    <a:pt x="852" y="836"/>
                  </a:lnTo>
                  <a:cubicBezTo>
                    <a:pt x="720" y="860"/>
                    <a:pt x="545" y="919"/>
                    <a:pt x="401" y="919"/>
                  </a:cubicBezTo>
                  <a:cubicBezTo>
                    <a:pt x="344" y="919"/>
                    <a:pt x="293" y="910"/>
                    <a:pt x="251" y="886"/>
                  </a:cubicBezTo>
                  <a:cubicBezTo>
                    <a:pt x="167" y="853"/>
                    <a:pt x="150" y="769"/>
                    <a:pt x="184" y="703"/>
                  </a:cubicBezTo>
                  <a:cubicBezTo>
                    <a:pt x="234" y="619"/>
                    <a:pt x="301" y="552"/>
                    <a:pt x="384" y="502"/>
                  </a:cubicBezTo>
                  <a:cubicBezTo>
                    <a:pt x="535" y="402"/>
                    <a:pt x="685" y="302"/>
                    <a:pt x="852" y="218"/>
                  </a:cubicBezTo>
                  <a:cubicBezTo>
                    <a:pt x="1003" y="168"/>
                    <a:pt x="1153" y="84"/>
                    <a:pt x="1303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37"/>
            <p:cNvSpPr/>
            <p:nvPr/>
          </p:nvSpPr>
          <p:spPr>
            <a:xfrm>
              <a:off x="1960951" y="2632978"/>
              <a:ext cx="63237" cy="38834"/>
            </a:xfrm>
            <a:custGeom>
              <a:avLst/>
              <a:gdLst/>
              <a:ahLst/>
              <a:cxnLst/>
              <a:rect l="l" t="t" r="r" b="b"/>
              <a:pathLst>
                <a:path w="1972" h="1211" extrusionOk="0">
                  <a:moveTo>
                    <a:pt x="1972" y="1"/>
                  </a:moveTo>
                  <a:cubicBezTo>
                    <a:pt x="1788" y="1"/>
                    <a:pt x="1604" y="34"/>
                    <a:pt x="1420" y="84"/>
                  </a:cubicBezTo>
                  <a:cubicBezTo>
                    <a:pt x="1253" y="134"/>
                    <a:pt x="1053" y="184"/>
                    <a:pt x="819" y="251"/>
                  </a:cubicBezTo>
                  <a:cubicBezTo>
                    <a:pt x="719" y="301"/>
                    <a:pt x="602" y="335"/>
                    <a:pt x="485" y="385"/>
                  </a:cubicBezTo>
                  <a:cubicBezTo>
                    <a:pt x="351" y="418"/>
                    <a:pt x="217" y="485"/>
                    <a:pt x="117" y="569"/>
                  </a:cubicBezTo>
                  <a:cubicBezTo>
                    <a:pt x="50" y="636"/>
                    <a:pt x="17" y="719"/>
                    <a:pt x="0" y="803"/>
                  </a:cubicBezTo>
                  <a:cubicBezTo>
                    <a:pt x="0" y="886"/>
                    <a:pt x="34" y="970"/>
                    <a:pt x="84" y="1020"/>
                  </a:cubicBezTo>
                  <a:cubicBezTo>
                    <a:pt x="184" y="1137"/>
                    <a:pt x="318" y="1187"/>
                    <a:pt x="451" y="1204"/>
                  </a:cubicBezTo>
                  <a:cubicBezTo>
                    <a:pt x="510" y="1208"/>
                    <a:pt x="568" y="1210"/>
                    <a:pt x="626" y="1210"/>
                  </a:cubicBezTo>
                  <a:cubicBezTo>
                    <a:pt x="784" y="1210"/>
                    <a:pt x="940" y="1195"/>
                    <a:pt x="1086" y="1170"/>
                  </a:cubicBezTo>
                  <a:cubicBezTo>
                    <a:pt x="1270" y="1153"/>
                    <a:pt x="1454" y="1070"/>
                    <a:pt x="1621" y="970"/>
                  </a:cubicBezTo>
                  <a:cubicBezTo>
                    <a:pt x="1621" y="964"/>
                    <a:pt x="1615" y="962"/>
                    <a:pt x="1604" y="962"/>
                  </a:cubicBezTo>
                  <a:cubicBezTo>
                    <a:pt x="1548" y="962"/>
                    <a:pt x="1350" y="1025"/>
                    <a:pt x="1070" y="1053"/>
                  </a:cubicBezTo>
                  <a:cubicBezTo>
                    <a:pt x="969" y="1070"/>
                    <a:pt x="869" y="1078"/>
                    <a:pt x="771" y="1078"/>
                  </a:cubicBezTo>
                  <a:cubicBezTo>
                    <a:pt x="673" y="1078"/>
                    <a:pt x="577" y="1070"/>
                    <a:pt x="485" y="1053"/>
                  </a:cubicBezTo>
                  <a:cubicBezTo>
                    <a:pt x="368" y="1053"/>
                    <a:pt x="284" y="1003"/>
                    <a:pt x="217" y="936"/>
                  </a:cubicBezTo>
                  <a:cubicBezTo>
                    <a:pt x="151" y="853"/>
                    <a:pt x="151" y="752"/>
                    <a:pt x="217" y="686"/>
                  </a:cubicBezTo>
                  <a:cubicBezTo>
                    <a:pt x="318" y="619"/>
                    <a:pt x="418" y="552"/>
                    <a:pt x="535" y="519"/>
                  </a:cubicBezTo>
                  <a:lnTo>
                    <a:pt x="869" y="402"/>
                  </a:lnTo>
                  <a:cubicBezTo>
                    <a:pt x="1086" y="318"/>
                    <a:pt x="1287" y="251"/>
                    <a:pt x="1454" y="201"/>
                  </a:cubicBezTo>
                  <a:cubicBezTo>
                    <a:pt x="1638" y="151"/>
                    <a:pt x="1805" y="84"/>
                    <a:pt x="1972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37"/>
            <p:cNvSpPr/>
            <p:nvPr/>
          </p:nvSpPr>
          <p:spPr>
            <a:xfrm>
              <a:off x="1956109" y="2665398"/>
              <a:ext cx="51468" cy="32260"/>
            </a:xfrm>
            <a:custGeom>
              <a:avLst/>
              <a:gdLst/>
              <a:ahLst/>
              <a:cxnLst/>
              <a:rect l="l" t="t" r="r" b="b"/>
              <a:pathLst>
                <a:path w="1605" h="1006" extrusionOk="0">
                  <a:moveTo>
                    <a:pt x="1546" y="1"/>
                  </a:moveTo>
                  <a:cubicBezTo>
                    <a:pt x="1420" y="1"/>
                    <a:pt x="1027" y="72"/>
                    <a:pt x="552" y="226"/>
                  </a:cubicBezTo>
                  <a:cubicBezTo>
                    <a:pt x="402" y="259"/>
                    <a:pt x="268" y="326"/>
                    <a:pt x="168" y="427"/>
                  </a:cubicBezTo>
                  <a:cubicBezTo>
                    <a:pt x="68" y="510"/>
                    <a:pt x="1" y="644"/>
                    <a:pt x="18" y="761"/>
                  </a:cubicBezTo>
                  <a:cubicBezTo>
                    <a:pt x="18" y="861"/>
                    <a:pt x="68" y="944"/>
                    <a:pt x="151" y="978"/>
                  </a:cubicBezTo>
                  <a:cubicBezTo>
                    <a:pt x="190" y="997"/>
                    <a:pt x="218" y="1006"/>
                    <a:pt x="234" y="1006"/>
                  </a:cubicBezTo>
                  <a:cubicBezTo>
                    <a:pt x="246" y="1006"/>
                    <a:pt x="252" y="1002"/>
                    <a:pt x="252" y="995"/>
                  </a:cubicBezTo>
                  <a:cubicBezTo>
                    <a:pt x="252" y="978"/>
                    <a:pt x="118" y="928"/>
                    <a:pt x="118" y="761"/>
                  </a:cubicBezTo>
                  <a:cubicBezTo>
                    <a:pt x="135" y="677"/>
                    <a:pt x="185" y="577"/>
                    <a:pt x="252" y="527"/>
                  </a:cubicBezTo>
                  <a:cubicBezTo>
                    <a:pt x="368" y="443"/>
                    <a:pt x="485" y="393"/>
                    <a:pt x="602" y="360"/>
                  </a:cubicBezTo>
                  <a:cubicBezTo>
                    <a:pt x="1154" y="193"/>
                    <a:pt x="1605" y="59"/>
                    <a:pt x="1588" y="9"/>
                  </a:cubicBezTo>
                  <a:cubicBezTo>
                    <a:pt x="1585" y="3"/>
                    <a:pt x="1571" y="1"/>
                    <a:pt x="1546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37"/>
            <p:cNvSpPr/>
            <p:nvPr/>
          </p:nvSpPr>
          <p:spPr>
            <a:xfrm>
              <a:off x="1191524" y="2320063"/>
              <a:ext cx="748552" cy="477998"/>
            </a:xfrm>
            <a:custGeom>
              <a:avLst/>
              <a:gdLst/>
              <a:ahLst/>
              <a:cxnLst/>
              <a:rect l="l" t="t" r="r" b="b"/>
              <a:pathLst>
                <a:path w="23343" h="14906" extrusionOk="0">
                  <a:moveTo>
                    <a:pt x="6985" y="1"/>
                  </a:moveTo>
                  <a:lnTo>
                    <a:pt x="1" y="1337"/>
                  </a:lnTo>
                  <a:cubicBezTo>
                    <a:pt x="352" y="3610"/>
                    <a:pt x="2056" y="7536"/>
                    <a:pt x="3543" y="10962"/>
                  </a:cubicBezTo>
                  <a:cubicBezTo>
                    <a:pt x="5030" y="14370"/>
                    <a:pt x="6250" y="14855"/>
                    <a:pt x="10477" y="14905"/>
                  </a:cubicBezTo>
                  <a:cubicBezTo>
                    <a:pt x="10514" y="14905"/>
                    <a:pt x="10552" y="14905"/>
                    <a:pt x="10589" y="14905"/>
                  </a:cubicBezTo>
                  <a:cubicBezTo>
                    <a:pt x="15142" y="14905"/>
                    <a:pt x="23343" y="11931"/>
                    <a:pt x="23343" y="11931"/>
                  </a:cubicBezTo>
                  <a:lnTo>
                    <a:pt x="21755" y="6484"/>
                  </a:lnTo>
                  <a:cubicBezTo>
                    <a:pt x="21755" y="6484"/>
                    <a:pt x="12730" y="8321"/>
                    <a:pt x="10787" y="8321"/>
                  </a:cubicBezTo>
                  <a:cubicBezTo>
                    <a:pt x="10642" y="8321"/>
                    <a:pt x="10536" y="8310"/>
                    <a:pt x="10477" y="8288"/>
                  </a:cubicBezTo>
                  <a:cubicBezTo>
                    <a:pt x="9625" y="7971"/>
                    <a:pt x="8856" y="5331"/>
                    <a:pt x="8171" y="3526"/>
                  </a:cubicBezTo>
                  <a:cubicBezTo>
                    <a:pt x="8104" y="3343"/>
                    <a:pt x="6985" y="1"/>
                    <a:pt x="698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37"/>
            <p:cNvSpPr/>
            <p:nvPr/>
          </p:nvSpPr>
          <p:spPr>
            <a:xfrm>
              <a:off x="1246712" y="2533857"/>
              <a:ext cx="693909" cy="272766"/>
            </a:xfrm>
            <a:custGeom>
              <a:avLst/>
              <a:gdLst/>
              <a:ahLst/>
              <a:cxnLst/>
              <a:rect l="l" t="t" r="r" b="b"/>
              <a:pathLst>
                <a:path w="21639" h="8506" extrusionOk="0">
                  <a:moveTo>
                    <a:pt x="1" y="1"/>
                  </a:moveTo>
                  <a:lnTo>
                    <a:pt x="1" y="1"/>
                  </a:lnTo>
                  <a:cubicBezTo>
                    <a:pt x="34" y="84"/>
                    <a:pt x="68" y="168"/>
                    <a:pt x="101" y="251"/>
                  </a:cubicBezTo>
                  <a:cubicBezTo>
                    <a:pt x="168" y="402"/>
                    <a:pt x="251" y="652"/>
                    <a:pt x="385" y="953"/>
                  </a:cubicBezTo>
                  <a:cubicBezTo>
                    <a:pt x="652" y="1571"/>
                    <a:pt x="1037" y="2457"/>
                    <a:pt x="1605" y="3509"/>
                  </a:cubicBezTo>
                  <a:cubicBezTo>
                    <a:pt x="2173" y="4562"/>
                    <a:pt x="2925" y="5798"/>
                    <a:pt x="4094" y="6884"/>
                  </a:cubicBezTo>
                  <a:cubicBezTo>
                    <a:pt x="4713" y="7453"/>
                    <a:pt x="5431" y="7904"/>
                    <a:pt x="6216" y="8188"/>
                  </a:cubicBezTo>
                  <a:cubicBezTo>
                    <a:pt x="6634" y="8321"/>
                    <a:pt x="7068" y="8422"/>
                    <a:pt x="7503" y="8455"/>
                  </a:cubicBezTo>
                  <a:cubicBezTo>
                    <a:pt x="7794" y="8487"/>
                    <a:pt x="8092" y="8506"/>
                    <a:pt x="8389" y="8506"/>
                  </a:cubicBezTo>
                  <a:cubicBezTo>
                    <a:pt x="8551" y="8506"/>
                    <a:pt x="8713" y="8500"/>
                    <a:pt x="8873" y="8488"/>
                  </a:cubicBezTo>
                  <a:cubicBezTo>
                    <a:pt x="10694" y="8405"/>
                    <a:pt x="12398" y="7987"/>
                    <a:pt x="13936" y="7603"/>
                  </a:cubicBezTo>
                  <a:cubicBezTo>
                    <a:pt x="15456" y="7219"/>
                    <a:pt x="16843" y="6851"/>
                    <a:pt x="17979" y="6517"/>
                  </a:cubicBezTo>
                  <a:cubicBezTo>
                    <a:pt x="19132" y="6183"/>
                    <a:pt x="20051" y="5882"/>
                    <a:pt x="20669" y="5648"/>
                  </a:cubicBezTo>
                  <a:cubicBezTo>
                    <a:pt x="20987" y="5531"/>
                    <a:pt x="21221" y="5431"/>
                    <a:pt x="21388" y="5364"/>
                  </a:cubicBezTo>
                  <a:cubicBezTo>
                    <a:pt x="21471" y="5347"/>
                    <a:pt x="21555" y="5297"/>
                    <a:pt x="21638" y="5264"/>
                  </a:cubicBezTo>
                  <a:lnTo>
                    <a:pt x="21638" y="5264"/>
                  </a:lnTo>
                  <a:cubicBezTo>
                    <a:pt x="21555" y="5280"/>
                    <a:pt x="21455" y="5297"/>
                    <a:pt x="21388" y="5331"/>
                  </a:cubicBezTo>
                  <a:cubicBezTo>
                    <a:pt x="21204" y="5397"/>
                    <a:pt x="20953" y="5481"/>
                    <a:pt x="20653" y="5581"/>
                  </a:cubicBezTo>
                  <a:cubicBezTo>
                    <a:pt x="20018" y="5798"/>
                    <a:pt x="19099" y="6082"/>
                    <a:pt x="17946" y="6417"/>
                  </a:cubicBezTo>
                  <a:cubicBezTo>
                    <a:pt x="16810" y="6734"/>
                    <a:pt x="15423" y="7085"/>
                    <a:pt x="13902" y="7469"/>
                  </a:cubicBezTo>
                  <a:cubicBezTo>
                    <a:pt x="12365" y="7837"/>
                    <a:pt x="10678" y="8255"/>
                    <a:pt x="8856" y="8338"/>
                  </a:cubicBezTo>
                  <a:cubicBezTo>
                    <a:pt x="8740" y="8343"/>
                    <a:pt x="8622" y="8345"/>
                    <a:pt x="8504" y="8345"/>
                  </a:cubicBezTo>
                  <a:cubicBezTo>
                    <a:pt x="8180" y="8345"/>
                    <a:pt x="7850" y="8329"/>
                    <a:pt x="7520" y="8305"/>
                  </a:cubicBezTo>
                  <a:cubicBezTo>
                    <a:pt x="7102" y="8271"/>
                    <a:pt x="6667" y="8171"/>
                    <a:pt x="6266" y="8037"/>
                  </a:cubicBezTo>
                  <a:cubicBezTo>
                    <a:pt x="5498" y="7770"/>
                    <a:pt x="4796" y="7336"/>
                    <a:pt x="4195" y="6784"/>
                  </a:cubicBezTo>
                  <a:cubicBezTo>
                    <a:pt x="3025" y="5715"/>
                    <a:pt x="2273" y="4495"/>
                    <a:pt x="1688" y="3459"/>
                  </a:cubicBezTo>
                  <a:cubicBezTo>
                    <a:pt x="1120" y="2423"/>
                    <a:pt x="719" y="1538"/>
                    <a:pt x="452" y="936"/>
                  </a:cubicBezTo>
                  <a:cubicBezTo>
                    <a:pt x="318" y="635"/>
                    <a:pt x="201" y="402"/>
                    <a:pt x="134" y="234"/>
                  </a:cubicBezTo>
                  <a:cubicBezTo>
                    <a:pt x="101" y="151"/>
                    <a:pt x="51" y="6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37"/>
            <p:cNvSpPr/>
            <p:nvPr/>
          </p:nvSpPr>
          <p:spPr>
            <a:xfrm>
              <a:off x="842180" y="2179704"/>
              <a:ext cx="611399" cy="807460"/>
            </a:xfrm>
            <a:custGeom>
              <a:avLst/>
              <a:gdLst/>
              <a:ahLst/>
              <a:cxnLst/>
              <a:rect l="l" t="t" r="r" b="b"/>
              <a:pathLst>
                <a:path w="19066" h="25180" extrusionOk="0">
                  <a:moveTo>
                    <a:pt x="5548" y="0"/>
                  </a:moveTo>
                  <a:cubicBezTo>
                    <a:pt x="5548" y="0"/>
                    <a:pt x="17" y="552"/>
                    <a:pt x="1" y="6968"/>
                  </a:cubicBezTo>
                  <a:cubicBezTo>
                    <a:pt x="1" y="9975"/>
                    <a:pt x="3326" y="15806"/>
                    <a:pt x="3894" y="17243"/>
                  </a:cubicBezTo>
                  <a:cubicBezTo>
                    <a:pt x="3326" y="19048"/>
                    <a:pt x="1655" y="21872"/>
                    <a:pt x="1287" y="24027"/>
                  </a:cubicBezTo>
                  <a:lnTo>
                    <a:pt x="17043" y="25180"/>
                  </a:lnTo>
                  <a:lnTo>
                    <a:pt x="17394" y="15723"/>
                  </a:lnTo>
                  <a:lnTo>
                    <a:pt x="18096" y="11128"/>
                  </a:lnTo>
                  <a:lnTo>
                    <a:pt x="19065" y="8137"/>
                  </a:lnTo>
                  <a:cubicBezTo>
                    <a:pt x="17489" y="1127"/>
                    <a:pt x="14797" y="711"/>
                    <a:pt x="14181" y="711"/>
                  </a:cubicBezTo>
                  <a:cubicBezTo>
                    <a:pt x="14098" y="711"/>
                    <a:pt x="14053" y="719"/>
                    <a:pt x="14053" y="719"/>
                  </a:cubicBezTo>
                  <a:lnTo>
                    <a:pt x="5548" y="0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37"/>
            <p:cNvSpPr/>
            <p:nvPr/>
          </p:nvSpPr>
          <p:spPr>
            <a:xfrm>
              <a:off x="1357088" y="2401514"/>
              <a:ext cx="71286" cy="282386"/>
            </a:xfrm>
            <a:custGeom>
              <a:avLst/>
              <a:gdLst/>
              <a:ahLst/>
              <a:cxnLst/>
              <a:rect l="l" t="t" r="r" b="b"/>
              <a:pathLst>
                <a:path w="2223" h="8806" extrusionOk="0">
                  <a:moveTo>
                    <a:pt x="34" y="1"/>
                  </a:moveTo>
                  <a:lnTo>
                    <a:pt x="34" y="1"/>
                  </a:lnTo>
                  <a:cubicBezTo>
                    <a:pt x="1" y="34"/>
                    <a:pt x="418" y="385"/>
                    <a:pt x="986" y="1036"/>
                  </a:cubicBezTo>
                  <a:cubicBezTo>
                    <a:pt x="1321" y="1404"/>
                    <a:pt x="1588" y="1838"/>
                    <a:pt x="1789" y="2290"/>
                  </a:cubicBezTo>
                  <a:cubicBezTo>
                    <a:pt x="2006" y="2874"/>
                    <a:pt x="2073" y="3493"/>
                    <a:pt x="1972" y="4094"/>
                  </a:cubicBezTo>
                  <a:cubicBezTo>
                    <a:pt x="1889" y="4696"/>
                    <a:pt x="1738" y="5314"/>
                    <a:pt x="1571" y="5899"/>
                  </a:cubicBezTo>
                  <a:cubicBezTo>
                    <a:pt x="1421" y="6383"/>
                    <a:pt x="1321" y="6884"/>
                    <a:pt x="1237" y="7402"/>
                  </a:cubicBezTo>
                  <a:cubicBezTo>
                    <a:pt x="1204" y="7737"/>
                    <a:pt x="1204" y="8087"/>
                    <a:pt x="1237" y="8438"/>
                  </a:cubicBezTo>
                  <a:cubicBezTo>
                    <a:pt x="1254" y="8555"/>
                    <a:pt x="1287" y="8689"/>
                    <a:pt x="1337" y="8806"/>
                  </a:cubicBezTo>
                  <a:cubicBezTo>
                    <a:pt x="1337" y="8672"/>
                    <a:pt x="1321" y="8555"/>
                    <a:pt x="1304" y="8422"/>
                  </a:cubicBezTo>
                  <a:cubicBezTo>
                    <a:pt x="1287" y="8087"/>
                    <a:pt x="1304" y="7753"/>
                    <a:pt x="1354" y="7419"/>
                  </a:cubicBezTo>
                  <a:cubicBezTo>
                    <a:pt x="1438" y="6918"/>
                    <a:pt x="1555" y="6417"/>
                    <a:pt x="1705" y="5932"/>
                  </a:cubicBezTo>
                  <a:cubicBezTo>
                    <a:pt x="1889" y="5347"/>
                    <a:pt x="2039" y="4729"/>
                    <a:pt x="2139" y="4111"/>
                  </a:cubicBezTo>
                  <a:cubicBezTo>
                    <a:pt x="2223" y="3476"/>
                    <a:pt x="2156" y="2841"/>
                    <a:pt x="1922" y="2239"/>
                  </a:cubicBezTo>
                  <a:cubicBezTo>
                    <a:pt x="1705" y="1772"/>
                    <a:pt x="1421" y="1337"/>
                    <a:pt x="1070" y="953"/>
                  </a:cubicBezTo>
                  <a:cubicBezTo>
                    <a:pt x="836" y="702"/>
                    <a:pt x="585" y="468"/>
                    <a:pt x="318" y="234"/>
                  </a:cubicBezTo>
                  <a:cubicBezTo>
                    <a:pt x="235" y="151"/>
                    <a:pt x="134" y="67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37"/>
            <p:cNvSpPr/>
            <p:nvPr/>
          </p:nvSpPr>
          <p:spPr>
            <a:xfrm>
              <a:off x="1270827" y="2275072"/>
              <a:ext cx="65931" cy="67566"/>
            </a:xfrm>
            <a:custGeom>
              <a:avLst/>
              <a:gdLst/>
              <a:ahLst/>
              <a:cxnLst/>
              <a:rect l="l" t="t" r="r" b="b"/>
              <a:pathLst>
                <a:path w="2056" h="2107" extrusionOk="0">
                  <a:moveTo>
                    <a:pt x="1120" y="0"/>
                  </a:moveTo>
                  <a:cubicBezTo>
                    <a:pt x="903" y="0"/>
                    <a:pt x="686" y="67"/>
                    <a:pt x="502" y="184"/>
                  </a:cubicBezTo>
                  <a:cubicBezTo>
                    <a:pt x="218" y="368"/>
                    <a:pt x="34" y="669"/>
                    <a:pt x="17" y="1020"/>
                  </a:cubicBezTo>
                  <a:cubicBezTo>
                    <a:pt x="1" y="1437"/>
                    <a:pt x="235" y="1838"/>
                    <a:pt x="619" y="2022"/>
                  </a:cubicBezTo>
                  <a:cubicBezTo>
                    <a:pt x="756" y="2079"/>
                    <a:pt x="898" y="2107"/>
                    <a:pt x="1039" y="2107"/>
                  </a:cubicBezTo>
                  <a:cubicBezTo>
                    <a:pt x="1310" y="2107"/>
                    <a:pt x="1574" y="2003"/>
                    <a:pt x="1772" y="1805"/>
                  </a:cubicBezTo>
                  <a:cubicBezTo>
                    <a:pt x="1905" y="1671"/>
                    <a:pt x="1989" y="1504"/>
                    <a:pt x="2022" y="1337"/>
                  </a:cubicBezTo>
                  <a:cubicBezTo>
                    <a:pt x="2056" y="1170"/>
                    <a:pt x="2039" y="1020"/>
                    <a:pt x="1989" y="869"/>
                  </a:cubicBezTo>
                  <a:cubicBezTo>
                    <a:pt x="1922" y="652"/>
                    <a:pt x="1772" y="468"/>
                    <a:pt x="1588" y="351"/>
                  </a:cubicBezTo>
                  <a:cubicBezTo>
                    <a:pt x="1521" y="301"/>
                    <a:pt x="1438" y="284"/>
                    <a:pt x="1354" y="284"/>
                  </a:cubicBezTo>
                  <a:cubicBezTo>
                    <a:pt x="1354" y="301"/>
                    <a:pt x="1438" y="318"/>
                    <a:pt x="1555" y="401"/>
                  </a:cubicBezTo>
                  <a:cubicBezTo>
                    <a:pt x="1722" y="535"/>
                    <a:pt x="1822" y="702"/>
                    <a:pt x="1889" y="903"/>
                  </a:cubicBezTo>
                  <a:cubicBezTo>
                    <a:pt x="1972" y="1187"/>
                    <a:pt x="1889" y="1504"/>
                    <a:pt x="1671" y="1705"/>
                  </a:cubicBezTo>
                  <a:cubicBezTo>
                    <a:pt x="1495" y="1870"/>
                    <a:pt x="1266" y="1956"/>
                    <a:pt x="1035" y="1956"/>
                  </a:cubicBezTo>
                  <a:cubicBezTo>
                    <a:pt x="917" y="1956"/>
                    <a:pt x="799" y="1934"/>
                    <a:pt x="686" y="1888"/>
                  </a:cubicBezTo>
                  <a:cubicBezTo>
                    <a:pt x="368" y="1721"/>
                    <a:pt x="151" y="1387"/>
                    <a:pt x="168" y="1020"/>
                  </a:cubicBezTo>
                  <a:cubicBezTo>
                    <a:pt x="168" y="719"/>
                    <a:pt x="318" y="435"/>
                    <a:pt x="569" y="268"/>
                  </a:cubicBezTo>
                  <a:cubicBezTo>
                    <a:pt x="736" y="151"/>
                    <a:pt x="920" y="84"/>
                    <a:pt x="1120" y="67"/>
                  </a:cubicBezTo>
                  <a:cubicBezTo>
                    <a:pt x="1204" y="67"/>
                    <a:pt x="1287" y="50"/>
                    <a:pt x="1354" y="50"/>
                  </a:cubicBezTo>
                  <a:cubicBezTo>
                    <a:pt x="1287" y="17"/>
                    <a:pt x="1204" y="0"/>
                    <a:pt x="112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37"/>
            <p:cNvSpPr/>
            <p:nvPr/>
          </p:nvSpPr>
          <p:spPr>
            <a:xfrm>
              <a:off x="1114914" y="2384358"/>
              <a:ext cx="65386" cy="67598"/>
            </a:xfrm>
            <a:custGeom>
              <a:avLst/>
              <a:gdLst/>
              <a:ahLst/>
              <a:cxnLst/>
              <a:rect l="l" t="t" r="r" b="b"/>
              <a:pathLst>
                <a:path w="2039" h="2108" extrusionOk="0">
                  <a:moveTo>
                    <a:pt x="1120" y="1"/>
                  </a:moveTo>
                  <a:cubicBezTo>
                    <a:pt x="886" y="1"/>
                    <a:pt x="669" y="51"/>
                    <a:pt x="485" y="185"/>
                  </a:cubicBezTo>
                  <a:cubicBezTo>
                    <a:pt x="201" y="368"/>
                    <a:pt x="17" y="669"/>
                    <a:pt x="17" y="1020"/>
                  </a:cubicBezTo>
                  <a:cubicBezTo>
                    <a:pt x="0" y="1438"/>
                    <a:pt x="234" y="1839"/>
                    <a:pt x="602" y="2023"/>
                  </a:cubicBezTo>
                  <a:cubicBezTo>
                    <a:pt x="739" y="2080"/>
                    <a:pt x="881" y="2107"/>
                    <a:pt x="1022" y="2107"/>
                  </a:cubicBezTo>
                  <a:cubicBezTo>
                    <a:pt x="1293" y="2107"/>
                    <a:pt x="1557" y="2004"/>
                    <a:pt x="1755" y="1805"/>
                  </a:cubicBezTo>
                  <a:cubicBezTo>
                    <a:pt x="1888" y="1672"/>
                    <a:pt x="1972" y="1505"/>
                    <a:pt x="2005" y="1338"/>
                  </a:cubicBezTo>
                  <a:cubicBezTo>
                    <a:pt x="2039" y="1170"/>
                    <a:pt x="2022" y="1020"/>
                    <a:pt x="1972" y="870"/>
                  </a:cubicBezTo>
                  <a:cubicBezTo>
                    <a:pt x="1905" y="652"/>
                    <a:pt x="1772" y="469"/>
                    <a:pt x="1571" y="352"/>
                  </a:cubicBezTo>
                  <a:cubicBezTo>
                    <a:pt x="1504" y="302"/>
                    <a:pt x="1437" y="285"/>
                    <a:pt x="1354" y="285"/>
                  </a:cubicBezTo>
                  <a:cubicBezTo>
                    <a:pt x="1337" y="285"/>
                    <a:pt x="1421" y="318"/>
                    <a:pt x="1538" y="402"/>
                  </a:cubicBezTo>
                  <a:cubicBezTo>
                    <a:pt x="1705" y="536"/>
                    <a:pt x="1822" y="703"/>
                    <a:pt x="1872" y="903"/>
                  </a:cubicBezTo>
                  <a:cubicBezTo>
                    <a:pt x="1955" y="1187"/>
                    <a:pt x="1872" y="1488"/>
                    <a:pt x="1655" y="1705"/>
                  </a:cubicBezTo>
                  <a:cubicBezTo>
                    <a:pt x="1489" y="1871"/>
                    <a:pt x="1257" y="1956"/>
                    <a:pt x="1022" y="1956"/>
                  </a:cubicBezTo>
                  <a:cubicBezTo>
                    <a:pt x="902" y="1956"/>
                    <a:pt x="782" y="1934"/>
                    <a:pt x="669" y="1889"/>
                  </a:cubicBezTo>
                  <a:cubicBezTo>
                    <a:pt x="351" y="1722"/>
                    <a:pt x="151" y="1388"/>
                    <a:pt x="151" y="1020"/>
                  </a:cubicBezTo>
                  <a:cubicBezTo>
                    <a:pt x="151" y="719"/>
                    <a:pt x="301" y="435"/>
                    <a:pt x="552" y="268"/>
                  </a:cubicBezTo>
                  <a:cubicBezTo>
                    <a:pt x="719" y="151"/>
                    <a:pt x="919" y="84"/>
                    <a:pt x="1120" y="51"/>
                  </a:cubicBezTo>
                  <a:cubicBezTo>
                    <a:pt x="1142" y="57"/>
                    <a:pt x="1166" y="58"/>
                    <a:pt x="1192" y="58"/>
                  </a:cubicBezTo>
                  <a:cubicBezTo>
                    <a:pt x="1242" y="58"/>
                    <a:pt x="1298" y="51"/>
                    <a:pt x="1354" y="51"/>
                  </a:cubicBezTo>
                  <a:cubicBezTo>
                    <a:pt x="1270" y="18"/>
                    <a:pt x="1203" y="1"/>
                    <a:pt x="112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37"/>
            <p:cNvSpPr/>
            <p:nvPr/>
          </p:nvSpPr>
          <p:spPr>
            <a:xfrm>
              <a:off x="1277272" y="2490470"/>
              <a:ext cx="65386" cy="67983"/>
            </a:xfrm>
            <a:custGeom>
              <a:avLst/>
              <a:gdLst/>
              <a:ahLst/>
              <a:cxnLst/>
              <a:rect l="l" t="t" r="r" b="b"/>
              <a:pathLst>
                <a:path w="2039" h="2120" extrusionOk="0">
                  <a:moveTo>
                    <a:pt x="1120" y="0"/>
                  </a:moveTo>
                  <a:cubicBezTo>
                    <a:pt x="902" y="0"/>
                    <a:pt x="685" y="67"/>
                    <a:pt x="501" y="184"/>
                  </a:cubicBezTo>
                  <a:cubicBezTo>
                    <a:pt x="201" y="368"/>
                    <a:pt x="34" y="685"/>
                    <a:pt x="17" y="1019"/>
                  </a:cubicBezTo>
                  <a:cubicBezTo>
                    <a:pt x="0" y="1454"/>
                    <a:pt x="234" y="1838"/>
                    <a:pt x="618" y="2039"/>
                  </a:cubicBezTo>
                  <a:cubicBezTo>
                    <a:pt x="749" y="2093"/>
                    <a:pt x="885" y="2119"/>
                    <a:pt x="1019" y="2119"/>
                  </a:cubicBezTo>
                  <a:cubicBezTo>
                    <a:pt x="1297" y="2119"/>
                    <a:pt x="1568" y="2007"/>
                    <a:pt x="1771" y="1805"/>
                  </a:cubicBezTo>
                  <a:cubicBezTo>
                    <a:pt x="1905" y="1688"/>
                    <a:pt x="1988" y="1521"/>
                    <a:pt x="2022" y="1337"/>
                  </a:cubicBezTo>
                  <a:cubicBezTo>
                    <a:pt x="2039" y="1186"/>
                    <a:pt x="2039" y="1019"/>
                    <a:pt x="1988" y="869"/>
                  </a:cubicBezTo>
                  <a:cubicBezTo>
                    <a:pt x="1922" y="668"/>
                    <a:pt x="1771" y="485"/>
                    <a:pt x="1587" y="368"/>
                  </a:cubicBezTo>
                  <a:cubicBezTo>
                    <a:pt x="1521" y="318"/>
                    <a:pt x="1437" y="284"/>
                    <a:pt x="1354" y="284"/>
                  </a:cubicBezTo>
                  <a:cubicBezTo>
                    <a:pt x="1354" y="301"/>
                    <a:pt x="1437" y="318"/>
                    <a:pt x="1554" y="418"/>
                  </a:cubicBezTo>
                  <a:cubicBezTo>
                    <a:pt x="1704" y="535"/>
                    <a:pt x="1821" y="719"/>
                    <a:pt x="1888" y="902"/>
                  </a:cubicBezTo>
                  <a:cubicBezTo>
                    <a:pt x="1972" y="1186"/>
                    <a:pt x="1888" y="1504"/>
                    <a:pt x="1671" y="1704"/>
                  </a:cubicBezTo>
                  <a:cubicBezTo>
                    <a:pt x="1494" y="1870"/>
                    <a:pt x="1266" y="1963"/>
                    <a:pt x="1034" y="1963"/>
                  </a:cubicBezTo>
                  <a:cubicBezTo>
                    <a:pt x="917" y="1963"/>
                    <a:pt x="798" y="1939"/>
                    <a:pt x="685" y="1888"/>
                  </a:cubicBezTo>
                  <a:cubicBezTo>
                    <a:pt x="351" y="1721"/>
                    <a:pt x="150" y="1387"/>
                    <a:pt x="167" y="1019"/>
                  </a:cubicBezTo>
                  <a:cubicBezTo>
                    <a:pt x="167" y="719"/>
                    <a:pt x="318" y="451"/>
                    <a:pt x="568" y="284"/>
                  </a:cubicBezTo>
                  <a:cubicBezTo>
                    <a:pt x="719" y="150"/>
                    <a:pt x="919" y="84"/>
                    <a:pt x="1120" y="67"/>
                  </a:cubicBezTo>
                  <a:cubicBezTo>
                    <a:pt x="1203" y="67"/>
                    <a:pt x="1287" y="67"/>
                    <a:pt x="1354" y="50"/>
                  </a:cubicBezTo>
                  <a:cubicBezTo>
                    <a:pt x="1287" y="17"/>
                    <a:pt x="1203" y="0"/>
                    <a:pt x="112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37"/>
            <p:cNvSpPr/>
            <p:nvPr/>
          </p:nvSpPr>
          <p:spPr>
            <a:xfrm>
              <a:off x="1431036" y="2585293"/>
              <a:ext cx="65386" cy="67598"/>
            </a:xfrm>
            <a:custGeom>
              <a:avLst/>
              <a:gdLst/>
              <a:ahLst/>
              <a:cxnLst/>
              <a:rect l="l" t="t" r="r" b="b"/>
              <a:pathLst>
                <a:path w="2039" h="2108" extrusionOk="0">
                  <a:moveTo>
                    <a:pt x="1120" y="1"/>
                  </a:moveTo>
                  <a:cubicBezTo>
                    <a:pt x="903" y="1"/>
                    <a:pt x="686" y="67"/>
                    <a:pt x="502" y="184"/>
                  </a:cubicBezTo>
                  <a:cubicBezTo>
                    <a:pt x="201" y="368"/>
                    <a:pt x="34" y="669"/>
                    <a:pt x="17" y="1020"/>
                  </a:cubicBezTo>
                  <a:cubicBezTo>
                    <a:pt x="0" y="1437"/>
                    <a:pt x="234" y="1838"/>
                    <a:pt x="619" y="2022"/>
                  </a:cubicBezTo>
                  <a:cubicBezTo>
                    <a:pt x="750" y="2079"/>
                    <a:pt x="891" y="2107"/>
                    <a:pt x="1031" y="2107"/>
                  </a:cubicBezTo>
                  <a:cubicBezTo>
                    <a:pt x="1303" y="2107"/>
                    <a:pt x="1573" y="2003"/>
                    <a:pt x="1772" y="1805"/>
                  </a:cubicBezTo>
                  <a:cubicBezTo>
                    <a:pt x="1905" y="1671"/>
                    <a:pt x="1989" y="1504"/>
                    <a:pt x="2022" y="1337"/>
                  </a:cubicBezTo>
                  <a:cubicBezTo>
                    <a:pt x="2039" y="1170"/>
                    <a:pt x="2039" y="1020"/>
                    <a:pt x="1989" y="869"/>
                  </a:cubicBezTo>
                  <a:cubicBezTo>
                    <a:pt x="1922" y="652"/>
                    <a:pt x="1772" y="468"/>
                    <a:pt x="1588" y="351"/>
                  </a:cubicBezTo>
                  <a:cubicBezTo>
                    <a:pt x="1521" y="301"/>
                    <a:pt x="1437" y="285"/>
                    <a:pt x="1354" y="285"/>
                  </a:cubicBezTo>
                  <a:cubicBezTo>
                    <a:pt x="1354" y="285"/>
                    <a:pt x="1437" y="318"/>
                    <a:pt x="1554" y="402"/>
                  </a:cubicBezTo>
                  <a:cubicBezTo>
                    <a:pt x="1705" y="535"/>
                    <a:pt x="1822" y="702"/>
                    <a:pt x="1872" y="903"/>
                  </a:cubicBezTo>
                  <a:cubicBezTo>
                    <a:pt x="1972" y="1187"/>
                    <a:pt x="1889" y="1504"/>
                    <a:pt x="1671" y="1705"/>
                  </a:cubicBezTo>
                  <a:cubicBezTo>
                    <a:pt x="1494" y="1871"/>
                    <a:pt x="1266" y="1956"/>
                    <a:pt x="1035" y="1956"/>
                  </a:cubicBezTo>
                  <a:cubicBezTo>
                    <a:pt x="917" y="1956"/>
                    <a:pt x="799" y="1934"/>
                    <a:pt x="686" y="1889"/>
                  </a:cubicBezTo>
                  <a:cubicBezTo>
                    <a:pt x="351" y="1722"/>
                    <a:pt x="151" y="1387"/>
                    <a:pt x="151" y="1020"/>
                  </a:cubicBezTo>
                  <a:cubicBezTo>
                    <a:pt x="168" y="719"/>
                    <a:pt x="318" y="435"/>
                    <a:pt x="552" y="268"/>
                  </a:cubicBezTo>
                  <a:cubicBezTo>
                    <a:pt x="719" y="151"/>
                    <a:pt x="919" y="84"/>
                    <a:pt x="1120" y="67"/>
                  </a:cubicBezTo>
                  <a:cubicBezTo>
                    <a:pt x="1203" y="67"/>
                    <a:pt x="1270" y="51"/>
                    <a:pt x="1354" y="51"/>
                  </a:cubicBezTo>
                  <a:cubicBezTo>
                    <a:pt x="1287" y="17"/>
                    <a:pt x="1203" y="1"/>
                    <a:pt x="112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37"/>
            <p:cNvSpPr/>
            <p:nvPr/>
          </p:nvSpPr>
          <p:spPr>
            <a:xfrm>
              <a:off x="955250" y="2851582"/>
              <a:ext cx="65386" cy="67983"/>
            </a:xfrm>
            <a:custGeom>
              <a:avLst/>
              <a:gdLst/>
              <a:ahLst/>
              <a:cxnLst/>
              <a:rect l="l" t="t" r="r" b="b"/>
              <a:pathLst>
                <a:path w="2039" h="2120" extrusionOk="0">
                  <a:moveTo>
                    <a:pt x="1120" y="1"/>
                  </a:moveTo>
                  <a:cubicBezTo>
                    <a:pt x="903" y="1"/>
                    <a:pt x="685" y="67"/>
                    <a:pt x="502" y="184"/>
                  </a:cubicBezTo>
                  <a:cubicBezTo>
                    <a:pt x="201" y="368"/>
                    <a:pt x="17" y="686"/>
                    <a:pt x="17" y="1020"/>
                  </a:cubicBezTo>
                  <a:cubicBezTo>
                    <a:pt x="0" y="1454"/>
                    <a:pt x="234" y="1839"/>
                    <a:pt x="618" y="2039"/>
                  </a:cubicBezTo>
                  <a:cubicBezTo>
                    <a:pt x="744" y="2094"/>
                    <a:pt x="876" y="2120"/>
                    <a:pt x="1008" y="2120"/>
                  </a:cubicBezTo>
                  <a:cubicBezTo>
                    <a:pt x="1283" y="2120"/>
                    <a:pt x="1557" y="2008"/>
                    <a:pt x="1771" y="1805"/>
                  </a:cubicBezTo>
                  <a:cubicBezTo>
                    <a:pt x="1888" y="1688"/>
                    <a:pt x="1989" y="1521"/>
                    <a:pt x="2022" y="1337"/>
                  </a:cubicBezTo>
                  <a:cubicBezTo>
                    <a:pt x="2039" y="1187"/>
                    <a:pt x="2022" y="1020"/>
                    <a:pt x="1972" y="870"/>
                  </a:cubicBezTo>
                  <a:cubicBezTo>
                    <a:pt x="1905" y="669"/>
                    <a:pt x="1771" y="485"/>
                    <a:pt x="1571" y="368"/>
                  </a:cubicBezTo>
                  <a:cubicBezTo>
                    <a:pt x="1521" y="318"/>
                    <a:pt x="1437" y="285"/>
                    <a:pt x="1354" y="285"/>
                  </a:cubicBezTo>
                  <a:cubicBezTo>
                    <a:pt x="1354" y="301"/>
                    <a:pt x="1437" y="318"/>
                    <a:pt x="1554" y="418"/>
                  </a:cubicBezTo>
                  <a:cubicBezTo>
                    <a:pt x="1705" y="535"/>
                    <a:pt x="1821" y="719"/>
                    <a:pt x="1872" y="903"/>
                  </a:cubicBezTo>
                  <a:cubicBezTo>
                    <a:pt x="1972" y="1187"/>
                    <a:pt x="1888" y="1504"/>
                    <a:pt x="1671" y="1705"/>
                  </a:cubicBezTo>
                  <a:cubicBezTo>
                    <a:pt x="1494" y="1871"/>
                    <a:pt x="1266" y="1964"/>
                    <a:pt x="1035" y="1964"/>
                  </a:cubicBezTo>
                  <a:cubicBezTo>
                    <a:pt x="917" y="1964"/>
                    <a:pt x="798" y="1940"/>
                    <a:pt x="685" y="1889"/>
                  </a:cubicBezTo>
                  <a:cubicBezTo>
                    <a:pt x="351" y="1722"/>
                    <a:pt x="151" y="1387"/>
                    <a:pt x="151" y="1020"/>
                  </a:cubicBezTo>
                  <a:cubicBezTo>
                    <a:pt x="151" y="719"/>
                    <a:pt x="301" y="452"/>
                    <a:pt x="552" y="285"/>
                  </a:cubicBezTo>
                  <a:cubicBezTo>
                    <a:pt x="719" y="151"/>
                    <a:pt x="919" y="84"/>
                    <a:pt x="1120" y="67"/>
                  </a:cubicBezTo>
                  <a:cubicBezTo>
                    <a:pt x="1203" y="67"/>
                    <a:pt x="1270" y="67"/>
                    <a:pt x="1354" y="51"/>
                  </a:cubicBezTo>
                  <a:cubicBezTo>
                    <a:pt x="1287" y="17"/>
                    <a:pt x="1203" y="1"/>
                    <a:pt x="112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37"/>
            <p:cNvSpPr/>
            <p:nvPr/>
          </p:nvSpPr>
          <p:spPr>
            <a:xfrm>
              <a:off x="1631426" y="2641027"/>
              <a:ext cx="65386" cy="67566"/>
            </a:xfrm>
            <a:custGeom>
              <a:avLst/>
              <a:gdLst/>
              <a:ahLst/>
              <a:cxnLst/>
              <a:rect l="l" t="t" r="r" b="b"/>
              <a:pathLst>
                <a:path w="2039" h="2107" extrusionOk="0">
                  <a:moveTo>
                    <a:pt x="1120" y="0"/>
                  </a:moveTo>
                  <a:cubicBezTo>
                    <a:pt x="903" y="0"/>
                    <a:pt x="686" y="67"/>
                    <a:pt x="502" y="184"/>
                  </a:cubicBezTo>
                  <a:cubicBezTo>
                    <a:pt x="201" y="368"/>
                    <a:pt x="34" y="685"/>
                    <a:pt x="17" y="1019"/>
                  </a:cubicBezTo>
                  <a:cubicBezTo>
                    <a:pt x="0" y="1437"/>
                    <a:pt x="234" y="1838"/>
                    <a:pt x="619" y="2022"/>
                  </a:cubicBezTo>
                  <a:cubicBezTo>
                    <a:pt x="750" y="2079"/>
                    <a:pt x="891" y="2107"/>
                    <a:pt x="1031" y="2107"/>
                  </a:cubicBezTo>
                  <a:cubicBezTo>
                    <a:pt x="1303" y="2107"/>
                    <a:pt x="1573" y="2003"/>
                    <a:pt x="1772" y="1805"/>
                  </a:cubicBezTo>
                  <a:cubicBezTo>
                    <a:pt x="1905" y="1671"/>
                    <a:pt x="1989" y="1521"/>
                    <a:pt x="2022" y="1337"/>
                  </a:cubicBezTo>
                  <a:cubicBezTo>
                    <a:pt x="2039" y="1170"/>
                    <a:pt x="2022" y="1019"/>
                    <a:pt x="1972" y="869"/>
                  </a:cubicBezTo>
                  <a:cubicBezTo>
                    <a:pt x="1905" y="652"/>
                    <a:pt x="1772" y="468"/>
                    <a:pt x="1588" y="351"/>
                  </a:cubicBezTo>
                  <a:cubicBezTo>
                    <a:pt x="1521" y="301"/>
                    <a:pt x="1437" y="284"/>
                    <a:pt x="1354" y="284"/>
                  </a:cubicBezTo>
                  <a:cubicBezTo>
                    <a:pt x="1354" y="301"/>
                    <a:pt x="1437" y="318"/>
                    <a:pt x="1554" y="401"/>
                  </a:cubicBezTo>
                  <a:cubicBezTo>
                    <a:pt x="1705" y="535"/>
                    <a:pt x="1822" y="702"/>
                    <a:pt x="1872" y="902"/>
                  </a:cubicBezTo>
                  <a:cubicBezTo>
                    <a:pt x="1972" y="1187"/>
                    <a:pt x="1889" y="1504"/>
                    <a:pt x="1671" y="1704"/>
                  </a:cubicBezTo>
                  <a:cubicBezTo>
                    <a:pt x="1494" y="1870"/>
                    <a:pt x="1266" y="1956"/>
                    <a:pt x="1035" y="1956"/>
                  </a:cubicBezTo>
                  <a:cubicBezTo>
                    <a:pt x="917" y="1956"/>
                    <a:pt x="799" y="1933"/>
                    <a:pt x="686" y="1888"/>
                  </a:cubicBezTo>
                  <a:cubicBezTo>
                    <a:pt x="351" y="1721"/>
                    <a:pt x="151" y="1387"/>
                    <a:pt x="151" y="1019"/>
                  </a:cubicBezTo>
                  <a:cubicBezTo>
                    <a:pt x="168" y="719"/>
                    <a:pt x="318" y="435"/>
                    <a:pt x="552" y="268"/>
                  </a:cubicBezTo>
                  <a:cubicBezTo>
                    <a:pt x="719" y="151"/>
                    <a:pt x="919" y="84"/>
                    <a:pt x="1120" y="67"/>
                  </a:cubicBezTo>
                  <a:cubicBezTo>
                    <a:pt x="1203" y="67"/>
                    <a:pt x="1270" y="67"/>
                    <a:pt x="1354" y="50"/>
                  </a:cubicBezTo>
                  <a:cubicBezTo>
                    <a:pt x="1287" y="17"/>
                    <a:pt x="1203" y="0"/>
                    <a:pt x="112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37"/>
            <p:cNvSpPr/>
            <p:nvPr/>
          </p:nvSpPr>
          <p:spPr>
            <a:xfrm>
              <a:off x="1199573" y="2602449"/>
              <a:ext cx="65386" cy="67566"/>
            </a:xfrm>
            <a:custGeom>
              <a:avLst/>
              <a:gdLst/>
              <a:ahLst/>
              <a:cxnLst/>
              <a:rect l="l" t="t" r="r" b="b"/>
              <a:pathLst>
                <a:path w="2039" h="2107" extrusionOk="0">
                  <a:moveTo>
                    <a:pt x="1120" y="0"/>
                  </a:moveTo>
                  <a:cubicBezTo>
                    <a:pt x="903" y="0"/>
                    <a:pt x="685" y="67"/>
                    <a:pt x="502" y="184"/>
                  </a:cubicBezTo>
                  <a:cubicBezTo>
                    <a:pt x="201" y="368"/>
                    <a:pt x="34" y="669"/>
                    <a:pt x="17" y="1019"/>
                  </a:cubicBezTo>
                  <a:cubicBezTo>
                    <a:pt x="0" y="1437"/>
                    <a:pt x="234" y="1838"/>
                    <a:pt x="619" y="2022"/>
                  </a:cubicBezTo>
                  <a:cubicBezTo>
                    <a:pt x="755" y="2079"/>
                    <a:pt x="898" y="2107"/>
                    <a:pt x="1038" y="2107"/>
                  </a:cubicBezTo>
                  <a:cubicBezTo>
                    <a:pt x="1310" y="2107"/>
                    <a:pt x="1573" y="2003"/>
                    <a:pt x="1771" y="1805"/>
                  </a:cubicBezTo>
                  <a:cubicBezTo>
                    <a:pt x="1905" y="1671"/>
                    <a:pt x="1989" y="1504"/>
                    <a:pt x="2022" y="1337"/>
                  </a:cubicBezTo>
                  <a:cubicBezTo>
                    <a:pt x="2039" y="1170"/>
                    <a:pt x="2039" y="1019"/>
                    <a:pt x="1989" y="869"/>
                  </a:cubicBezTo>
                  <a:cubicBezTo>
                    <a:pt x="1922" y="652"/>
                    <a:pt x="1771" y="468"/>
                    <a:pt x="1588" y="351"/>
                  </a:cubicBezTo>
                  <a:cubicBezTo>
                    <a:pt x="1521" y="301"/>
                    <a:pt x="1437" y="284"/>
                    <a:pt x="1354" y="284"/>
                  </a:cubicBezTo>
                  <a:cubicBezTo>
                    <a:pt x="1354" y="301"/>
                    <a:pt x="1437" y="318"/>
                    <a:pt x="1554" y="401"/>
                  </a:cubicBezTo>
                  <a:cubicBezTo>
                    <a:pt x="1705" y="535"/>
                    <a:pt x="1822" y="702"/>
                    <a:pt x="1888" y="902"/>
                  </a:cubicBezTo>
                  <a:cubicBezTo>
                    <a:pt x="1972" y="1187"/>
                    <a:pt x="1888" y="1504"/>
                    <a:pt x="1671" y="1704"/>
                  </a:cubicBezTo>
                  <a:cubicBezTo>
                    <a:pt x="1494" y="1870"/>
                    <a:pt x="1266" y="1956"/>
                    <a:pt x="1035" y="1956"/>
                  </a:cubicBezTo>
                  <a:cubicBezTo>
                    <a:pt x="917" y="1956"/>
                    <a:pt x="798" y="1933"/>
                    <a:pt x="685" y="1888"/>
                  </a:cubicBezTo>
                  <a:cubicBezTo>
                    <a:pt x="351" y="1721"/>
                    <a:pt x="151" y="1387"/>
                    <a:pt x="167" y="1019"/>
                  </a:cubicBezTo>
                  <a:cubicBezTo>
                    <a:pt x="167" y="719"/>
                    <a:pt x="318" y="435"/>
                    <a:pt x="552" y="268"/>
                  </a:cubicBezTo>
                  <a:cubicBezTo>
                    <a:pt x="719" y="151"/>
                    <a:pt x="919" y="84"/>
                    <a:pt x="1120" y="67"/>
                  </a:cubicBezTo>
                  <a:cubicBezTo>
                    <a:pt x="1203" y="67"/>
                    <a:pt x="1287" y="50"/>
                    <a:pt x="1354" y="50"/>
                  </a:cubicBezTo>
                  <a:cubicBezTo>
                    <a:pt x="1287" y="17"/>
                    <a:pt x="1203" y="0"/>
                    <a:pt x="112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37"/>
            <p:cNvSpPr/>
            <p:nvPr/>
          </p:nvSpPr>
          <p:spPr>
            <a:xfrm>
              <a:off x="1279389" y="2890704"/>
              <a:ext cx="65418" cy="67983"/>
            </a:xfrm>
            <a:custGeom>
              <a:avLst/>
              <a:gdLst/>
              <a:ahLst/>
              <a:cxnLst/>
              <a:rect l="l" t="t" r="r" b="b"/>
              <a:pathLst>
                <a:path w="2040" h="2120" extrusionOk="0">
                  <a:moveTo>
                    <a:pt x="1120" y="0"/>
                  </a:moveTo>
                  <a:cubicBezTo>
                    <a:pt x="903" y="0"/>
                    <a:pt x="686" y="67"/>
                    <a:pt x="502" y="184"/>
                  </a:cubicBezTo>
                  <a:cubicBezTo>
                    <a:pt x="201" y="368"/>
                    <a:pt x="34" y="685"/>
                    <a:pt x="18" y="1020"/>
                  </a:cubicBezTo>
                  <a:cubicBezTo>
                    <a:pt x="1" y="1454"/>
                    <a:pt x="235" y="1838"/>
                    <a:pt x="619" y="2039"/>
                  </a:cubicBezTo>
                  <a:cubicBezTo>
                    <a:pt x="744" y="2093"/>
                    <a:pt x="878" y="2119"/>
                    <a:pt x="1013" y="2119"/>
                  </a:cubicBezTo>
                  <a:cubicBezTo>
                    <a:pt x="1291" y="2119"/>
                    <a:pt x="1569" y="2008"/>
                    <a:pt x="1772" y="1805"/>
                  </a:cubicBezTo>
                  <a:cubicBezTo>
                    <a:pt x="1906" y="1688"/>
                    <a:pt x="1989" y="1521"/>
                    <a:pt x="2023" y="1337"/>
                  </a:cubicBezTo>
                  <a:cubicBezTo>
                    <a:pt x="2039" y="1187"/>
                    <a:pt x="2039" y="1020"/>
                    <a:pt x="1973" y="869"/>
                  </a:cubicBezTo>
                  <a:cubicBezTo>
                    <a:pt x="1906" y="669"/>
                    <a:pt x="1772" y="485"/>
                    <a:pt x="1588" y="368"/>
                  </a:cubicBezTo>
                  <a:cubicBezTo>
                    <a:pt x="1521" y="318"/>
                    <a:pt x="1438" y="284"/>
                    <a:pt x="1354" y="284"/>
                  </a:cubicBezTo>
                  <a:cubicBezTo>
                    <a:pt x="1354" y="301"/>
                    <a:pt x="1438" y="318"/>
                    <a:pt x="1555" y="418"/>
                  </a:cubicBezTo>
                  <a:cubicBezTo>
                    <a:pt x="1705" y="535"/>
                    <a:pt x="1822" y="702"/>
                    <a:pt x="1872" y="903"/>
                  </a:cubicBezTo>
                  <a:cubicBezTo>
                    <a:pt x="1973" y="1187"/>
                    <a:pt x="1889" y="1504"/>
                    <a:pt x="1672" y="1705"/>
                  </a:cubicBezTo>
                  <a:cubicBezTo>
                    <a:pt x="1495" y="1871"/>
                    <a:pt x="1266" y="1963"/>
                    <a:pt x="1035" y="1963"/>
                  </a:cubicBezTo>
                  <a:cubicBezTo>
                    <a:pt x="917" y="1963"/>
                    <a:pt x="799" y="1939"/>
                    <a:pt x="686" y="1888"/>
                  </a:cubicBezTo>
                  <a:cubicBezTo>
                    <a:pt x="352" y="1721"/>
                    <a:pt x="151" y="1387"/>
                    <a:pt x="151" y="1020"/>
                  </a:cubicBezTo>
                  <a:cubicBezTo>
                    <a:pt x="168" y="719"/>
                    <a:pt x="318" y="452"/>
                    <a:pt x="552" y="284"/>
                  </a:cubicBezTo>
                  <a:cubicBezTo>
                    <a:pt x="719" y="151"/>
                    <a:pt x="920" y="84"/>
                    <a:pt x="1120" y="67"/>
                  </a:cubicBezTo>
                  <a:cubicBezTo>
                    <a:pt x="1204" y="67"/>
                    <a:pt x="1271" y="67"/>
                    <a:pt x="1354" y="51"/>
                  </a:cubicBezTo>
                  <a:cubicBezTo>
                    <a:pt x="1288" y="17"/>
                    <a:pt x="1204" y="0"/>
                    <a:pt x="112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37"/>
            <p:cNvSpPr/>
            <p:nvPr/>
          </p:nvSpPr>
          <p:spPr>
            <a:xfrm>
              <a:off x="1797535" y="2579938"/>
              <a:ext cx="65386" cy="67566"/>
            </a:xfrm>
            <a:custGeom>
              <a:avLst/>
              <a:gdLst/>
              <a:ahLst/>
              <a:cxnLst/>
              <a:rect l="l" t="t" r="r" b="b"/>
              <a:pathLst>
                <a:path w="2039" h="2107" extrusionOk="0">
                  <a:moveTo>
                    <a:pt x="1120" y="0"/>
                  </a:moveTo>
                  <a:cubicBezTo>
                    <a:pt x="902" y="0"/>
                    <a:pt x="685" y="67"/>
                    <a:pt x="501" y="184"/>
                  </a:cubicBezTo>
                  <a:cubicBezTo>
                    <a:pt x="201" y="368"/>
                    <a:pt x="17" y="685"/>
                    <a:pt x="17" y="1020"/>
                  </a:cubicBezTo>
                  <a:cubicBezTo>
                    <a:pt x="0" y="1437"/>
                    <a:pt x="234" y="1838"/>
                    <a:pt x="618" y="2022"/>
                  </a:cubicBezTo>
                  <a:cubicBezTo>
                    <a:pt x="749" y="2079"/>
                    <a:pt x="888" y="2107"/>
                    <a:pt x="1027" y="2107"/>
                  </a:cubicBezTo>
                  <a:cubicBezTo>
                    <a:pt x="1295" y="2107"/>
                    <a:pt x="1562" y="2003"/>
                    <a:pt x="1771" y="1805"/>
                  </a:cubicBezTo>
                  <a:cubicBezTo>
                    <a:pt x="1905" y="1688"/>
                    <a:pt x="1988" y="1521"/>
                    <a:pt x="2022" y="1337"/>
                  </a:cubicBezTo>
                  <a:cubicBezTo>
                    <a:pt x="2039" y="1187"/>
                    <a:pt x="2022" y="1020"/>
                    <a:pt x="1972" y="869"/>
                  </a:cubicBezTo>
                  <a:cubicBezTo>
                    <a:pt x="1905" y="652"/>
                    <a:pt x="1771" y="485"/>
                    <a:pt x="1571" y="351"/>
                  </a:cubicBezTo>
                  <a:cubicBezTo>
                    <a:pt x="1521" y="318"/>
                    <a:pt x="1437" y="284"/>
                    <a:pt x="1354" y="284"/>
                  </a:cubicBezTo>
                  <a:cubicBezTo>
                    <a:pt x="1354" y="301"/>
                    <a:pt x="1437" y="318"/>
                    <a:pt x="1554" y="401"/>
                  </a:cubicBezTo>
                  <a:cubicBezTo>
                    <a:pt x="1704" y="535"/>
                    <a:pt x="1821" y="702"/>
                    <a:pt x="1871" y="903"/>
                  </a:cubicBezTo>
                  <a:cubicBezTo>
                    <a:pt x="1972" y="1187"/>
                    <a:pt x="1888" y="1504"/>
                    <a:pt x="1671" y="1705"/>
                  </a:cubicBezTo>
                  <a:cubicBezTo>
                    <a:pt x="1494" y="1871"/>
                    <a:pt x="1266" y="1963"/>
                    <a:pt x="1034" y="1963"/>
                  </a:cubicBezTo>
                  <a:cubicBezTo>
                    <a:pt x="917" y="1963"/>
                    <a:pt x="798" y="1939"/>
                    <a:pt x="685" y="1889"/>
                  </a:cubicBezTo>
                  <a:cubicBezTo>
                    <a:pt x="351" y="1721"/>
                    <a:pt x="151" y="1387"/>
                    <a:pt x="151" y="1020"/>
                  </a:cubicBezTo>
                  <a:cubicBezTo>
                    <a:pt x="151" y="719"/>
                    <a:pt x="301" y="452"/>
                    <a:pt x="552" y="268"/>
                  </a:cubicBezTo>
                  <a:cubicBezTo>
                    <a:pt x="719" y="151"/>
                    <a:pt x="919" y="84"/>
                    <a:pt x="1120" y="67"/>
                  </a:cubicBezTo>
                  <a:cubicBezTo>
                    <a:pt x="1203" y="67"/>
                    <a:pt x="1270" y="67"/>
                    <a:pt x="1354" y="51"/>
                  </a:cubicBezTo>
                  <a:cubicBezTo>
                    <a:pt x="1287" y="17"/>
                    <a:pt x="1203" y="0"/>
                    <a:pt x="112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37"/>
            <p:cNvSpPr/>
            <p:nvPr/>
          </p:nvSpPr>
          <p:spPr>
            <a:xfrm>
              <a:off x="1175458" y="1831964"/>
              <a:ext cx="242751" cy="305956"/>
            </a:xfrm>
            <a:custGeom>
              <a:avLst/>
              <a:gdLst/>
              <a:ahLst/>
              <a:cxnLst/>
              <a:rect l="l" t="t" r="r" b="b"/>
              <a:pathLst>
                <a:path w="7570" h="9541" extrusionOk="0">
                  <a:moveTo>
                    <a:pt x="4295" y="0"/>
                  </a:moveTo>
                  <a:lnTo>
                    <a:pt x="0" y="9541"/>
                  </a:lnTo>
                  <a:lnTo>
                    <a:pt x="0" y="9541"/>
                  </a:lnTo>
                  <a:lnTo>
                    <a:pt x="6634" y="9274"/>
                  </a:lnTo>
                  <a:cubicBezTo>
                    <a:pt x="6658" y="9275"/>
                    <a:pt x="6682" y="9276"/>
                    <a:pt x="6705" y="9276"/>
                  </a:cubicBezTo>
                  <a:cubicBezTo>
                    <a:pt x="6915" y="9276"/>
                    <a:pt x="7122" y="9212"/>
                    <a:pt x="7302" y="9106"/>
                  </a:cubicBezTo>
                  <a:cubicBezTo>
                    <a:pt x="7536" y="8906"/>
                    <a:pt x="7553" y="8555"/>
                    <a:pt x="7553" y="8254"/>
                  </a:cubicBezTo>
                  <a:cubicBezTo>
                    <a:pt x="7569" y="7235"/>
                    <a:pt x="7519" y="6082"/>
                    <a:pt x="6751" y="5431"/>
                  </a:cubicBezTo>
                  <a:cubicBezTo>
                    <a:pt x="6383" y="5130"/>
                    <a:pt x="5915" y="4979"/>
                    <a:pt x="5598" y="4645"/>
                  </a:cubicBezTo>
                  <a:cubicBezTo>
                    <a:pt x="5214" y="4228"/>
                    <a:pt x="5130" y="3609"/>
                    <a:pt x="5147" y="3041"/>
                  </a:cubicBezTo>
                  <a:cubicBezTo>
                    <a:pt x="5180" y="2473"/>
                    <a:pt x="5297" y="1905"/>
                    <a:pt x="5230" y="1337"/>
                  </a:cubicBezTo>
                  <a:cubicBezTo>
                    <a:pt x="5147" y="769"/>
                    <a:pt x="4846" y="184"/>
                    <a:pt x="4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37"/>
            <p:cNvSpPr/>
            <p:nvPr/>
          </p:nvSpPr>
          <p:spPr>
            <a:xfrm>
              <a:off x="1045264" y="1753719"/>
              <a:ext cx="272221" cy="547713"/>
            </a:xfrm>
            <a:custGeom>
              <a:avLst/>
              <a:gdLst/>
              <a:ahLst/>
              <a:cxnLst/>
              <a:rect l="l" t="t" r="r" b="b"/>
              <a:pathLst>
                <a:path w="8489" h="17080" extrusionOk="0">
                  <a:moveTo>
                    <a:pt x="4378" y="1"/>
                  </a:moveTo>
                  <a:lnTo>
                    <a:pt x="0" y="3326"/>
                  </a:lnTo>
                  <a:lnTo>
                    <a:pt x="468" y="14354"/>
                  </a:lnTo>
                  <a:cubicBezTo>
                    <a:pt x="533" y="15883"/>
                    <a:pt x="1787" y="17080"/>
                    <a:pt x="3303" y="17080"/>
                  </a:cubicBezTo>
                  <a:cubicBezTo>
                    <a:pt x="3343" y="17080"/>
                    <a:pt x="3384" y="17079"/>
                    <a:pt x="3426" y="17077"/>
                  </a:cubicBezTo>
                  <a:cubicBezTo>
                    <a:pt x="4996" y="17010"/>
                    <a:pt x="6199" y="15690"/>
                    <a:pt x="6149" y="14136"/>
                  </a:cubicBezTo>
                  <a:cubicBezTo>
                    <a:pt x="6099" y="12800"/>
                    <a:pt x="6049" y="11530"/>
                    <a:pt x="6049" y="11530"/>
                  </a:cubicBezTo>
                  <a:cubicBezTo>
                    <a:pt x="6049" y="11530"/>
                    <a:pt x="8221" y="11296"/>
                    <a:pt x="8355" y="9124"/>
                  </a:cubicBezTo>
                  <a:cubicBezTo>
                    <a:pt x="8488" y="6952"/>
                    <a:pt x="8355" y="1956"/>
                    <a:pt x="8355" y="1956"/>
                  </a:cubicBezTo>
                  <a:lnTo>
                    <a:pt x="4378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37"/>
            <p:cNvSpPr/>
            <p:nvPr/>
          </p:nvSpPr>
          <p:spPr>
            <a:xfrm>
              <a:off x="1278876" y="1924126"/>
              <a:ext cx="20908" cy="18054"/>
            </a:xfrm>
            <a:custGeom>
              <a:avLst/>
              <a:gdLst/>
              <a:ahLst/>
              <a:cxnLst/>
              <a:rect l="l" t="t" r="r" b="b"/>
              <a:pathLst>
                <a:path w="652" h="563" extrusionOk="0">
                  <a:moveTo>
                    <a:pt x="368" y="0"/>
                  </a:moveTo>
                  <a:cubicBezTo>
                    <a:pt x="117" y="0"/>
                    <a:pt x="0" y="301"/>
                    <a:pt x="167" y="485"/>
                  </a:cubicBezTo>
                  <a:cubicBezTo>
                    <a:pt x="226" y="538"/>
                    <a:pt x="296" y="563"/>
                    <a:pt x="363" y="563"/>
                  </a:cubicBezTo>
                  <a:cubicBezTo>
                    <a:pt x="506" y="563"/>
                    <a:pt x="641" y="454"/>
                    <a:pt x="652" y="284"/>
                  </a:cubicBezTo>
                  <a:cubicBezTo>
                    <a:pt x="652" y="134"/>
                    <a:pt x="518" y="0"/>
                    <a:pt x="3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37"/>
            <p:cNvSpPr/>
            <p:nvPr/>
          </p:nvSpPr>
          <p:spPr>
            <a:xfrm>
              <a:off x="1272430" y="1912549"/>
              <a:ext cx="36461" cy="11192"/>
            </a:xfrm>
            <a:custGeom>
              <a:avLst/>
              <a:gdLst/>
              <a:ahLst/>
              <a:cxnLst/>
              <a:rect l="l" t="t" r="r" b="b"/>
              <a:pathLst>
                <a:path w="1137" h="349" extrusionOk="0">
                  <a:moveTo>
                    <a:pt x="544" y="1"/>
                  </a:moveTo>
                  <a:cubicBezTo>
                    <a:pt x="401" y="1"/>
                    <a:pt x="257" y="43"/>
                    <a:pt x="134" y="127"/>
                  </a:cubicBezTo>
                  <a:cubicBezTo>
                    <a:pt x="34" y="194"/>
                    <a:pt x="1" y="261"/>
                    <a:pt x="17" y="278"/>
                  </a:cubicBezTo>
                  <a:cubicBezTo>
                    <a:pt x="21" y="281"/>
                    <a:pt x="26" y="283"/>
                    <a:pt x="33" y="283"/>
                  </a:cubicBezTo>
                  <a:cubicBezTo>
                    <a:pt x="92" y="283"/>
                    <a:pt x="275" y="176"/>
                    <a:pt x="522" y="176"/>
                  </a:cubicBezTo>
                  <a:cubicBezTo>
                    <a:pt x="537" y="176"/>
                    <a:pt x="553" y="177"/>
                    <a:pt x="569" y="177"/>
                  </a:cubicBezTo>
                  <a:cubicBezTo>
                    <a:pt x="845" y="193"/>
                    <a:pt x="1036" y="349"/>
                    <a:pt x="1105" y="349"/>
                  </a:cubicBezTo>
                  <a:cubicBezTo>
                    <a:pt x="1111" y="349"/>
                    <a:pt x="1116" y="347"/>
                    <a:pt x="1120" y="345"/>
                  </a:cubicBezTo>
                  <a:cubicBezTo>
                    <a:pt x="1137" y="328"/>
                    <a:pt x="1104" y="261"/>
                    <a:pt x="1020" y="177"/>
                  </a:cubicBezTo>
                  <a:cubicBezTo>
                    <a:pt x="884" y="60"/>
                    <a:pt x="714" y="1"/>
                    <a:pt x="5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37"/>
            <p:cNvSpPr/>
            <p:nvPr/>
          </p:nvSpPr>
          <p:spPr>
            <a:xfrm>
              <a:off x="1175458" y="1924126"/>
              <a:ext cx="20940" cy="18054"/>
            </a:xfrm>
            <a:custGeom>
              <a:avLst/>
              <a:gdLst/>
              <a:ahLst/>
              <a:cxnLst/>
              <a:rect l="l" t="t" r="r" b="b"/>
              <a:pathLst>
                <a:path w="653" h="563" extrusionOk="0">
                  <a:moveTo>
                    <a:pt x="368" y="0"/>
                  </a:moveTo>
                  <a:cubicBezTo>
                    <a:pt x="117" y="0"/>
                    <a:pt x="0" y="301"/>
                    <a:pt x="184" y="485"/>
                  </a:cubicBezTo>
                  <a:cubicBezTo>
                    <a:pt x="238" y="538"/>
                    <a:pt x="306" y="563"/>
                    <a:pt x="372" y="563"/>
                  </a:cubicBezTo>
                  <a:cubicBezTo>
                    <a:pt x="514" y="563"/>
                    <a:pt x="652" y="454"/>
                    <a:pt x="652" y="284"/>
                  </a:cubicBezTo>
                  <a:cubicBezTo>
                    <a:pt x="652" y="134"/>
                    <a:pt x="518" y="0"/>
                    <a:pt x="3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37"/>
            <p:cNvSpPr/>
            <p:nvPr/>
          </p:nvSpPr>
          <p:spPr>
            <a:xfrm>
              <a:off x="1166351" y="1912549"/>
              <a:ext cx="35916" cy="11192"/>
            </a:xfrm>
            <a:custGeom>
              <a:avLst/>
              <a:gdLst/>
              <a:ahLst/>
              <a:cxnLst/>
              <a:rect l="l" t="t" r="r" b="b"/>
              <a:pathLst>
                <a:path w="1120" h="349" extrusionOk="0">
                  <a:moveTo>
                    <a:pt x="537" y="1"/>
                  </a:moveTo>
                  <a:cubicBezTo>
                    <a:pt x="397" y="1"/>
                    <a:pt x="257" y="43"/>
                    <a:pt x="134" y="127"/>
                  </a:cubicBezTo>
                  <a:cubicBezTo>
                    <a:pt x="34" y="194"/>
                    <a:pt x="0" y="261"/>
                    <a:pt x="17" y="278"/>
                  </a:cubicBezTo>
                  <a:cubicBezTo>
                    <a:pt x="21" y="281"/>
                    <a:pt x="26" y="283"/>
                    <a:pt x="33" y="283"/>
                  </a:cubicBezTo>
                  <a:cubicBezTo>
                    <a:pt x="91" y="283"/>
                    <a:pt x="275" y="176"/>
                    <a:pt x="521" y="176"/>
                  </a:cubicBezTo>
                  <a:cubicBezTo>
                    <a:pt x="537" y="176"/>
                    <a:pt x="553" y="177"/>
                    <a:pt x="569" y="177"/>
                  </a:cubicBezTo>
                  <a:cubicBezTo>
                    <a:pt x="844" y="193"/>
                    <a:pt x="1036" y="349"/>
                    <a:pt x="1091" y="349"/>
                  </a:cubicBezTo>
                  <a:cubicBezTo>
                    <a:pt x="1097" y="349"/>
                    <a:pt x="1100" y="347"/>
                    <a:pt x="1103" y="345"/>
                  </a:cubicBezTo>
                  <a:cubicBezTo>
                    <a:pt x="1120" y="328"/>
                    <a:pt x="1086" y="261"/>
                    <a:pt x="1003" y="177"/>
                  </a:cubicBezTo>
                  <a:cubicBezTo>
                    <a:pt x="867" y="60"/>
                    <a:pt x="702" y="1"/>
                    <a:pt x="5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37"/>
            <p:cNvSpPr/>
            <p:nvPr/>
          </p:nvSpPr>
          <p:spPr>
            <a:xfrm>
              <a:off x="1147046" y="2091807"/>
              <a:ext cx="92739" cy="49480"/>
            </a:xfrm>
            <a:custGeom>
              <a:avLst/>
              <a:gdLst/>
              <a:ahLst/>
              <a:cxnLst/>
              <a:rect l="l" t="t" r="r" b="b"/>
              <a:pathLst>
                <a:path w="2892" h="1543" extrusionOk="0">
                  <a:moveTo>
                    <a:pt x="1" y="1"/>
                  </a:moveTo>
                  <a:cubicBezTo>
                    <a:pt x="1" y="1"/>
                    <a:pt x="677" y="1543"/>
                    <a:pt x="2702" y="1543"/>
                  </a:cubicBezTo>
                  <a:cubicBezTo>
                    <a:pt x="2764" y="1543"/>
                    <a:pt x="2827" y="1541"/>
                    <a:pt x="2892" y="1538"/>
                  </a:cubicBezTo>
                  <a:lnTo>
                    <a:pt x="2875" y="987"/>
                  </a:lnTo>
                  <a:cubicBezTo>
                    <a:pt x="1839" y="937"/>
                    <a:pt x="836" y="602"/>
                    <a:pt x="1" y="1"/>
                  </a:cubicBezTo>
                  <a:close/>
                </a:path>
              </a:pathLst>
            </a:custGeom>
            <a:solidFill>
              <a:srgbClr val="263238">
                <a:alpha val="3176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1234943" y="1920887"/>
              <a:ext cx="26263" cy="84530"/>
            </a:xfrm>
            <a:custGeom>
              <a:avLst/>
              <a:gdLst/>
              <a:ahLst/>
              <a:cxnLst/>
              <a:rect l="l" t="t" r="r" b="b"/>
              <a:pathLst>
                <a:path w="819" h="2636" extrusionOk="0">
                  <a:moveTo>
                    <a:pt x="0" y="1"/>
                  </a:moveTo>
                  <a:lnTo>
                    <a:pt x="0" y="1"/>
                  </a:lnTo>
                  <a:cubicBezTo>
                    <a:pt x="17" y="168"/>
                    <a:pt x="50" y="318"/>
                    <a:pt x="100" y="469"/>
                  </a:cubicBezTo>
                  <a:cubicBezTo>
                    <a:pt x="184" y="770"/>
                    <a:pt x="318" y="1171"/>
                    <a:pt x="451" y="1605"/>
                  </a:cubicBezTo>
                  <a:cubicBezTo>
                    <a:pt x="535" y="1822"/>
                    <a:pt x="602" y="2039"/>
                    <a:pt x="668" y="2223"/>
                  </a:cubicBezTo>
                  <a:cubicBezTo>
                    <a:pt x="702" y="2307"/>
                    <a:pt x="719" y="2390"/>
                    <a:pt x="702" y="2474"/>
                  </a:cubicBezTo>
                  <a:cubicBezTo>
                    <a:pt x="685" y="2524"/>
                    <a:pt x="618" y="2541"/>
                    <a:pt x="535" y="2541"/>
                  </a:cubicBezTo>
                  <a:cubicBezTo>
                    <a:pt x="368" y="2541"/>
                    <a:pt x="201" y="2557"/>
                    <a:pt x="50" y="2607"/>
                  </a:cubicBezTo>
                  <a:cubicBezTo>
                    <a:pt x="148" y="2627"/>
                    <a:pt x="240" y="2635"/>
                    <a:pt x="333" y="2635"/>
                  </a:cubicBezTo>
                  <a:cubicBezTo>
                    <a:pt x="399" y="2635"/>
                    <a:pt x="466" y="2631"/>
                    <a:pt x="535" y="2624"/>
                  </a:cubicBezTo>
                  <a:lnTo>
                    <a:pt x="668" y="2624"/>
                  </a:lnTo>
                  <a:cubicBezTo>
                    <a:pt x="719" y="2607"/>
                    <a:pt x="769" y="2557"/>
                    <a:pt x="802" y="2507"/>
                  </a:cubicBezTo>
                  <a:cubicBezTo>
                    <a:pt x="819" y="2407"/>
                    <a:pt x="819" y="2290"/>
                    <a:pt x="769" y="2190"/>
                  </a:cubicBezTo>
                  <a:cubicBezTo>
                    <a:pt x="702" y="2006"/>
                    <a:pt x="635" y="1789"/>
                    <a:pt x="568" y="1572"/>
                  </a:cubicBezTo>
                  <a:cubicBezTo>
                    <a:pt x="435" y="1137"/>
                    <a:pt x="301" y="736"/>
                    <a:pt x="184" y="452"/>
                  </a:cubicBezTo>
                  <a:cubicBezTo>
                    <a:pt x="151" y="285"/>
                    <a:pt x="84" y="135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1216184" y="2012536"/>
              <a:ext cx="23602" cy="21710"/>
            </a:xfrm>
            <a:custGeom>
              <a:avLst/>
              <a:gdLst/>
              <a:ahLst/>
              <a:cxnLst/>
              <a:rect l="l" t="t" r="r" b="b"/>
              <a:pathLst>
                <a:path w="736" h="677" extrusionOk="0">
                  <a:moveTo>
                    <a:pt x="418" y="0"/>
                  </a:moveTo>
                  <a:lnTo>
                    <a:pt x="418" y="0"/>
                  </a:lnTo>
                  <a:cubicBezTo>
                    <a:pt x="301" y="34"/>
                    <a:pt x="201" y="100"/>
                    <a:pt x="117" y="184"/>
                  </a:cubicBezTo>
                  <a:cubicBezTo>
                    <a:pt x="34" y="267"/>
                    <a:pt x="0" y="384"/>
                    <a:pt x="34" y="501"/>
                  </a:cubicBezTo>
                  <a:cubicBezTo>
                    <a:pt x="103" y="612"/>
                    <a:pt x="218" y="677"/>
                    <a:pt x="341" y="677"/>
                  </a:cubicBezTo>
                  <a:cubicBezTo>
                    <a:pt x="366" y="677"/>
                    <a:pt x="392" y="674"/>
                    <a:pt x="418" y="668"/>
                  </a:cubicBezTo>
                  <a:cubicBezTo>
                    <a:pt x="535" y="635"/>
                    <a:pt x="635" y="568"/>
                    <a:pt x="685" y="451"/>
                  </a:cubicBezTo>
                  <a:cubicBezTo>
                    <a:pt x="736" y="351"/>
                    <a:pt x="736" y="217"/>
                    <a:pt x="652" y="117"/>
                  </a:cubicBezTo>
                  <a:cubicBezTo>
                    <a:pt x="600" y="65"/>
                    <a:pt x="528" y="39"/>
                    <a:pt x="457" y="39"/>
                  </a:cubicBezTo>
                  <a:cubicBezTo>
                    <a:pt x="414" y="39"/>
                    <a:pt x="372" y="48"/>
                    <a:pt x="335" y="67"/>
                  </a:cubicBezTo>
                  <a:lnTo>
                    <a:pt x="418" y="0"/>
                  </a:lnTo>
                  <a:close/>
                </a:path>
              </a:pathLst>
            </a:custGeom>
            <a:solidFill>
              <a:srgbClr val="263238">
                <a:alpha val="3176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1214580" y="2011958"/>
              <a:ext cx="27354" cy="16419"/>
            </a:xfrm>
            <a:custGeom>
              <a:avLst/>
              <a:gdLst/>
              <a:ahLst/>
              <a:cxnLst/>
              <a:rect l="l" t="t" r="r" b="b"/>
              <a:pathLst>
                <a:path w="853" h="512" extrusionOk="0">
                  <a:moveTo>
                    <a:pt x="41" y="0"/>
                  </a:moveTo>
                  <a:cubicBezTo>
                    <a:pt x="38" y="0"/>
                    <a:pt x="36" y="1"/>
                    <a:pt x="34" y="1"/>
                  </a:cubicBezTo>
                  <a:cubicBezTo>
                    <a:pt x="0" y="1"/>
                    <a:pt x="67" y="269"/>
                    <a:pt x="334" y="419"/>
                  </a:cubicBezTo>
                  <a:cubicBezTo>
                    <a:pt x="457" y="488"/>
                    <a:pt x="577" y="512"/>
                    <a:pt x="670" y="512"/>
                  </a:cubicBezTo>
                  <a:cubicBezTo>
                    <a:pt x="779" y="512"/>
                    <a:pt x="852" y="480"/>
                    <a:pt x="852" y="453"/>
                  </a:cubicBezTo>
                  <a:cubicBezTo>
                    <a:pt x="836" y="419"/>
                    <a:pt x="635" y="402"/>
                    <a:pt x="418" y="285"/>
                  </a:cubicBezTo>
                  <a:cubicBezTo>
                    <a:pt x="211" y="158"/>
                    <a:pt x="95" y="0"/>
                    <a:pt x="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37"/>
            <p:cNvSpPr/>
            <p:nvPr/>
          </p:nvSpPr>
          <p:spPr>
            <a:xfrm>
              <a:off x="1084386" y="1734895"/>
              <a:ext cx="249710" cy="174030"/>
            </a:xfrm>
            <a:custGeom>
              <a:avLst/>
              <a:gdLst/>
              <a:ahLst/>
              <a:cxnLst/>
              <a:rect l="l" t="t" r="r" b="b"/>
              <a:pathLst>
                <a:path w="7787" h="5427" extrusionOk="0">
                  <a:moveTo>
                    <a:pt x="3835" y="0"/>
                  </a:moveTo>
                  <a:cubicBezTo>
                    <a:pt x="3527" y="0"/>
                    <a:pt x="3219" y="40"/>
                    <a:pt x="2924" y="120"/>
                  </a:cubicBezTo>
                  <a:cubicBezTo>
                    <a:pt x="1688" y="471"/>
                    <a:pt x="735" y="1457"/>
                    <a:pt x="418" y="2710"/>
                  </a:cubicBezTo>
                  <a:lnTo>
                    <a:pt x="568" y="2576"/>
                  </a:lnTo>
                  <a:lnTo>
                    <a:pt x="568" y="2576"/>
                  </a:lnTo>
                  <a:cubicBezTo>
                    <a:pt x="551" y="3044"/>
                    <a:pt x="284" y="3462"/>
                    <a:pt x="150" y="3913"/>
                  </a:cubicBezTo>
                  <a:cubicBezTo>
                    <a:pt x="0" y="4364"/>
                    <a:pt x="17" y="4932"/>
                    <a:pt x="434" y="5199"/>
                  </a:cubicBezTo>
                  <a:cubicBezTo>
                    <a:pt x="551" y="5283"/>
                    <a:pt x="668" y="5333"/>
                    <a:pt x="802" y="5350"/>
                  </a:cubicBezTo>
                  <a:cubicBezTo>
                    <a:pt x="992" y="5405"/>
                    <a:pt x="1190" y="5427"/>
                    <a:pt x="1390" y="5427"/>
                  </a:cubicBezTo>
                  <a:cubicBezTo>
                    <a:pt x="1735" y="5427"/>
                    <a:pt x="2091" y="5363"/>
                    <a:pt x="2439" y="5300"/>
                  </a:cubicBezTo>
                  <a:lnTo>
                    <a:pt x="2506" y="4063"/>
                  </a:lnTo>
                  <a:cubicBezTo>
                    <a:pt x="2590" y="4448"/>
                    <a:pt x="2790" y="4798"/>
                    <a:pt x="3108" y="5032"/>
                  </a:cubicBezTo>
                  <a:cubicBezTo>
                    <a:pt x="3325" y="5206"/>
                    <a:pt x="3584" y="5295"/>
                    <a:pt x="3849" y="5295"/>
                  </a:cubicBezTo>
                  <a:cubicBezTo>
                    <a:pt x="3992" y="5295"/>
                    <a:pt x="4137" y="5269"/>
                    <a:pt x="4277" y="5216"/>
                  </a:cubicBezTo>
                  <a:cubicBezTo>
                    <a:pt x="4600" y="5069"/>
                    <a:pt x="4820" y="4716"/>
                    <a:pt x="4744" y="4395"/>
                  </a:cubicBezTo>
                  <a:lnTo>
                    <a:pt x="4744" y="4395"/>
                  </a:lnTo>
                  <a:cubicBezTo>
                    <a:pt x="4929" y="4791"/>
                    <a:pt x="5397" y="5060"/>
                    <a:pt x="5865" y="5166"/>
                  </a:cubicBezTo>
                  <a:cubicBezTo>
                    <a:pt x="6098" y="5196"/>
                    <a:pt x="6334" y="5213"/>
                    <a:pt x="6572" y="5213"/>
                  </a:cubicBezTo>
                  <a:cubicBezTo>
                    <a:pt x="6863" y="5213"/>
                    <a:pt x="7158" y="5188"/>
                    <a:pt x="7452" y="5133"/>
                  </a:cubicBezTo>
                  <a:cubicBezTo>
                    <a:pt x="7185" y="4715"/>
                    <a:pt x="7369" y="4214"/>
                    <a:pt x="7519" y="3763"/>
                  </a:cubicBezTo>
                  <a:cubicBezTo>
                    <a:pt x="7669" y="3311"/>
                    <a:pt x="7786" y="2760"/>
                    <a:pt x="7452" y="2409"/>
                  </a:cubicBezTo>
                  <a:cubicBezTo>
                    <a:pt x="7318" y="2292"/>
                    <a:pt x="7201" y="2192"/>
                    <a:pt x="7068" y="2108"/>
                  </a:cubicBezTo>
                  <a:cubicBezTo>
                    <a:pt x="6784" y="1858"/>
                    <a:pt x="6650" y="1524"/>
                    <a:pt x="6450" y="1240"/>
                  </a:cubicBezTo>
                  <a:cubicBezTo>
                    <a:pt x="5896" y="441"/>
                    <a:pt x="4866" y="0"/>
                    <a:pt x="38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37"/>
            <p:cNvSpPr/>
            <p:nvPr/>
          </p:nvSpPr>
          <p:spPr>
            <a:xfrm>
              <a:off x="904872" y="1753751"/>
              <a:ext cx="254552" cy="409887"/>
            </a:xfrm>
            <a:custGeom>
              <a:avLst/>
              <a:gdLst/>
              <a:ahLst/>
              <a:cxnLst/>
              <a:rect l="l" t="t" r="r" b="b"/>
              <a:pathLst>
                <a:path w="7938" h="12782" extrusionOk="0">
                  <a:moveTo>
                    <a:pt x="6153" y="0"/>
                  </a:moveTo>
                  <a:cubicBezTo>
                    <a:pt x="5878" y="0"/>
                    <a:pt x="5604" y="20"/>
                    <a:pt x="5331" y="67"/>
                  </a:cubicBezTo>
                  <a:cubicBezTo>
                    <a:pt x="4479" y="234"/>
                    <a:pt x="3626" y="752"/>
                    <a:pt x="3309" y="1554"/>
                  </a:cubicBezTo>
                  <a:cubicBezTo>
                    <a:pt x="2958" y="2473"/>
                    <a:pt x="3309" y="3592"/>
                    <a:pt x="2791" y="4444"/>
                  </a:cubicBezTo>
                  <a:cubicBezTo>
                    <a:pt x="2457" y="5012"/>
                    <a:pt x="1788" y="5297"/>
                    <a:pt x="1287" y="5748"/>
                  </a:cubicBezTo>
                  <a:cubicBezTo>
                    <a:pt x="435" y="6483"/>
                    <a:pt x="51" y="7669"/>
                    <a:pt x="17" y="8805"/>
                  </a:cubicBezTo>
                  <a:cubicBezTo>
                    <a:pt x="1" y="9925"/>
                    <a:pt x="435" y="11679"/>
                    <a:pt x="736" y="12782"/>
                  </a:cubicBezTo>
                  <a:cubicBezTo>
                    <a:pt x="2791" y="12598"/>
                    <a:pt x="4896" y="12732"/>
                    <a:pt x="6951" y="12548"/>
                  </a:cubicBezTo>
                  <a:cubicBezTo>
                    <a:pt x="6484" y="12331"/>
                    <a:pt x="6250" y="10977"/>
                    <a:pt x="6333" y="10459"/>
                  </a:cubicBezTo>
                  <a:cubicBezTo>
                    <a:pt x="6417" y="9958"/>
                    <a:pt x="6701" y="9507"/>
                    <a:pt x="6918" y="9056"/>
                  </a:cubicBezTo>
                  <a:cubicBezTo>
                    <a:pt x="7135" y="8588"/>
                    <a:pt x="7302" y="8053"/>
                    <a:pt x="7135" y="7569"/>
                  </a:cubicBezTo>
                  <a:cubicBezTo>
                    <a:pt x="6968" y="7051"/>
                    <a:pt x="6450" y="6683"/>
                    <a:pt x="6266" y="6165"/>
                  </a:cubicBezTo>
                  <a:cubicBezTo>
                    <a:pt x="6066" y="5614"/>
                    <a:pt x="6266" y="4996"/>
                    <a:pt x="6450" y="4444"/>
                  </a:cubicBezTo>
                  <a:cubicBezTo>
                    <a:pt x="6951" y="3024"/>
                    <a:pt x="7453" y="1604"/>
                    <a:pt x="7937" y="184"/>
                  </a:cubicBezTo>
                  <a:cubicBezTo>
                    <a:pt x="7353" y="92"/>
                    <a:pt x="6752" y="0"/>
                    <a:pt x="61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932739" y="1746151"/>
              <a:ext cx="213281" cy="190545"/>
            </a:xfrm>
            <a:custGeom>
              <a:avLst/>
              <a:gdLst/>
              <a:ahLst/>
              <a:cxnLst/>
              <a:rect l="l" t="t" r="r" b="b"/>
              <a:pathLst>
                <a:path w="6651" h="5942" extrusionOk="0">
                  <a:moveTo>
                    <a:pt x="5026" y="1"/>
                  </a:moveTo>
                  <a:cubicBezTo>
                    <a:pt x="4988" y="1"/>
                    <a:pt x="4950" y="2"/>
                    <a:pt x="4913" y="3"/>
                  </a:cubicBezTo>
                  <a:cubicBezTo>
                    <a:pt x="4595" y="3"/>
                    <a:pt x="4295" y="53"/>
                    <a:pt x="3994" y="120"/>
                  </a:cubicBezTo>
                  <a:cubicBezTo>
                    <a:pt x="3626" y="203"/>
                    <a:pt x="3292" y="337"/>
                    <a:pt x="2991" y="521"/>
                  </a:cubicBezTo>
                  <a:cubicBezTo>
                    <a:pt x="2640" y="738"/>
                    <a:pt x="2373" y="1056"/>
                    <a:pt x="2223" y="1440"/>
                  </a:cubicBezTo>
                  <a:cubicBezTo>
                    <a:pt x="2072" y="1841"/>
                    <a:pt x="2006" y="2275"/>
                    <a:pt x="2022" y="2693"/>
                  </a:cubicBezTo>
                  <a:cubicBezTo>
                    <a:pt x="2022" y="3144"/>
                    <a:pt x="2072" y="3562"/>
                    <a:pt x="2072" y="3963"/>
                  </a:cubicBezTo>
                  <a:cubicBezTo>
                    <a:pt x="2106" y="4347"/>
                    <a:pt x="2039" y="4715"/>
                    <a:pt x="1905" y="5082"/>
                  </a:cubicBezTo>
                  <a:cubicBezTo>
                    <a:pt x="1772" y="5383"/>
                    <a:pt x="1521" y="5634"/>
                    <a:pt x="1204" y="5767"/>
                  </a:cubicBezTo>
                  <a:cubicBezTo>
                    <a:pt x="1113" y="5801"/>
                    <a:pt x="1016" y="5818"/>
                    <a:pt x="919" y="5818"/>
                  </a:cubicBezTo>
                  <a:cubicBezTo>
                    <a:pt x="730" y="5818"/>
                    <a:pt x="539" y="5755"/>
                    <a:pt x="385" y="5634"/>
                  </a:cubicBezTo>
                  <a:cubicBezTo>
                    <a:pt x="201" y="5500"/>
                    <a:pt x="101" y="5249"/>
                    <a:pt x="151" y="5016"/>
                  </a:cubicBezTo>
                  <a:cubicBezTo>
                    <a:pt x="184" y="4832"/>
                    <a:pt x="318" y="4681"/>
                    <a:pt x="502" y="4648"/>
                  </a:cubicBezTo>
                  <a:cubicBezTo>
                    <a:pt x="529" y="4644"/>
                    <a:pt x="557" y="4642"/>
                    <a:pt x="584" y="4642"/>
                  </a:cubicBezTo>
                  <a:cubicBezTo>
                    <a:pt x="673" y="4642"/>
                    <a:pt x="759" y="4664"/>
                    <a:pt x="836" y="4715"/>
                  </a:cubicBezTo>
                  <a:cubicBezTo>
                    <a:pt x="903" y="4765"/>
                    <a:pt x="919" y="4798"/>
                    <a:pt x="936" y="4798"/>
                  </a:cubicBezTo>
                  <a:cubicBezTo>
                    <a:pt x="936" y="4798"/>
                    <a:pt x="919" y="4748"/>
                    <a:pt x="853" y="4698"/>
                  </a:cubicBezTo>
                  <a:cubicBezTo>
                    <a:pt x="774" y="4632"/>
                    <a:pt x="674" y="4587"/>
                    <a:pt x="579" y="4587"/>
                  </a:cubicBezTo>
                  <a:cubicBezTo>
                    <a:pt x="553" y="4587"/>
                    <a:pt x="527" y="4591"/>
                    <a:pt x="502" y="4598"/>
                  </a:cubicBezTo>
                  <a:cubicBezTo>
                    <a:pt x="285" y="4631"/>
                    <a:pt x="117" y="4782"/>
                    <a:pt x="67" y="4999"/>
                  </a:cubicBezTo>
                  <a:cubicBezTo>
                    <a:pt x="1" y="5266"/>
                    <a:pt x="101" y="5550"/>
                    <a:pt x="318" y="5717"/>
                  </a:cubicBezTo>
                  <a:cubicBezTo>
                    <a:pt x="498" y="5863"/>
                    <a:pt x="715" y="5941"/>
                    <a:pt x="935" y="5941"/>
                  </a:cubicBezTo>
                  <a:cubicBezTo>
                    <a:pt x="1042" y="5941"/>
                    <a:pt x="1150" y="5923"/>
                    <a:pt x="1254" y="5884"/>
                  </a:cubicBezTo>
                  <a:cubicBezTo>
                    <a:pt x="1605" y="5751"/>
                    <a:pt x="1872" y="5483"/>
                    <a:pt x="2022" y="5132"/>
                  </a:cubicBezTo>
                  <a:cubicBezTo>
                    <a:pt x="2173" y="4765"/>
                    <a:pt x="2239" y="4364"/>
                    <a:pt x="2223" y="3963"/>
                  </a:cubicBezTo>
                  <a:cubicBezTo>
                    <a:pt x="2223" y="3545"/>
                    <a:pt x="2173" y="3127"/>
                    <a:pt x="2173" y="2693"/>
                  </a:cubicBezTo>
                  <a:cubicBezTo>
                    <a:pt x="2156" y="2292"/>
                    <a:pt x="2223" y="1874"/>
                    <a:pt x="2356" y="1490"/>
                  </a:cubicBezTo>
                  <a:cubicBezTo>
                    <a:pt x="2490" y="1139"/>
                    <a:pt x="2741" y="838"/>
                    <a:pt x="3058" y="638"/>
                  </a:cubicBezTo>
                  <a:cubicBezTo>
                    <a:pt x="3359" y="454"/>
                    <a:pt x="3676" y="320"/>
                    <a:pt x="4011" y="237"/>
                  </a:cubicBezTo>
                  <a:cubicBezTo>
                    <a:pt x="4311" y="170"/>
                    <a:pt x="4612" y="120"/>
                    <a:pt x="4913" y="103"/>
                  </a:cubicBezTo>
                  <a:cubicBezTo>
                    <a:pt x="4958" y="102"/>
                    <a:pt x="5003" y="101"/>
                    <a:pt x="5048" y="101"/>
                  </a:cubicBezTo>
                  <a:cubicBezTo>
                    <a:pt x="5451" y="101"/>
                    <a:pt x="5840" y="168"/>
                    <a:pt x="6216" y="304"/>
                  </a:cubicBezTo>
                  <a:cubicBezTo>
                    <a:pt x="6482" y="413"/>
                    <a:pt x="6631" y="523"/>
                    <a:pt x="6649" y="523"/>
                  </a:cubicBezTo>
                  <a:cubicBezTo>
                    <a:pt x="6650" y="523"/>
                    <a:pt x="6651" y="522"/>
                    <a:pt x="6651" y="521"/>
                  </a:cubicBezTo>
                  <a:cubicBezTo>
                    <a:pt x="6651" y="521"/>
                    <a:pt x="6617" y="488"/>
                    <a:pt x="6550" y="437"/>
                  </a:cubicBezTo>
                  <a:cubicBezTo>
                    <a:pt x="6450" y="371"/>
                    <a:pt x="6350" y="304"/>
                    <a:pt x="6233" y="254"/>
                  </a:cubicBezTo>
                  <a:cubicBezTo>
                    <a:pt x="5850" y="85"/>
                    <a:pt x="5439" y="1"/>
                    <a:pt x="50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1316363" y="1831964"/>
              <a:ext cx="98640" cy="183137"/>
            </a:xfrm>
            <a:custGeom>
              <a:avLst/>
              <a:gdLst/>
              <a:ahLst/>
              <a:cxnLst/>
              <a:rect l="l" t="t" r="r" b="b"/>
              <a:pathLst>
                <a:path w="3076" h="5711" extrusionOk="0">
                  <a:moveTo>
                    <a:pt x="1" y="0"/>
                  </a:moveTo>
                  <a:lnTo>
                    <a:pt x="1" y="0"/>
                  </a:lnTo>
                  <a:cubicBezTo>
                    <a:pt x="84" y="67"/>
                    <a:pt x="168" y="134"/>
                    <a:pt x="268" y="184"/>
                  </a:cubicBezTo>
                  <a:cubicBezTo>
                    <a:pt x="519" y="351"/>
                    <a:pt x="753" y="535"/>
                    <a:pt x="970" y="736"/>
                  </a:cubicBezTo>
                  <a:cubicBezTo>
                    <a:pt x="1287" y="1020"/>
                    <a:pt x="1488" y="1404"/>
                    <a:pt x="1555" y="1822"/>
                  </a:cubicBezTo>
                  <a:cubicBezTo>
                    <a:pt x="1622" y="2306"/>
                    <a:pt x="1488" y="2841"/>
                    <a:pt x="1388" y="3409"/>
                  </a:cubicBezTo>
                  <a:cubicBezTo>
                    <a:pt x="1271" y="3960"/>
                    <a:pt x="1221" y="4562"/>
                    <a:pt x="1471" y="5030"/>
                  </a:cubicBezTo>
                  <a:cubicBezTo>
                    <a:pt x="1588" y="5247"/>
                    <a:pt x="1755" y="5447"/>
                    <a:pt x="1972" y="5581"/>
                  </a:cubicBezTo>
                  <a:cubicBezTo>
                    <a:pt x="2112" y="5670"/>
                    <a:pt x="2270" y="5710"/>
                    <a:pt x="2433" y="5710"/>
                  </a:cubicBezTo>
                  <a:cubicBezTo>
                    <a:pt x="2485" y="5710"/>
                    <a:pt x="2538" y="5706"/>
                    <a:pt x="2591" y="5698"/>
                  </a:cubicBezTo>
                  <a:cubicBezTo>
                    <a:pt x="2774" y="5681"/>
                    <a:pt x="2942" y="5564"/>
                    <a:pt x="3025" y="5397"/>
                  </a:cubicBezTo>
                  <a:cubicBezTo>
                    <a:pt x="3075" y="5264"/>
                    <a:pt x="3059" y="5113"/>
                    <a:pt x="2958" y="4996"/>
                  </a:cubicBezTo>
                  <a:cubicBezTo>
                    <a:pt x="2908" y="4929"/>
                    <a:pt x="2825" y="4896"/>
                    <a:pt x="2724" y="4879"/>
                  </a:cubicBezTo>
                  <a:cubicBezTo>
                    <a:pt x="2674" y="4896"/>
                    <a:pt x="2641" y="4913"/>
                    <a:pt x="2641" y="4913"/>
                  </a:cubicBezTo>
                  <a:cubicBezTo>
                    <a:pt x="2656" y="4910"/>
                    <a:pt x="2671" y="4909"/>
                    <a:pt x="2685" y="4909"/>
                  </a:cubicBezTo>
                  <a:cubicBezTo>
                    <a:pt x="2783" y="4909"/>
                    <a:pt x="2864" y="4957"/>
                    <a:pt x="2908" y="5030"/>
                  </a:cubicBezTo>
                  <a:cubicBezTo>
                    <a:pt x="2975" y="5130"/>
                    <a:pt x="2992" y="5247"/>
                    <a:pt x="2942" y="5364"/>
                  </a:cubicBezTo>
                  <a:cubicBezTo>
                    <a:pt x="2875" y="5497"/>
                    <a:pt x="2724" y="5581"/>
                    <a:pt x="2574" y="5598"/>
                  </a:cubicBezTo>
                  <a:cubicBezTo>
                    <a:pt x="2544" y="5602"/>
                    <a:pt x="2514" y="5604"/>
                    <a:pt x="2484" y="5604"/>
                  </a:cubicBezTo>
                  <a:cubicBezTo>
                    <a:pt x="2154" y="5604"/>
                    <a:pt x="1788" y="5360"/>
                    <a:pt x="1605" y="4963"/>
                  </a:cubicBezTo>
                  <a:cubicBezTo>
                    <a:pt x="1388" y="4545"/>
                    <a:pt x="1421" y="3994"/>
                    <a:pt x="1538" y="3426"/>
                  </a:cubicBezTo>
                  <a:cubicBezTo>
                    <a:pt x="1638" y="2874"/>
                    <a:pt x="1772" y="2323"/>
                    <a:pt x="1688" y="1805"/>
                  </a:cubicBezTo>
                  <a:cubicBezTo>
                    <a:pt x="1622" y="1354"/>
                    <a:pt x="1388" y="953"/>
                    <a:pt x="1037" y="652"/>
                  </a:cubicBezTo>
                  <a:cubicBezTo>
                    <a:pt x="803" y="451"/>
                    <a:pt x="569" y="284"/>
                    <a:pt x="302" y="134"/>
                  </a:cubicBezTo>
                  <a:cubicBezTo>
                    <a:pt x="218" y="84"/>
                    <a:pt x="118" y="3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1207076" y="2377945"/>
              <a:ext cx="705132" cy="427588"/>
            </a:xfrm>
            <a:custGeom>
              <a:avLst/>
              <a:gdLst/>
              <a:ahLst/>
              <a:cxnLst/>
              <a:rect l="l" t="t" r="r" b="b"/>
              <a:pathLst>
                <a:path w="21989" h="13334" extrusionOk="0">
                  <a:moveTo>
                    <a:pt x="769" y="0"/>
                  </a:moveTo>
                  <a:cubicBezTo>
                    <a:pt x="301" y="0"/>
                    <a:pt x="0" y="485"/>
                    <a:pt x="201" y="919"/>
                  </a:cubicBezTo>
                  <a:lnTo>
                    <a:pt x="6049" y="13334"/>
                  </a:lnTo>
                  <a:lnTo>
                    <a:pt x="21989" y="13334"/>
                  </a:lnTo>
                  <a:lnTo>
                    <a:pt x="15974" y="903"/>
                  </a:lnTo>
                  <a:lnTo>
                    <a:pt x="8572" y="903"/>
                  </a:lnTo>
                  <a:cubicBezTo>
                    <a:pt x="7937" y="334"/>
                    <a:pt x="7118" y="0"/>
                    <a:pt x="6266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37"/>
            <p:cNvSpPr/>
            <p:nvPr/>
          </p:nvSpPr>
          <p:spPr>
            <a:xfrm>
              <a:off x="1207076" y="2377945"/>
              <a:ext cx="705132" cy="427588"/>
            </a:xfrm>
            <a:custGeom>
              <a:avLst/>
              <a:gdLst/>
              <a:ahLst/>
              <a:cxnLst/>
              <a:rect l="l" t="t" r="r" b="b"/>
              <a:pathLst>
                <a:path w="21989" h="13334" extrusionOk="0">
                  <a:moveTo>
                    <a:pt x="769" y="0"/>
                  </a:moveTo>
                  <a:cubicBezTo>
                    <a:pt x="301" y="0"/>
                    <a:pt x="0" y="485"/>
                    <a:pt x="201" y="919"/>
                  </a:cubicBezTo>
                  <a:lnTo>
                    <a:pt x="6049" y="13334"/>
                  </a:lnTo>
                  <a:lnTo>
                    <a:pt x="21989" y="13334"/>
                  </a:lnTo>
                  <a:lnTo>
                    <a:pt x="15974" y="903"/>
                  </a:lnTo>
                  <a:lnTo>
                    <a:pt x="8572" y="903"/>
                  </a:lnTo>
                  <a:cubicBezTo>
                    <a:pt x="7937" y="334"/>
                    <a:pt x="7118" y="0"/>
                    <a:pt x="6266" y="0"/>
                  </a:cubicBezTo>
                  <a:close/>
                </a:path>
              </a:pathLst>
            </a:custGeom>
            <a:solidFill>
              <a:srgbClr val="263238">
                <a:alpha val="3176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37"/>
            <p:cNvSpPr/>
            <p:nvPr/>
          </p:nvSpPr>
          <p:spPr>
            <a:xfrm>
              <a:off x="1401021" y="2447595"/>
              <a:ext cx="719082" cy="357937"/>
            </a:xfrm>
            <a:custGeom>
              <a:avLst/>
              <a:gdLst/>
              <a:ahLst/>
              <a:cxnLst/>
              <a:rect l="l" t="t" r="r" b="b"/>
              <a:pathLst>
                <a:path w="22424" h="11162" extrusionOk="0">
                  <a:moveTo>
                    <a:pt x="6784" y="0"/>
                  </a:moveTo>
                  <a:cubicBezTo>
                    <a:pt x="6651" y="0"/>
                    <a:pt x="6517" y="67"/>
                    <a:pt x="6434" y="184"/>
                  </a:cubicBezTo>
                  <a:lnTo>
                    <a:pt x="1" y="11162"/>
                  </a:lnTo>
                  <a:lnTo>
                    <a:pt x="15941" y="11162"/>
                  </a:lnTo>
                  <a:lnTo>
                    <a:pt x="22290" y="485"/>
                  </a:lnTo>
                  <a:cubicBezTo>
                    <a:pt x="22424" y="268"/>
                    <a:pt x="22240" y="0"/>
                    <a:pt x="21956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1537660" y="2605688"/>
              <a:ext cx="217033" cy="201448"/>
            </a:xfrm>
            <a:custGeom>
              <a:avLst/>
              <a:gdLst/>
              <a:ahLst/>
              <a:cxnLst/>
              <a:rect l="l" t="t" r="r" b="b"/>
              <a:pathLst>
                <a:path w="6768" h="6282" extrusionOk="0">
                  <a:moveTo>
                    <a:pt x="1201" y="0"/>
                  </a:moveTo>
                  <a:cubicBezTo>
                    <a:pt x="1036" y="0"/>
                    <a:pt x="880" y="140"/>
                    <a:pt x="903" y="334"/>
                  </a:cubicBezTo>
                  <a:cubicBezTo>
                    <a:pt x="869" y="668"/>
                    <a:pt x="802" y="1002"/>
                    <a:pt x="686" y="1303"/>
                  </a:cubicBezTo>
                  <a:cubicBezTo>
                    <a:pt x="602" y="1570"/>
                    <a:pt x="468" y="1804"/>
                    <a:pt x="318" y="2021"/>
                  </a:cubicBezTo>
                  <a:cubicBezTo>
                    <a:pt x="204" y="2152"/>
                    <a:pt x="106" y="2282"/>
                    <a:pt x="8" y="2397"/>
                  </a:cubicBezTo>
                  <a:lnTo>
                    <a:pt x="8" y="2397"/>
                  </a:lnTo>
                  <a:lnTo>
                    <a:pt x="0" y="2372"/>
                  </a:lnTo>
                  <a:lnTo>
                    <a:pt x="0" y="2405"/>
                  </a:lnTo>
                  <a:cubicBezTo>
                    <a:pt x="3" y="2403"/>
                    <a:pt x="5" y="2400"/>
                    <a:pt x="8" y="2397"/>
                  </a:cubicBezTo>
                  <a:lnTo>
                    <a:pt x="8" y="2397"/>
                  </a:lnTo>
                  <a:lnTo>
                    <a:pt x="1153" y="6282"/>
                  </a:lnTo>
                  <a:cubicBezTo>
                    <a:pt x="2407" y="6015"/>
                    <a:pt x="3977" y="5664"/>
                    <a:pt x="4746" y="5396"/>
                  </a:cubicBezTo>
                  <a:cubicBezTo>
                    <a:pt x="6133" y="4895"/>
                    <a:pt x="6082" y="4778"/>
                    <a:pt x="5999" y="4628"/>
                  </a:cubicBezTo>
                  <a:cubicBezTo>
                    <a:pt x="5963" y="4563"/>
                    <a:pt x="5878" y="4537"/>
                    <a:pt x="5763" y="4537"/>
                  </a:cubicBezTo>
                  <a:cubicBezTo>
                    <a:pt x="5278" y="4537"/>
                    <a:pt x="4243" y="5003"/>
                    <a:pt x="3933" y="5003"/>
                  </a:cubicBezTo>
                  <a:cubicBezTo>
                    <a:pt x="3842" y="5003"/>
                    <a:pt x="3813" y="4963"/>
                    <a:pt x="3877" y="4862"/>
                  </a:cubicBezTo>
                  <a:cubicBezTo>
                    <a:pt x="4211" y="4344"/>
                    <a:pt x="6767" y="3742"/>
                    <a:pt x="6517" y="3324"/>
                  </a:cubicBezTo>
                  <a:cubicBezTo>
                    <a:pt x="6459" y="3232"/>
                    <a:pt x="6342" y="3194"/>
                    <a:pt x="6187" y="3194"/>
                  </a:cubicBezTo>
                  <a:cubicBezTo>
                    <a:pt x="5444" y="3194"/>
                    <a:pt x="3826" y="4077"/>
                    <a:pt x="3660" y="4160"/>
                  </a:cubicBezTo>
                  <a:cubicBezTo>
                    <a:pt x="3631" y="4174"/>
                    <a:pt x="3604" y="4180"/>
                    <a:pt x="3579" y="4180"/>
                  </a:cubicBezTo>
                  <a:cubicBezTo>
                    <a:pt x="3424" y="4180"/>
                    <a:pt x="3337" y="3950"/>
                    <a:pt x="3509" y="3893"/>
                  </a:cubicBezTo>
                  <a:cubicBezTo>
                    <a:pt x="3777" y="3776"/>
                    <a:pt x="6600" y="2573"/>
                    <a:pt x="6266" y="2038"/>
                  </a:cubicBezTo>
                  <a:cubicBezTo>
                    <a:pt x="6220" y="1959"/>
                    <a:pt x="6147" y="1930"/>
                    <a:pt x="6067" y="1930"/>
                  </a:cubicBezTo>
                  <a:cubicBezTo>
                    <a:pt x="5859" y="1930"/>
                    <a:pt x="5598" y="2121"/>
                    <a:pt x="5598" y="2121"/>
                  </a:cubicBezTo>
                  <a:cubicBezTo>
                    <a:pt x="5598" y="2121"/>
                    <a:pt x="3466" y="3222"/>
                    <a:pt x="2981" y="3222"/>
                  </a:cubicBezTo>
                  <a:cubicBezTo>
                    <a:pt x="2935" y="3222"/>
                    <a:pt x="2904" y="3213"/>
                    <a:pt x="2891" y="3191"/>
                  </a:cubicBezTo>
                  <a:cubicBezTo>
                    <a:pt x="2741" y="2923"/>
                    <a:pt x="4228" y="2088"/>
                    <a:pt x="4746" y="1854"/>
                  </a:cubicBezTo>
                  <a:cubicBezTo>
                    <a:pt x="5247" y="1603"/>
                    <a:pt x="5347" y="1269"/>
                    <a:pt x="5046" y="1136"/>
                  </a:cubicBezTo>
                  <a:cubicBezTo>
                    <a:pt x="5034" y="1129"/>
                    <a:pt x="5015" y="1126"/>
                    <a:pt x="4991" y="1126"/>
                  </a:cubicBezTo>
                  <a:cubicBezTo>
                    <a:pt x="4644" y="1126"/>
                    <a:pt x="3210" y="1770"/>
                    <a:pt x="2741" y="2004"/>
                  </a:cubicBezTo>
                  <a:cubicBezTo>
                    <a:pt x="2422" y="2164"/>
                    <a:pt x="1744" y="2513"/>
                    <a:pt x="1397" y="2513"/>
                  </a:cubicBezTo>
                  <a:cubicBezTo>
                    <a:pt x="1198" y="2513"/>
                    <a:pt x="1108" y="2399"/>
                    <a:pt x="1254" y="2071"/>
                  </a:cubicBezTo>
                  <a:cubicBezTo>
                    <a:pt x="1638" y="1152"/>
                    <a:pt x="1605" y="317"/>
                    <a:pt x="1421" y="100"/>
                  </a:cubicBezTo>
                  <a:cubicBezTo>
                    <a:pt x="1357" y="31"/>
                    <a:pt x="1278" y="0"/>
                    <a:pt x="1201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37"/>
            <p:cNvSpPr/>
            <p:nvPr/>
          </p:nvSpPr>
          <p:spPr>
            <a:xfrm>
              <a:off x="760216" y="2179383"/>
              <a:ext cx="818747" cy="741369"/>
            </a:xfrm>
            <a:custGeom>
              <a:avLst/>
              <a:gdLst/>
              <a:ahLst/>
              <a:cxnLst/>
              <a:rect l="l" t="t" r="r" b="b"/>
              <a:pathLst>
                <a:path w="25532" h="23119" extrusionOk="0">
                  <a:moveTo>
                    <a:pt x="7810" y="1"/>
                  </a:moveTo>
                  <a:cubicBezTo>
                    <a:pt x="1" y="1"/>
                    <a:pt x="2189" y="9551"/>
                    <a:pt x="2189" y="9551"/>
                  </a:cubicBezTo>
                  <a:cubicBezTo>
                    <a:pt x="2557" y="11806"/>
                    <a:pt x="4244" y="15733"/>
                    <a:pt x="5731" y="19158"/>
                  </a:cubicBezTo>
                  <a:cubicBezTo>
                    <a:pt x="7218" y="22583"/>
                    <a:pt x="8438" y="23068"/>
                    <a:pt x="12665" y="23118"/>
                  </a:cubicBezTo>
                  <a:cubicBezTo>
                    <a:pt x="12702" y="23118"/>
                    <a:pt x="12740" y="23119"/>
                    <a:pt x="12777" y="23119"/>
                  </a:cubicBezTo>
                  <a:cubicBezTo>
                    <a:pt x="17329" y="23119"/>
                    <a:pt x="25531" y="20127"/>
                    <a:pt x="25531" y="20127"/>
                  </a:cubicBezTo>
                  <a:lnTo>
                    <a:pt x="23944" y="14697"/>
                  </a:lnTo>
                  <a:cubicBezTo>
                    <a:pt x="23944" y="14697"/>
                    <a:pt x="14918" y="16534"/>
                    <a:pt x="12976" y="16534"/>
                  </a:cubicBezTo>
                  <a:cubicBezTo>
                    <a:pt x="12830" y="16534"/>
                    <a:pt x="12725" y="16524"/>
                    <a:pt x="12665" y="16501"/>
                  </a:cubicBezTo>
                  <a:cubicBezTo>
                    <a:pt x="11813" y="16184"/>
                    <a:pt x="10928" y="13544"/>
                    <a:pt x="10259" y="11740"/>
                  </a:cubicBezTo>
                  <a:cubicBezTo>
                    <a:pt x="10176" y="11539"/>
                    <a:pt x="9173" y="8214"/>
                    <a:pt x="9173" y="8214"/>
                  </a:cubicBezTo>
                  <a:lnTo>
                    <a:pt x="8923" y="60"/>
                  </a:lnTo>
                  <a:cubicBezTo>
                    <a:pt x="8531" y="20"/>
                    <a:pt x="8160" y="1"/>
                    <a:pt x="7810" y="1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37"/>
            <p:cNvSpPr/>
            <p:nvPr/>
          </p:nvSpPr>
          <p:spPr>
            <a:xfrm>
              <a:off x="886113" y="2270230"/>
              <a:ext cx="696570" cy="658250"/>
            </a:xfrm>
            <a:custGeom>
              <a:avLst/>
              <a:gdLst/>
              <a:ahLst/>
              <a:cxnLst/>
              <a:rect l="l" t="t" r="r" b="b"/>
              <a:pathLst>
                <a:path w="21722" h="20527" extrusionOk="0">
                  <a:moveTo>
                    <a:pt x="4078" y="1"/>
                  </a:moveTo>
                  <a:cubicBezTo>
                    <a:pt x="4078" y="34"/>
                    <a:pt x="4078" y="51"/>
                    <a:pt x="4094" y="68"/>
                  </a:cubicBezTo>
                  <a:cubicBezTo>
                    <a:pt x="4094" y="51"/>
                    <a:pt x="4078" y="34"/>
                    <a:pt x="4078" y="1"/>
                  </a:cubicBezTo>
                  <a:close/>
                  <a:moveTo>
                    <a:pt x="4094" y="68"/>
                  </a:moveTo>
                  <a:cubicBezTo>
                    <a:pt x="4111" y="118"/>
                    <a:pt x="4128" y="185"/>
                    <a:pt x="4161" y="252"/>
                  </a:cubicBezTo>
                  <a:cubicBezTo>
                    <a:pt x="4211" y="435"/>
                    <a:pt x="4312" y="669"/>
                    <a:pt x="4412" y="987"/>
                  </a:cubicBezTo>
                  <a:cubicBezTo>
                    <a:pt x="4646" y="1622"/>
                    <a:pt x="4963" y="2557"/>
                    <a:pt x="5364" y="3760"/>
                  </a:cubicBezTo>
                  <a:cubicBezTo>
                    <a:pt x="5749" y="4963"/>
                    <a:pt x="6216" y="6434"/>
                    <a:pt x="6751" y="8105"/>
                  </a:cubicBezTo>
                  <a:cubicBezTo>
                    <a:pt x="7303" y="9775"/>
                    <a:pt x="7904" y="11663"/>
                    <a:pt x="8689" y="13685"/>
                  </a:cubicBezTo>
                  <a:lnTo>
                    <a:pt x="8689" y="13735"/>
                  </a:lnTo>
                  <a:lnTo>
                    <a:pt x="8739" y="13735"/>
                  </a:lnTo>
                  <a:cubicBezTo>
                    <a:pt x="8810" y="13736"/>
                    <a:pt x="8880" y="13736"/>
                    <a:pt x="8950" y="13736"/>
                  </a:cubicBezTo>
                  <a:cubicBezTo>
                    <a:pt x="10701" y="13736"/>
                    <a:pt x="12450" y="13537"/>
                    <a:pt x="14153" y="13167"/>
                  </a:cubicBezTo>
                  <a:cubicBezTo>
                    <a:pt x="16004" y="12787"/>
                    <a:pt x="17938" y="12292"/>
                    <a:pt x="19969" y="11942"/>
                  </a:cubicBezTo>
                  <a:lnTo>
                    <a:pt x="19969" y="11942"/>
                  </a:lnTo>
                  <a:cubicBezTo>
                    <a:pt x="20247" y="12891"/>
                    <a:pt x="20525" y="13857"/>
                    <a:pt x="20820" y="14838"/>
                  </a:cubicBezTo>
                  <a:cubicBezTo>
                    <a:pt x="21063" y="15664"/>
                    <a:pt x="21306" y="16475"/>
                    <a:pt x="21518" y="17254"/>
                  </a:cubicBezTo>
                  <a:lnTo>
                    <a:pt x="21518" y="17254"/>
                  </a:lnTo>
                  <a:cubicBezTo>
                    <a:pt x="19869" y="17877"/>
                    <a:pt x="18172" y="18403"/>
                    <a:pt x="16459" y="18831"/>
                  </a:cubicBezTo>
                  <a:cubicBezTo>
                    <a:pt x="14788" y="19283"/>
                    <a:pt x="13184" y="19717"/>
                    <a:pt x="11630" y="20018"/>
                  </a:cubicBezTo>
                  <a:cubicBezTo>
                    <a:pt x="10522" y="20234"/>
                    <a:pt x="9423" y="20399"/>
                    <a:pt x="8382" y="20399"/>
                  </a:cubicBezTo>
                  <a:cubicBezTo>
                    <a:pt x="7979" y="20399"/>
                    <a:pt x="7585" y="20374"/>
                    <a:pt x="7202" y="20318"/>
                  </a:cubicBezTo>
                  <a:cubicBezTo>
                    <a:pt x="6868" y="20268"/>
                    <a:pt x="6534" y="20202"/>
                    <a:pt x="6216" y="20085"/>
                  </a:cubicBezTo>
                  <a:cubicBezTo>
                    <a:pt x="6049" y="20034"/>
                    <a:pt x="5899" y="19968"/>
                    <a:pt x="5749" y="19901"/>
                  </a:cubicBezTo>
                  <a:cubicBezTo>
                    <a:pt x="5598" y="19834"/>
                    <a:pt x="5465" y="19767"/>
                    <a:pt x="5314" y="19667"/>
                  </a:cubicBezTo>
                  <a:cubicBezTo>
                    <a:pt x="4780" y="19366"/>
                    <a:pt x="4295" y="18982"/>
                    <a:pt x="3861" y="18547"/>
                  </a:cubicBezTo>
                  <a:cubicBezTo>
                    <a:pt x="3125" y="17795"/>
                    <a:pt x="2474" y="16943"/>
                    <a:pt x="1956" y="16008"/>
                  </a:cubicBezTo>
                  <a:cubicBezTo>
                    <a:pt x="1471" y="15206"/>
                    <a:pt x="1120" y="14487"/>
                    <a:pt x="836" y="13886"/>
                  </a:cubicBezTo>
                  <a:cubicBezTo>
                    <a:pt x="552" y="13301"/>
                    <a:pt x="352" y="12833"/>
                    <a:pt x="218" y="12516"/>
                  </a:cubicBezTo>
                  <a:cubicBezTo>
                    <a:pt x="151" y="12365"/>
                    <a:pt x="84" y="12232"/>
                    <a:pt x="51" y="12148"/>
                  </a:cubicBezTo>
                  <a:cubicBezTo>
                    <a:pt x="18" y="12064"/>
                    <a:pt x="1" y="12031"/>
                    <a:pt x="1" y="12031"/>
                  </a:cubicBezTo>
                  <a:lnTo>
                    <a:pt x="1" y="12031"/>
                  </a:lnTo>
                  <a:cubicBezTo>
                    <a:pt x="1" y="12031"/>
                    <a:pt x="1" y="12081"/>
                    <a:pt x="34" y="12165"/>
                  </a:cubicBezTo>
                  <a:cubicBezTo>
                    <a:pt x="68" y="12248"/>
                    <a:pt x="118" y="12365"/>
                    <a:pt x="185" y="12516"/>
                  </a:cubicBezTo>
                  <a:cubicBezTo>
                    <a:pt x="318" y="12850"/>
                    <a:pt x="519" y="13318"/>
                    <a:pt x="786" y="13919"/>
                  </a:cubicBezTo>
                  <a:cubicBezTo>
                    <a:pt x="1053" y="14504"/>
                    <a:pt x="1404" y="15239"/>
                    <a:pt x="1872" y="16058"/>
                  </a:cubicBezTo>
                  <a:cubicBezTo>
                    <a:pt x="2407" y="16993"/>
                    <a:pt x="3042" y="17846"/>
                    <a:pt x="3777" y="18631"/>
                  </a:cubicBezTo>
                  <a:cubicBezTo>
                    <a:pt x="4228" y="19065"/>
                    <a:pt x="4713" y="19466"/>
                    <a:pt x="5264" y="19767"/>
                  </a:cubicBezTo>
                  <a:cubicBezTo>
                    <a:pt x="5398" y="19867"/>
                    <a:pt x="5548" y="19934"/>
                    <a:pt x="5698" y="20001"/>
                  </a:cubicBezTo>
                  <a:cubicBezTo>
                    <a:pt x="5849" y="20085"/>
                    <a:pt x="6016" y="20151"/>
                    <a:pt x="6166" y="20202"/>
                  </a:cubicBezTo>
                  <a:cubicBezTo>
                    <a:pt x="6500" y="20318"/>
                    <a:pt x="6835" y="20385"/>
                    <a:pt x="7186" y="20435"/>
                  </a:cubicBezTo>
                  <a:cubicBezTo>
                    <a:pt x="7596" y="20499"/>
                    <a:pt x="8017" y="20527"/>
                    <a:pt x="8445" y="20527"/>
                  </a:cubicBezTo>
                  <a:cubicBezTo>
                    <a:pt x="9481" y="20527"/>
                    <a:pt x="10564" y="20364"/>
                    <a:pt x="11663" y="20151"/>
                  </a:cubicBezTo>
                  <a:cubicBezTo>
                    <a:pt x="13217" y="19851"/>
                    <a:pt x="14821" y="19416"/>
                    <a:pt x="16509" y="18982"/>
                  </a:cubicBezTo>
                  <a:cubicBezTo>
                    <a:pt x="18247" y="18531"/>
                    <a:pt x="19968" y="17996"/>
                    <a:pt x="21655" y="17378"/>
                  </a:cubicBezTo>
                  <a:lnTo>
                    <a:pt x="21722" y="17344"/>
                  </a:lnTo>
                  <a:lnTo>
                    <a:pt x="21689" y="17278"/>
                  </a:lnTo>
                  <a:cubicBezTo>
                    <a:pt x="21455" y="16492"/>
                    <a:pt x="21221" y="15640"/>
                    <a:pt x="20970" y="14788"/>
                  </a:cubicBezTo>
                  <a:cubicBezTo>
                    <a:pt x="20669" y="13785"/>
                    <a:pt x="20385" y="12800"/>
                    <a:pt x="20085" y="11831"/>
                  </a:cubicBezTo>
                  <a:lnTo>
                    <a:pt x="20068" y="11764"/>
                  </a:lnTo>
                  <a:lnTo>
                    <a:pt x="20001" y="11780"/>
                  </a:lnTo>
                  <a:cubicBezTo>
                    <a:pt x="17946" y="12131"/>
                    <a:pt x="15991" y="12633"/>
                    <a:pt x="14120" y="13017"/>
                  </a:cubicBezTo>
                  <a:cubicBezTo>
                    <a:pt x="12366" y="13414"/>
                    <a:pt x="10580" y="13598"/>
                    <a:pt x="8793" y="13602"/>
                  </a:cubicBezTo>
                  <a:lnTo>
                    <a:pt x="8793" y="13602"/>
                  </a:lnTo>
                  <a:cubicBezTo>
                    <a:pt x="8014" y="11609"/>
                    <a:pt x="7416" y="9733"/>
                    <a:pt x="6868" y="8071"/>
                  </a:cubicBezTo>
                  <a:cubicBezTo>
                    <a:pt x="6317" y="6384"/>
                    <a:pt x="5849" y="4930"/>
                    <a:pt x="5448" y="3727"/>
                  </a:cubicBezTo>
                  <a:cubicBezTo>
                    <a:pt x="5030" y="2541"/>
                    <a:pt x="4696" y="1605"/>
                    <a:pt x="4462" y="970"/>
                  </a:cubicBezTo>
                  <a:cubicBezTo>
                    <a:pt x="4345" y="653"/>
                    <a:pt x="4245" y="419"/>
                    <a:pt x="4178" y="252"/>
                  </a:cubicBezTo>
                  <a:lnTo>
                    <a:pt x="4094" y="6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37"/>
            <p:cNvSpPr/>
            <p:nvPr/>
          </p:nvSpPr>
          <p:spPr>
            <a:xfrm>
              <a:off x="847536" y="2430247"/>
              <a:ext cx="65418" cy="67662"/>
            </a:xfrm>
            <a:custGeom>
              <a:avLst/>
              <a:gdLst/>
              <a:ahLst/>
              <a:cxnLst/>
              <a:rect l="l" t="t" r="r" b="b"/>
              <a:pathLst>
                <a:path w="2040" h="2110" extrusionOk="0">
                  <a:moveTo>
                    <a:pt x="1185" y="0"/>
                  </a:moveTo>
                  <a:cubicBezTo>
                    <a:pt x="1164" y="0"/>
                    <a:pt x="1143" y="2"/>
                    <a:pt x="1120" y="7"/>
                  </a:cubicBezTo>
                  <a:cubicBezTo>
                    <a:pt x="1098" y="5"/>
                    <a:pt x="1076" y="4"/>
                    <a:pt x="1053" y="4"/>
                  </a:cubicBezTo>
                  <a:cubicBezTo>
                    <a:pt x="856" y="4"/>
                    <a:pt x="650" y="69"/>
                    <a:pt x="485" y="174"/>
                  </a:cubicBezTo>
                  <a:cubicBezTo>
                    <a:pt x="201" y="358"/>
                    <a:pt x="18" y="675"/>
                    <a:pt x="18" y="1009"/>
                  </a:cubicBezTo>
                  <a:cubicBezTo>
                    <a:pt x="1" y="1444"/>
                    <a:pt x="235" y="1828"/>
                    <a:pt x="619" y="2028"/>
                  </a:cubicBezTo>
                  <a:cubicBezTo>
                    <a:pt x="746" y="2084"/>
                    <a:pt x="880" y="2110"/>
                    <a:pt x="1013" y="2110"/>
                  </a:cubicBezTo>
                  <a:cubicBezTo>
                    <a:pt x="1284" y="2110"/>
                    <a:pt x="1554" y="2002"/>
                    <a:pt x="1755" y="1811"/>
                  </a:cubicBezTo>
                  <a:cubicBezTo>
                    <a:pt x="1889" y="1678"/>
                    <a:pt x="1989" y="1511"/>
                    <a:pt x="2006" y="1327"/>
                  </a:cubicBezTo>
                  <a:cubicBezTo>
                    <a:pt x="2039" y="1176"/>
                    <a:pt x="2023" y="1009"/>
                    <a:pt x="1972" y="876"/>
                  </a:cubicBezTo>
                  <a:cubicBezTo>
                    <a:pt x="1906" y="658"/>
                    <a:pt x="1772" y="475"/>
                    <a:pt x="1571" y="358"/>
                  </a:cubicBezTo>
                  <a:cubicBezTo>
                    <a:pt x="1505" y="308"/>
                    <a:pt x="1438" y="274"/>
                    <a:pt x="1354" y="274"/>
                  </a:cubicBezTo>
                  <a:cubicBezTo>
                    <a:pt x="1354" y="291"/>
                    <a:pt x="1421" y="324"/>
                    <a:pt x="1538" y="408"/>
                  </a:cubicBezTo>
                  <a:cubicBezTo>
                    <a:pt x="1705" y="525"/>
                    <a:pt x="1822" y="709"/>
                    <a:pt x="1872" y="892"/>
                  </a:cubicBezTo>
                  <a:cubicBezTo>
                    <a:pt x="1956" y="1193"/>
                    <a:pt x="1889" y="1494"/>
                    <a:pt x="1672" y="1694"/>
                  </a:cubicBezTo>
                  <a:cubicBezTo>
                    <a:pt x="1495" y="1860"/>
                    <a:pt x="1266" y="1953"/>
                    <a:pt x="1030" y="1953"/>
                  </a:cubicBezTo>
                  <a:cubicBezTo>
                    <a:pt x="910" y="1953"/>
                    <a:pt x="788" y="1929"/>
                    <a:pt x="669" y="1878"/>
                  </a:cubicBezTo>
                  <a:cubicBezTo>
                    <a:pt x="352" y="1711"/>
                    <a:pt x="151" y="1377"/>
                    <a:pt x="151" y="1009"/>
                  </a:cubicBezTo>
                  <a:cubicBezTo>
                    <a:pt x="151" y="725"/>
                    <a:pt x="302" y="441"/>
                    <a:pt x="552" y="274"/>
                  </a:cubicBezTo>
                  <a:cubicBezTo>
                    <a:pt x="719" y="157"/>
                    <a:pt x="920" y="74"/>
                    <a:pt x="1120" y="57"/>
                  </a:cubicBezTo>
                  <a:cubicBezTo>
                    <a:pt x="1204" y="57"/>
                    <a:pt x="1271" y="57"/>
                    <a:pt x="1354" y="40"/>
                  </a:cubicBezTo>
                  <a:cubicBezTo>
                    <a:pt x="1293" y="16"/>
                    <a:pt x="1241" y="0"/>
                    <a:pt x="118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37"/>
            <p:cNvSpPr/>
            <p:nvPr/>
          </p:nvSpPr>
          <p:spPr>
            <a:xfrm>
              <a:off x="1444953" y="2739057"/>
              <a:ext cx="65418" cy="67598"/>
            </a:xfrm>
            <a:custGeom>
              <a:avLst/>
              <a:gdLst/>
              <a:ahLst/>
              <a:cxnLst/>
              <a:rect l="l" t="t" r="r" b="b"/>
              <a:pathLst>
                <a:path w="2040" h="2108" extrusionOk="0">
                  <a:moveTo>
                    <a:pt x="1104" y="1"/>
                  </a:moveTo>
                  <a:cubicBezTo>
                    <a:pt x="886" y="1"/>
                    <a:pt x="669" y="68"/>
                    <a:pt x="485" y="185"/>
                  </a:cubicBezTo>
                  <a:cubicBezTo>
                    <a:pt x="201" y="368"/>
                    <a:pt x="18" y="686"/>
                    <a:pt x="1" y="1020"/>
                  </a:cubicBezTo>
                  <a:cubicBezTo>
                    <a:pt x="1" y="1438"/>
                    <a:pt x="235" y="1839"/>
                    <a:pt x="602" y="2023"/>
                  </a:cubicBezTo>
                  <a:cubicBezTo>
                    <a:pt x="739" y="2080"/>
                    <a:pt x="882" y="2107"/>
                    <a:pt x="1022" y="2107"/>
                  </a:cubicBezTo>
                  <a:cubicBezTo>
                    <a:pt x="1294" y="2107"/>
                    <a:pt x="1557" y="2004"/>
                    <a:pt x="1755" y="1805"/>
                  </a:cubicBezTo>
                  <a:cubicBezTo>
                    <a:pt x="1889" y="1688"/>
                    <a:pt x="1973" y="1521"/>
                    <a:pt x="2006" y="1338"/>
                  </a:cubicBezTo>
                  <a:cubicBezTo>
                    <a:pt x="2039" y="1187"/>
                    <a:pt x="2023" y="1020"/>
                    <a:pt x="1973" y="870"/>
                  </a:cubicBezTo>
                  <a:cubicBezTo>
                    <a:pt x="1906" y="653"/>
                    <a:pt x="1755" y="485"/>
                    <a:pt x="1572" y="352"/>
                  </a:cubicBezTo>
                  <a:cubicBezTo>
                    <a:pt x="1505" y="318"/>
                    <a:pt x="1421" y="285"/>
                    <a:pt x="1338" y="285"/>
                  </a:cubicBezTo>
                  <a:cubicBezTo>
                    <a:pt x="1338" y="302"/>
                    <a:pt x="1421" y="318"/>
                    <a:pt x="1538" y="402"/>
                  </a:cubicBezTo>
                  <a:cubicBezTo>
                    <a:pt x="1705" y="536"/>
                    <a:pt x="1822" y="703"/>
                    <a:pt x="1872" y="903"/>
                  </a:cubicBezTo>
                  <a:cubicBezTo>
                    <a:pt x="1956" y="1187"/>
                    <a:pt x="1872" y="1505"/>
                    <a:pt x="1655" y="1705"/>
                  </a:cubicBezTo>
                  <a:cubicBezTo>
                    <a:pt x="1478" y="1871"/>
                    <a:pt x="1250" y="1956"/>
                    <a:pt x="1019" y="1956"/>
                  </a:cubicBezTo>
                  <a:cubicBezTo>
                    <a:pt x="901" y="1956"/>
                    <a:pt x="782" y="1934"/>
                    <a:pt x="669" y="1889"/>
                  </a:cubicBezTo>
                  <a:cubicBezTo>
                    <a:pt x="352" y="1722"/>
                    <a:pt x="135" y="1388"/>
                    <a:pt x="151" y="1020"/>
                  </a:cubicBezTo>
                  <a:cubicBezTo>
                    <a:pt x="151" y="719"/>
                    <a:pt x="302" y="452"/>
                    <a:pt x="552" y="268"/>
                  </a:cubicBezTo>
                  <a:cubicBezTo>
                    <a:pt x="719" y="151"/>
                    <a:pt x="903" y="84"/>
                    <a:pt x="1120" y="68"/>
                  </a:cubicBezTo>
                  <a:cubicBezTo>
                    <a:pt x="1187" y="68"/>
                    <a:pt x="1271" y="68"/>
                    <a:pt x="1338" y="51"/>
                  </a:cubicBezTo>
                  <a:cubicBezTo>
                    <a:pt x="1271" y="18"/>
                    <a:pt x="1187" y="1"/>
                    <a:pt x="110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37"/>
            <p:cNvSpPr/>
            <p:nvPr/>
          </p:nvSpPr>
          <p:spPr>
            <a:xfrm>
              <a:off x="1231704" y="2717091"/>
              <a:ext cx="65418" cy="67983"/>
            </a:xfrm>
            <a:custGeom>
              <a:avLst/>
              <a:gdLst/>
              <a:ahLst/>
              <a:cxnLst/>
              <a:rect l="l" t="t" r="r" b="b"/>
              <a:pathLst>
                <a:path w="2040" h="2120" extrusionOk="0">
                  <a:moveTo>
                    <a:pt x="1120" y="1"/>
                  </a:moveTo>
                  <a:cubicBezTo>
                    <a:pt x="903" y="1"/>
                    <a:pt x="686" y="68"/>
                    <a:pt x="502" y="185"/>
                  </a:cubicBezTo>
                  <a:cubicBezTo>
                    <a:pt x="201" y="368"/>
                    <a:pt x="34" y="686"/>
                    <a:pt x="18" y="1020"/>
                  </a:cubicBezTo>
                  <a:cubicBezTo>
                    <a:pt x="1" y="1454"/>
                    <a:pt x="235" y="1839"/>
                    <a:pt x="619" y="2039"/>
                  </a:cubicBezTo>
                  <a:cubicBezTo>
                    <a:pt x="750" y="2094"/>
                    <a:pt x="886" y="2120"/>
                    <a:pt x="1020" y="2120"/>
                  </a:cubicBezTo>
                  <a:cubicBezTo>
                    <a:pt x="1298" y="2120"/>
                    <a:pt x="1569" y="2008"/>
                    <a:pt x="1772" y="1805"/>
                  </a:cubicBezTo>
                  <a:cubicBezTo>
                    <a:pt x="1906" y="1688"/>
                    <a:pt x="1989" y="1521"/>
                    <a:pt x="2023" y="1338"/>
                  </a:cubicBezTo>
                  <a:cubicBezTo>
                    <a:pt x="2039" y="1187"/>
                    <a:pt x="2039" y="1020"/>
                    <a:pt x="1989" y="870"/>
                  </a:cubicBezTo>
                  <a:cubicBezTo>
                    <a:pt x="1922" y="669"/>
                    <a:pt x="1772" y="485"/>
                    <a:pt x="1588" y="368"/>
                  </a:cubicBezTo>
                  <a:cubicBezTo>
                    <a:pt x="1521" y="318"/>
                    <a:pt x="1438" y="285"/>
                    <a:pt x="1354" y="285"/>
                  </a:cubicBezTo>
                  <a:cubicBezTo>
                    <a:pt x="1354" y="302"/>
                    <a:pt x="1438" y="318"/>
                    <a:pt x="1555" y="419"/>
                  </a:cubicBezTo>
                  <a:cubicBezTo>
                    <a:pt x="1705" y="535"/>
                    <a:pt x="1822" y="703"/>
                    <a:pt x="1872" y="903"/>
                  </a:cubicBezTo>
                  <a:cubicBezTo>
                    <a:pt x="1972" y="1187"/>
                    <a:pt x="1889" y="1505"/>
                    <a:pt x="1672" y="1705"/>
                  </a:cubicBezTo>
                  <a:cubicBezTo>
                    <a:pt x="1495" y="1871"/>
                    <a:pt x="1266" y="1964"/>
                    <a:pt x="1035" y="1964"/>
                  </a:cubicBezTo>
                  <a:cubicBezTo>
                    <a:pt x="917" y="1964"/>
                    <a:pt x="799" y="1940"/>
                    <a:pt x="686" y="1889"/>
                  </a:cubicBezTo>
                  <a:cubicBezTo>
                    <a:pt x="352" y="1722"/>
                    <a:pt x="151" y="1388"/>
                    <a:pt x="151" y="1020"/>
                  </a:cubicBezTo>
                  <a:cubicBezTo>
                    <a:pt x="168" y="719"/>
                    <a:pt x="318" y="452"/>
                    <a:pt x="552" y="285"/>
                  </a:cubicBezTo>
                  <a:cubicBezTo>
                    <a:pt x="719" y="151"/>
                    <a:pt x="920" y="84"/>
                    <a:pt x="1120" y="68"/>
                  </a:cubicBezTo>
                  <a:cubicBezTo>
                    <a:pt x="1204" y="68"/>
                    <a:pt x="1287" y="68"/>
                    <a:pt x="1354" y="51"/>
                  </a:cubicBezTo>
                  <a:cubicBezTo>
                    <a:pt x="1287" y="18"/>
                    <a:pt x="1204" y="1"/>
                    <a:pt x="112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1036157" y="2787286"/>
              <a:ext cx="65386" cy="67598"/>
            </a:xfrm>
            <a:custGeom>
              <a:avLst/>
              <a:gdLst/>
              <a:ahLst/>
              <a:cxnLst/>
              <a:rect l="l" t="t" r="r" b="b"/>
              <a:pathLst>
                <a:path w="2039" h="2108" extrusionOk="0">
                  <a:moveTo>
                    <a:pt x="1103" y="1"/>
                  </a:moveTo>
                  <a:cubicBezTo>
                    <a:pt x="886" y="1"/>
                    <a:pt x="669" y="67"/>
                    <a:pt x="485" y="184"/>
                  </a:cubicBezTo>
                  <a:cubicBezTo>
                    <a:pt x="201" y="368"/>
                    <a:pt x="17" y="686"/>
                    <a:pt x="0" y="1020"/>
                  </a:cubicBezTo>
                  <a:cubicBezTo>
                    <a:pt x="0" y="1438"/>
                    <a:pt x="234" y="1839"/>
                    <a:pt x="602" y="2022"/>
                  </a:cubicBezTo>
                  <a:cubicBezTo>
                    <a:pt x="739" y="2079"/>
                    <a:pt x="881" y="2107"/>
                    <a:pt x="1022" y="2107"/>
                  </a:cubicBezTo>
                  <a:cubicBezTo>
                    <a:pt x="1293" y="2107"/>
                    <a:pt x="1556" y="2003"/>
                    <a:pt x="1755" y="1805"/>
                  </a:cubicBezTo>
                  <a:cubicBezTo>
                    <a:pt x="1888" y="1671"/>
                    <a:pt x="1972" y="1521"/>
                    <a:pt x="2005" y="1337"/>
                  </a:cubicBezTo>
                  <a:cubicBezTo>
                    <a:pt x="2039" y="1170"/>
                    <a:pt x="2022" y="1020"/>
                    <a:pt x="1972" y="869"/>
                  </a:cubicBezTo>
                  <a:cubicBezTo>
                    <a:pt x="1905" y="652"/>
                    <a:pt x="1755" y="468"/>
                    <a:pt x="1571" y="352"/>
                  </a:cubicBezTo>
                  <a:cubicBezTo>
                    <a:pt x="1504" y="301"/>
                    <a:pt x="1420" y="285"/>
                    <a:pt x="1337" y="285"/>
                  </a:cubicBezTo>
                  <a:cubicBezTo>
                    <a:pt x="1337" y="301"/>
                    <a:pt x="1420" y="318"/>
                    <a:pt x="1537" y="402"/>
                  </a:cubicBezTo>
                  <a:cubicBezTo>
                    <a:pt x="1705" y="535"/>
                    <a:pt x="1805" y="702"/>
                    <a:pt x="1872" y="903"/>
                  </a:cubicBezTo>
                  <a:cubicBezTo>
                    <a:pt x="1955" y="1187"/>
                    <a:pt x="1872" y="1504"/>
                    <a:pt x="1654" y="1705"/>
                  </a:cubicBezTo>
                  <a:cubicBezTo>
                    <a:pt x="1477" y="1871"/>
                    <a:pt x="1249" y="1956"/>
                    <a:pt x="1018" y="1956"/>
                  </a:cubicBezTo>
                  <a:cubicBezTo>
                    <a:pt x="900" y="1956"/>
                    <a:pt x="782" y="1934"/>
                    <a:pt x="669" y="1889"/>
                  </a:cubicBezTo>
                  <a:cubicBezTo>
                    <a:pt x="351" y="1722"/>
                    <a:pt x="134" y="1387"/>
                    <a:pt x="151" y="1020"/>
                  </a:cubicBezTo>
                  <a:cubicBezTo>
                    <a:pt x="151" y="719"/>
                    <a:pt x="301" y="435"/>
                    <a:pt x="552" y="268"/>
                  </a:cubicBezTo>
                  <a:cubicBezTo>
                    <a:pt x="719" y="151"/>
                    <a:pt x="903" y="84"/>
                    <a:pt x="1120" y="67"/>
                  </a:cubicBezTo>
                  <a:cubicBezTo>
                    <a:pt x="1187" y="67"/>
                    <a:pt x="1270" y="67"/>
                    <a:pt x="1337" y="51"/>
                  </a:cubicBezTo>
                  <a:cubicBezTo>
                    <a:pt x="1270" y="17"/>
                    <a:pt x="1187" y="1"/>
                    <a:pt x="110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1005596" y="2575449"/>
              <a:ext cx="65418" cy="67791"/>
            </a:xfrm>
            <a:custGeom>
              <a:avLst/>
              <a:gdLst/>
              <a:ahLst/>
              <a:cxnLst/>
              <a:rect l="l" t="t" r="r" b="b"/>
              <a:pathLst>
                <a:path w="2040" h="2114" extrusionOk="0">
                  <a:moveTo>
                    <a:pt x="1183" y="1"/>
                  </a:moveTo>
                  <a:cubicBezTo>
                    <a:pt x="1162" y="1"/>
                    <a:pt x="1141" y="3"/>
                    <a:pt x="1120" y="7"/>
                  </a:cubicBezTo>
                  <a:cubicBezTo>
                    <a:pt x="903" y="7"/>
                    <a:pt x="686" y="57"/>
                    <a:pt x="502" y="191"/>
                  </a:cubicBezTo>
                  <a:cubicBezTo>
                    <a:pt x="201" y="358"/>
                    <a:pt x="18" y="675"/>
                    <a:pt x="18" y="1026"/>
                  </a:cubicBezTo>
                  <a:cubicBezTo>
                    <a:pt x="1" y="1444"/>
                    <a:pt x="235" y="1845"/>
                    <a:pt x="619" y="2029"/>
                  </a:cubicBezTo>
                  <a:cubicBezTo>
                    <a:pt x="750" y="2085"/>
                    <a:pt x="891" y="2113"/>
                    <a:pt x="1032" y="2113"/>
                  </a:cubicBezTo>
                  <a:cubicBezTo>
                    <a:pt x="1303" y="2113"/>
                    <a:pt x="1574" y="2009"/>
                    <a:pt x="1772" y="1811"/>
                  </a:cubicBezTo>
                  <a:cubicBezTo>
                    <a:pt x="1906" y="1678"/>
                    <a:pt x="1989" y="1511"/>
                    <a:pt x="2023" y="1327"/>
                  </a:cubicBezTo>
                  <a:cubicBezTo>
                    <a:pt x="2039" y="1176"/>
                    <a:pt x="2023" y="1026"/>
                    <a:pt x="1972" y="876"/>
                  </a:cubicBezTo>
                  <a:cubicBezTo>
                    <a:pt x="1906" y="658"/>
                    <a:pt x="1772" y="475"/>
                    <a:pt x="1588" y="358"/>
                  </a:cubicBezTo>
                  <a:cubicBezTo>
                    <a:pt x="1521" y="308"/>
                    <a:pt x="1438" y="291"/>
                    <a:pt x="1354" y="274"/>
                  </a:cubicBezTo>
                  <a:lnTo>
                    <a:pt x="1354" y="274"/>
                  </a:lnTo>
                  <a:cubicBezTo>
                    <a:pt x="1354" y="291"/>
                    <a:pt x="1438" y="324"/>
                    <a:pt x="1555" y="408"/>
                  </a:cubicBezTo>
                  <a:cubicBezTo>
                    <a:pt x="1705" y="525"/>
                    <a:pt x="1822" y="709"/>
                    <a:pt x="1872" y="909"/>
                  </a:cubicBezTo>
                  <a:cubicBezTo>
                    <a:pt x="1972" y="1193"/>
                    <a:pt x="1889" y="1494"/>
                    <a:pt x="1672" y="1711"/>
                  </a:cubicBezTo>
                  <a:cubicBezTo>
                    <a:pt x="1495" y="1877"/>
                    <a:pt x="1267" y="1962"/>
                    <a:pt x="1036" y="1962"/>
                  </a:cubicBezTo>
                  <a:cubicBezTo>
                    <a:pt x="918" y="1962"/>
                    <a:pt x="799" y="1940"/>
                    <a:pt x="686" y="1895"/>
                  </a:cubicBezTo>
                  <a:cubicBezTo>
                    <a:pt x="352" y="1728"/>
                    <a:pt x="151" y="1394"/>
                    <a:pt x="151" y="1026"/>
                  </a:cubicBezTo>
                  <a:cubicBezTo>
                    <a:pt x="168" y="725"/>
                    <a:pt x="302" y="441"/>
                    <a:pt x="552" y="274"/>
                  </a:cubicBezTo>
                  <a:cubicBezTo>
                    <a:pt x="719" y="157"/>
                    <a:pt x="920" y="74"/>
                    <a:pt x="1120" y="57"/>
                  </a:cubicBezTo>
                  <a:lnTo>
                    <a:pt x="1354" y="57"/>
                  </a:lnTo>
                  <a:cubicBezTo>
                    <a:pt x="1304" y="19"/>
                    <a:pt x="1245" y="1"/>
                    <a:pt x="118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911831" y="2258461"/>
              <a:ext cx="65418" cy="67566"/>
            </a:xfrm>
            <a:custGeom>
              <a:avLst/>
              <a:gdLst/>
              <a:ahLst/>
              <a:cxnLst/>
              <a:rect l="l" t="t" r="r" b="b"/>
              <a:pathLst>
                <a:path w="2040" h="2107" extrusionOk="0">
                  <a:moveTo>
                    <a:pt x="1120" y="0"/>
                  </a:moveTo>
                  <a:cubicBezTo>
                    <a:pt x="886" y="0"/>
                    <a:pt x="669" y="67"/>
                    <a:pt x="485" y="184"/>
                  </a:cubicBezTo>
                  <a:cubicBezTo>
                    <a:pt x="201" y="368"/>
                    <a:pt x="18" y="685"/>
                    <a:pt x="18" y="1020"/>
                  </a:cubicBezTo>
                  <a:cubicBezTo>
                    <a:pt x="1" y="1437"/>
                    <a:pt x="235" y="1838"/>
                    <a:pt x="619" y="2022"/>
                  </a:cubicBezTo>
                  <a:cubicBezTo>
                    <a:pt x="750" y="2079"/>
                    <a:pt x="889" y="2107"/>
                    <a:pt x="1027" y="2107"/>
                  </a:cubicBezTo>
                  <a:cubicBezTo>
                    <a:pt x="1294" y="2107"/>
                    <a:pt x="1557" y="2003"/>
                    <a:pt x="1755" y="1805"/>
                  </a:cubicBezTo>
                  <a:cubicBezTo>
                    <a:pt x="1889" y="1688"/>
                    <a:pt x="1989" y="1521"/>
                    <a:pt x="2006" y="1337"/>
                  </a:cubicBezTo>
                  <a:cubicBezTo>
                    <a:pt x="2039" y="1187"/>
                    <a:pt x="2023" y="1020"/>
                    <a:pt x="1972" y="869"/>
                  </a:cubicBezTo>
                  <a:cubicBezTo>
                    <a:pt x="1906" y="652"/>
                    <a:pt x="1772" y="468"/>
                    <a:pt x="1571" y="351"/>
                  </a:cubicBezTo>
                  <a:cubicBezTo>
                    <a:pt x="1505" y="318"/>
                    <a:pt x="1438" y="284"/>
                    <a:pt x="1354" y="284"/>
                  </a:cubicBezTo>
                  <a:cubicBezTo>
                    <a:pt x="1354" y="301"/>
                    <a:pt x="1421" y="318"/>
                    <a:pt x="1538" y="401"/>
                  </a:cubicBezTo>
                  <a:cubicBezTo>
                    <a:pt x="1705" y="535"/>
                    <a:pt x="1822" y="702"/>
                    <a:pt x="1872" y="903"/>
                  </a:cubicBezTo>
                  <a:cubicBezTo>
                    <a:pt x="1956" y="1187"/>
                    <a:pt x="1872" y="1504"/>
                    <a:pt x="1672" y="1705"/>
                  </a:cubicBezTo>
                  <a:cubicBezTo>
                    <a:pt x="1495" y="1870"/>
                    <a:pt x="1267" y="1956"/>
                    <a:pt x="1031" y="1956"/>
                  </a:cubicBezTo>
                  <a:cubicBezTo>
                    <a:pt x="910" y="1956"/>
                    <a:pt x="788" y="1934"/>
                    <a:pt x="669" y="1888"/>
                  </a:cubicBezTo>
                  <a:cubicBezTo>
                    <a:pt x="352" y="1721"/>
                    <a:pt x="151" y="1387"/>
                    <a:pt x="151" y="1020"/>
                  </a:cubicBezTo>
                  <a:cubicBezTo>
                    <a:pt x="151" y="719"/>
                    <a:pt x="302" y="435"/>
                    <a:pt x="552" y="268"/>
                  </a:cubicBezTo>
                  <a:cubicBezTo>
                    <a:pt x="719" y="151"/>
                    <a:pt x="920" y="84"/>
                    <a:pt x="1120" y="67"/>
                  </a:cubicBezTo>
                  <a:cubicBezTo>
                    <a:pt x="1187" y="67"/>
                    <a:pt x="1271" y="67"/>
                    <a:pt x="1354" y="50"/>
                  </a:cubicBezTo>
                  <a:cubicBezTo>
                    <a:pt x="1271" y="17"/>
                    <a:pt x="1204" y="0"/>
                    <a:pt x="112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1385" name="Google Shape;1385;p38"/>
          <p:cNvSpPr txBox="1">
            <a:spLocks noGrp="1"/>
          </p:cNvSpPr>
          <p:nvPr>
            <p:ph type="subTitle" idx="1"/>
          </p:nvPr>
        </p:nvSpPr>
        <p:spPr>
          <a:xfrm>
            <a:off x="1238415" y="3435846"/>
            <a:ext cx="1636897" cy="30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dirty="0"/>
              <a:t>Mr. Amit Balyan</a:t>
            </a:r>
            <a:endParaRPr dirty="0"/>
          </a:p>
        </p:txBody>
      </p:sp>
      <p:sp>
        <p:nvSpPr>
          <p:cNvPr id="1389" name="Google Shape;1389;p38"/>
          <p:cNvSpPr txBox="1">
            <a:spLocks noGrp="1"/>
          </p:cNvSpPr>
          <p:nvPr>
            <p:ph type="subTitle" idx="3"/>
          </p:nvPr>
        </p:nvSpPr>
        <p:spPr>
          <a:xfrm>
            <a:off x="5332992" y="3435846"/>
            <a:ext cx="16956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dirty="0" smtClean="0"/>
              <a:t>Team </a:t>
            </a:r>
            <a:r>
              <a:rPr lang="en" dirty="0"/>
              <a:t>A</a:t>
            </a:r>
            <a:endParaRPr dirty="0"/>
          </a:p>
        </p:txBody>
      </p:sp>
      <p:sp>
        <p:nvSpPr>
          <p:cNvPr id="1390" name="Google Shape;1390;p38"/>
          <p:cNvSpPr txBox="1">
            <a:spLocks noGrp="1"/>
          </p:cNvSpPr>
          <p:nvPr>
            <p:ph type="subTitle" idx="4"/>
          </p:nvPr>
        </p:nvSpPr>
        <p:spPr>
          <a:xfrm>
            <a:off x="4988565" y="3756246"/>
            <a:ext cx="2463755" cy="104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1400" dirty="0"/>
              <a:t>Chirag Yadav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1400" dirty="0"/>
              <a:t>Nishant Kumar Singh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1400" dirty="0"/>
              <a:t>Rishabh Singh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1400" dirty="0"/>
              <a:t>Shahnawaz Khan</a:t>
            </a:r>
            <a:endParaRPr sz="1400" dirty="0"/>
          </a:p>
        </p:txBody>
      </p:sp>
      <p:grpSp>
        <p:nvGrpSpPr>
          <p:cNvPr id="1391" name="Google Shape;1391;p38"/>
          <p:cNvGrpSpPr/>
          <p:nvPr/>
        </p:nvGrpSpPr>
        <p:grpSpPr>
          <a:xfrm>
            <a:off x="6703525" y="1424106"/>
            <a:ext cx="650134" cy="642474"/>
            <a:chOff x="7302646" y="1315923"/>
            <a:chExt cx="650134" cy="642474"/>
          </a:xfrm>
        </p:grpSpPr>
        <p:sp>
          <p:nvSpPr>
            <p:cNvPr id="1392" name="Google Shape;1392;p38"/>
            <p:cNvSpPr/>
            <p:nvPr/>
          </p:nvSpPr>
          <p:spPr>
            <a:xfrm>
              <a:off x="7379213" y="1315923"/>
              <a:ext cx="562862" cy="485654"/>
            </a:xfrm>
            <a:custGeom>
              <a:avLst/>
              <a:gdLst/>
              <a:ahLst/>
              <a:cxnLst/>
              <a:rect l="l" t="t" r="r" b="b"/>
              <a:pathLst>
                <a:path w="17562" h="15153" extrusionOk="0">
                  <a:moveTo>
                    <a:pt x="3640" y="1"/>
                  </a:moveTo>
                  <a:cubicBezTo>
                    <a:pt x="3422" y="1"/>
                    <a:pt x="3211" y="140"/>
                    <a:pt x="3125" y="360"/>
                  </a:cubicBezTo>
                  <a:lnTo>
                    <a:pt x="101" y="8113"/>
                  </a:lnTo>
                  <a:cubicBezTo>
                    <a:pt x="0" y="8397"/>
                    <a:pt x="117" y="8698"/>
                    <a:pt x="385" y="8832"/>
                  </a:cubicBezTo>
                  <a:lnTo>
                    <a:pt x="13969" y="15097"/>
                  </a:lnTo>
                  <a:cubicBezTo>
                    <a:pt x="14048" y="15135"/>
                    <a:pt x="14132" y="15152"/>
                    <a:pt x="14213" y="15152"/>
                  </a:cubicBezTo>
                  <a:cubicBezTo>
                    <a:pt x="14423" y="15152"/>
                    <a:pt x="14620" y="15034"/>
                    <a:pt x="14704" y="14830"/>
                  </a:cubicBezTo>
                  <a:lnTo>
                    <a:pt x="17427" y="8965"/>
                  </a:lnTo>
                  <a:cubicBezTo>
                    <a:pt x="17561" y="8681"/>
                    <a:pt x="17427" y="8347"/>
                    <a:pt x="17143" y="8213"/>
                  </a:cubicBezTo>
                  <a:lnTo>
                    <a:pt x="8772" y="4404"/>
                  </a:lnTo>
                  <a:cubicBezTo>
                    <a:pt x="8639" y="4337"/>
                    <a:pt x="8539" y="4237"/>
                    <a:pt x="8488" y="4086"/>
                  </a:cubicBezTo>
                  <a:lnTo>
                    <a:pt x="7686" y="1998"/>
                  </a:lnTo>
                  <a:cubicBezTo>
                    <a:pt x="7636" y="1847"/>
                    <a:pt x="7536" y="1747"/>
                    <a:pt x="7402" y="1680"/>
                  </a:cubicBezTo>
                  <a:lnTo>
                    <a:pt x="3877" y="60"/>
                  </a:lnTo>
                  <a:cubicBezTo>
                    <a:pt x="3801" y="19"/>
                    <a:pt x="3720" y="1"/>
                    <a:pt x="3640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38"/>
            <p:cNvSpPr/>
            <p:nvPr/>
          </p:nvSpPr>
          <p:spPr>
            <a:xfrm>
              <a:off x="7379213" y="1315923"/>
              <a:ext cx="562862" cy="485654"/>
            </a:xfrm>
            <a:custGeom>
              <a:avLst/>
              <a:gdLst/>
              <a:ahLst/>
              <a:cxnLst/>
              <a:rect l="l" t="t" r="r" b="b"/>
              <a:pathLst>
                <a:path w="17562" h="15153" extrusionOk="0">
                  <a:moveTo>
                    <a:pt x="3640" y="1"/>
                  </a:moveTo>
                  <a:cubicBezTo>
                    <a:pt x="3422" y="1"/>
                    <a:pt x="3211" y="140"/>
                    <a:pt x="3125" y="360"/>
                  </a:cubicBezTo>
                  <a:lnTo>
                    <a:pt x="101" y="8113"/>
                  </a:lnTo>
                  <a:cubicBezTo>
                    <a:pt x="0" y="8397"/>
                    <a:pt x="117" y="8698"/>
                    <a:pt x="385" y="8832"/>
                  </a:cubicBezTo>
                  <a:lnTo>
                    <a:pt x="13969" y="15097"/>
                  </a:lnTo>
                  <a:cubicBezTo>
                    <a:pt x="14048" y="15135"/>
                    <a:pt x="14132" y="15152"/>
                    <a:pt x="14213" y="15152"/>
                  </a:cubicBezTo>
                  <a:cubicBezTo>
                    <a:pt x="14423" y="15152"/>
                    <a:pt x="14620" y="15034"/>
                    <a:pt x="14704" y="14830"/>
                  </a:cubicBezTo>
                  <a:lnTo>
                    <a:pt x="17427" y="8965"/>
                  </a:lnTo>
                  <a:cubicBezTo>
                    <a:pt x="17561" y="8681"/>
                    <a:pt x="17427" y="8347"/>
                    <a:pt x="17143" y="8213"/>
                  </a:cubicBezTo>
                  <a:lnTo>
                    <a:pt x="8772" y="4404"/>
                  </a:lnTo>
                  <a:cubicBezTo>
                    <a:pt x="8639" y="4337"/>
                    <a:pt x="8539" y="4237"/>
                    <a:pt x="8488" y="4086"/>
                  </a:cubicBezTo>
                  <a:lnTo>
                    <a:pt x="7686" y="1998"/>
                  </a:lnTo>
                  <a:cubicBezTo>
                    <a:pt x="7636" y="1847"/>
                    <a:pt x="7536" y="1747"/>
                    <a:pt x="7402" y="1680"/>
                  </a:cubicBezTo>
                  <a:lnTo>
                    <a:pt x="3877" y="60"/>
                  </a:lnTo>
                  <a:cubicBezTo>
                    <a:pt x="3801" y="19"/>
                    <a:pt x="3720" y="1"/>
                    <a:pt x="364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38"/>
            <p:cNvSpPr/>
            <p:nvPr/>
          </p:nvSpPr>
          <p:spPr>
            <a:xfrm>
              <a:off x="7302646" y="1407586"/>
              <a:ext cx="650134" cy="550811"/>
            </a:xfrm>
            <a:custGeom>
              <a:avLst/>
              <a:gdLst/>
              <a:ahLst/>
              <a:cxnLst/>
              <a:rect l="l" t="t" r="r" b="b"/>
              <a:pathLst>
                <a:path w="20285" h="17186" extrusionOk="0">
                  <a:moveTo>
                    <a:pt x="3530" y="1"/>
                  </a:moveTo>
                  <a:cubicBezTo>
                    <a:pt x="3380" y="1"/>
                    <a:pt x="3241" y="97"/>
                    <a:pt x="3191" y="257"/>
                  </a:cubicBezTo>
                  <a:lnTo>
                    <a:pt x="50" y="10015"/>
                  </a:lnTo>
                  <a:cubicBezTo>
                    <a:pt x="0" y="10199"/>
                    <a:pt x="84" y="10383"/>
                    <a:pt x="251" y="10466"/>
                  </a:cubicBezTo>
                  <a:lnTo>
                    <a:pt x="14704" y="17150"/>
                  </a:lnTo>
                  <a:cubicBezTo>
                    <a:pt x="14752" y="17174"/>
                    <a:pt x="14804" y="17185"/>
                    <a:pt x="14855" y="17185"/>
                  </a:cubicBezTo>
                  <a:cubicBezTo>
                    <a:pt x="14979" y="17185"/>
                    <a:pt x="15101" y="17117"/>
                    <a:pt x="15171" y="16999"/>
                  </a:cubicBezTo>
                  <a:lnTo>
                    <a:pt x="20167" y="8093"/>
                  </a:lnTo>
                  <a:cubicBezTo>
                    <a:pt x="20284" y="7910"/>
                    <a:pt x="20201" y="7676"/>
                    <a:pt x="20017" y="7576"/>
                  </a:cubicBezTo>
                  <a:lnTo>
                    <a:pt x="3693" y="40"/>
                  </a:lnTo>
                  <a:cubicBezTo>
                    <a:pt x="3640" y="13"/>
                    <a:pt x="3584" y="1"/>
                    <a:pt x="353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5" name="Google Shape;1395;p38"/>
          <p:cNvGrpSpPr/>
          <p:nvPr/>
        </p:nvGrpSpPr>
        <p:grpSpPr>
          <a:xfrm>
            <a:off x="1090088" y="1659423"/>
            <a:ext cx="659781" cy="682280"/>
            <a:chOff x="1475763" y="1500948"/>
            <a:chExt cx="659781" cy="682280"/>
          </a:xfrm>
        </p:grpSpPr>
        <p:sp>
          <p:nvSpPr>
            <p:cNvPr id="1396" name="Google Shape;1396;p38"/>
            <p:cNvSpPr/>
            <p:nvPr/>
          </p:nvSpPr>
          <p:spPr>
            <a:xfrm>
              <a:off x="1475763" y="1542741"/>
              <a:ext cx="659781" cy="640487"/>
            </a:xfrm>
            <a:custGeom>
              <a:avLst/>
              <a:gdLst/>
              <a:ahLst/>
              <a:cxnLst/>
              <a:rect l="l" t="t" r="r" b="b"/>
              <a:pathLst>
                <a:path w="20586" h="19984" extrusionOk="0">
                  <a:moveTo>
                    <a:pt x="18563" y="0"/>
                  </a:moveTo>
                  <a:lnTo>
                    <a:pt x="0" y="1788"/>
                  </a:lnTo>
                  <a:lnTo>
                    <a:pt x="251" y="3191"/>
                  </a:lnTo>
                  <a:lnTo>
                    <a:pt x="802" y="2991"/>
                  </a:lnTo>
                  <a:cubicBezTo>
                    <a:pt x="814" y="2990"/>
                    <a:pt x="827" y="2990"/>
                    <a:pt x="839" y="2990"/>
                  </a:cubicBezTo>
                  <a:cubicBezTo>
                    <a:pt x="1181" y="2990"/>
                    <a:pt x="1338" y="3221"/>
                    <a:pt x="1387" y="3576"/>
                  </a:cubicBezTo>
                  <a:cubicBezTo>
                    <a:pt x="1387" y="3576"/>
                    <a:pt x="1387" y="3592"/>
                    <a:pt x="1404" y="3592"/>
                  </a:cubicBezTo>
                  <a:cubicBezTo>
                    <a:pt x="1437" y="3960"/>
                    <a:pt x="1354" y="4311"/>
                    <a:pt x="986" y="4378"/>
                  </a:cubicBezTo>
                  <a:lnTo>
                    <a:pt x="284" y="4344"/>
                  </a:lnTo>
                  <a:lnTo>
                    <a:pt x="435" y="5614"/>
                  </a:lnTo>
                  <a:cubicBezTo>
                    <a:pt x="435" y="5614"/>
                    <a:pt x="652" y="5564"/>
                    <a:pt x="909" y="5564"/>
                  </a:cubicBezTo>
                  <a:cubicBezTo>
                    <a:pt x="1264" y="5564"/>
                    <a:pt x="1692" y="5660"/>
                    <a:pt x="1721" y="6115"/>
                  </a:cubicBezTo>
                  <a:cubicBezTo>
                    <a:pt x="1721" y="6115"/>
                    <a:pt x="1676" y="6757"/>
                    <a:pt x="741" y="6757"/>
                  </a:cubicBezTo>
                  <a:cubicBezTo>
                    <a:pt x="686" y="6757"/>
                    <a:pt x="629" y="6755"/>
                    <a:pt x="568" y="6750"/>
                  </a:cubicBezTo>
                  <a:lnTo>
                    <a:pt x="568" y="6750"/>
                  </a:lnTo>
                  <a:lnTo>
                    <a:pt x="685" y="7820"/>
                  </a:lnTo>
                  <a:cubicBezTo>
                    <a:pt x="685" y="7820"/>
                    <a:pt x="937" y="7751"/>
                    <a:pt x="1218" y="7751"/>
                  </a:cubicBezTo>
                  <a:cubicBezTo>
                    <a:pt x="1556" y="7751"/>
                    <a:pt x="1935" y="7850"/>
                    <a:pt x="1972" y="8288"/>
                  </a:cubicBezTo>
                  <a:cubicBezTo>
                    <a:pt x="2039" y="8973"/>
                    <a:pt x="1320" y="9023"/>
                    <a:pt x="819" y="9056"/>
                  </a:cubicBezTo>
                  <a:lnTo>
                    <a:pt x="953" y="10159"/>
                  </a:lnTo>
                  <a:cubicBezTo>
                    <a:pt x="953" y="10159"/>
                    <a:pt x="1124" y="10124"/>
                    <a:pt x="1338" y="10124"/>
                  </a:cubicBezTo>
                  <a:cubicBezTo>
                    <a:pt x="1693" y="10124"/>
                    <a:pt x="2166" y="10222"/>
                    <a:pt x="2156" y="10744"/>
                  </a:cubicBezTo>
                  <a:cubicBezTo>
                    <a:pt x="2144" y="11340"/>
                    <a:pt x="1603" y="11426"/>
                    <a:pt x="1295" y="11426"/>
                  </a:cubicBezTo>
                  <a:cubicBezTo>
                    <a:pt x="1172" y="11426"/>
                    <a:pt x="1086" y="11412"/>
                    <a:pt x="1086" y="11412"/>
                  </a:cubicBezTo>
                  <a:lnTo>
                    <a:pt x="1086" y="11412"/>
                  </a:lnTo>
                  <a:lnTo>
                    <a:pt x="1253" y="12832"/>
                  </a:lnTo>
                  <a:cubicBezTo>
                    <a:pt x="1253" y="12832"/>
                    <a:pt x="1576" y="12693"/>
                    <a:pt x="1891" y="12693"/>
                  </a:cubicBezTo>
                  <a:cubicBezTo>
                    <a:pt x="2162" y="12693"/>
                    <a:pt x="2427" y="12796"/>
                    <a:pt x="2473" y="13183"/>
                  </a:cubicBezTo>
                  <a:cubicBezTo>
                    <a:pt x="2546" y="13805"/>
                    <a:pt x="2076" y="13938"/>
                    <a:pt x="1706" y="13938"/>
                  </a:cubicBezTo>
                  <a:cubicBezTo>
                    <a:pt x="1570" y="13938"/>
                    <a:pt x="1447" y="13920"/>
                    <a:pt x="1370" y="13902"/>
                  </a:cubicBezTo>
                  <a:lnTo>
                    <a:pt x="1370" y="13902"/>
                  </a:lnTo>
                  <a:lnTo>
                    <a:pt x="1487" y="14988"/>
                  </a:lnTo>
                  <a:cubicBezTo>
                    <a:pt x="1487" y="14988"/>
                    <a:pt x="1753" y="14872"/>
                    <a:pt x="2035" y="14872"/>
                  </a:cubicBezTo>
                  <a:cubicBezTo>
                    <a:pt x="2340" y="14872"/>
                    <a:pt x="2664" y="15008"/>
                    <a:pt x="2690" y="15572"/>
                  </a:cubicBezTo>
                  <a:cubicBezTo>
                    <a:pt x="2718" y="16023"/>
                    <a:pt x="2386" y="16125"/>
                    <a:pt x="2082" y="16125"/>
                  </a:cubicBezTo>
                  <a:cubicBezTo>
                    <a:pt x="1834" y="16125"/>
                    <a:pt x="1604" y="16057"/>
                    <a:pt x="1604" y="16057"/>
                  </a:cubicBezTo>
                  <a:lnTo>
                    <a:pt x="1604" y="16057"/>
                  </a:lnTo>
                  <a:lnTo>
                    <a:pt x="1771" y="17561"/>
                  </a:lnTo>
                  <a:cubicBezTo>
                    <a:pt x="1771" y="17561"/>
                    <a:pt x="2105" y="17418"/>
                    <a:pt x="2427" y="17418"/>
                  </a:cubicBezTo>
                  <a:cubicBezTo>
                    <a:pt x="2699" y="17418"/>
                    <a:pt x="2962" y="17520"/>
                    <a:pt x="3008" y="17895"/>
                  </a:cubicBezTo>
                  <a:cubicBezTo>
                    <a:pt x="3044" y="18312"/>
                    <a:pt x="2685" y="18567"/>
                    <a:pt x="2292" y="18567"/>
                  </a:cubicBezTo>
                  <a:cubicBezTo>
                    <a:pt x="2151" y="18567"/>
                    <a:pt x="2005" y="18534"/>
                    <a:pt x="1871" y="18463"/>
                  </a:cubicBezTo>
                  <a:lnTo>
                    <a:pt x="1871" y="18463"/>
                  </a:lnTo>
                  <a:lnTo>
                    <a:pt x="2055" y="19984"/>
                  </a:lnTo>
                  <a:lnTo>
                    <a:pt x="20585" y="18012"/>
                  </a:lnTo>
                  <a:lnTo>
                    <a:pt x="1856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38"/>
            <p:cNvSpPr/>
            <p:nvPr/>
          </p:nvSpPr>
          <p:spPr>
            <a:xfrm>
              <a:off x="1631045" y="1500948"/>
              <a:ext cx="359889" cy="110348"/>
            </a:xfrm>
            <a:custGeom>
              <a:avLst/>
              <a:gdLst/>
              <a:ahLst/>
              <a:cxnLst/>
              <a:rect l="l" t="t" r="r" b="b"/>
              <a:pathLst>
                <a:path w="11229" h="3443" extrusionOk="0">
                  <a:moveTo>
                    <a:pt x="11112" y="1"/>
                  </a:moveTo>
                  <a:lnTo>
                    <a:pt x="1" y="402"/>
                  </a:lnTo>
                  <a:lnTo>
                    <a:pt x="118" y="3443"/>
                  </a:lnTo>
                  <a:lnTo>
                    <a:pt x="11229" y="3042"/>
                  </a:lnTo>
                  <a:lnTo>
                    <a:pt x="1111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38"/>
            <p:cNvSpPr/>
            <p:nvPr/>
          </p:nvSpPr>
          <p:spPr>
            <a:xfrm>
              <a:off x="1624091" y="1694401"/>
              <a:ext cx="373799" cy="23877"/>
            </a:xfrm>
            <a:custGeom>
              <a:avLst/>
              <a:gdLst/>
              <a:ahLst/>
              <a:cxnLst/>
              <a:rect l="l" t="t" r="r" b="b"/>
              <a:pathLst>
                <a:path w="11663" h="745" extrusionOk="0">
                  <a:moveTo>
                    <a:pt x="11429" y="1"/>
                  </a:moveTo>
                  <a:cubicBezTo>
                    <a:pt x="11350" y="1"/>
                    <a:pt x="11270" y="5"/>
                    <a:pt x="11195" y="13"/>
                  </a:cubicBezTo>
                  <a:cubicBezTo>
                    <a:pt x="10878" y="30"/>
                    <a:pt x="10460" y="47"/>
                    <a:pt x="9942" y="63"/>
                  </a:cubicBezTo>
                  <a:cubicBezTo>
                    <a:pt x="8889" y="114"/>
                    <a:pt x="7436" y="197"/>
                    <a:pt x="5832" y="297"/>
                  </a:cubicBezTo>
                  <a:cubicBezTo>
                    <a:pt x="4211" y="398"/>
                    <a:pt x="2757" y="498"/>
                    <a:pt x="1705" y="581"/>
                  </a:cubicBezTo>
                  <a:lnTo>
                    <a:pt x="468" y="682"/>
                  </a:lnTo>
                  <a:cubicBezTo>
                    <a:pt x="301" y="682"/>
                    <a:pt x="151" y="698"/>
                    <a:pt x="0" y="732"/>
                  </a:cubicBezTo>
                  <a:cubicBezTo>
                    <a:pt x="76" y="740"/>
                    <a:pt x="155" y="744"/>
                    <a:pt x="234" y="744"/>
                  </a:cubicBezTo>
                  <a:cubicBezTo>
                    <a:pt x="314" y="744"/>
                    <a:pt x="393" y="740"/>
                    <a:pt x="468" y="732"/>
                  </a:cubicBezTo>
                  <a:lnTo>
                    <a:pt x="1721" y="682"/>
                  </a:lnTo>
                  <a:cubicBezTo>
                    <a:pt x="2774" y="632"/>
                    <a:pt x="4228" y="548"/>
                    <a:pt x="5832" y="448"/>
                  </a:cubicBezTo>
                  <a:cubicBezTo>
                    <a:pt x="7452" y="348"/>
                    <a:pt x="8906" y="247"/>
                    <a:pt x="9959" y="164"/>
                  </a:cubicBezTo>
                  <a:lnTo>
                    <a:pt x="11195" y="63"/>
                  </a:lnTo>
                  <a:cubicBezTo>
                    <a:pt x="11362" y="63"/>
                    <a:pt x="11513" y="47"/>
                    <a:pt x="11663" y="13"/>
                  </a:cubicBezTo>
                  <a:cubicBezTo>
                    <a:pt x="11588" y="5"/>
                    <a:pt x="11508" y="1"/>
                    <a:pt x="1142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38"/>
            <p:cNvSpPr/>
            <p:nvPr/>
          </p:nvSpPr>
          <p:spPr>
            <a:xfrm>
              <a:off x="1638545" y="1766706"/>
              <a:ext cx="373286" cy="23845"/>
            </a:xfrm>
            <a:custGeom>
              <a:avLst/>
              <a:gdLst/>
              <a:ahLst/>
              <a:cxnLst/>
              <a:rect l="l" t="t" r="r" b="b"/>
              <a:pathLst>
                <a:path w="11647" h="744" extrusionOk="0">
                  <a:moveTo>
                    <a:pt x="11421" y="0"/>
                  </a:moveTo>
                  <a:cubicBezTo>
                    <a:pt x="11346" y="0"/>
                    <a:pt x="11270" y="5"/>
                    <a:pt x="11195" y="13"/>
                  </a:cubicBezTo>
                  <a:lnTo>
                    <a:pt x="9942" y="63"/>
                  </a:lnTo>
                  <a:cubicBezTo>
                    <a:pt x="8889" y="113"/>
                    <a:pt x="7436" y="197"/>
                    <a:pt x="5815" y="297"/>
                  </a:cubicBezTo>
                  <a:cubicBezTo>
                    <a:pt x="4211" y="397"/>
                    <a:pt x="2757" y="498"/>
                    <a:pt x="1705" y="581"/>
                  </a:cubicBezTo>
                  <a:lnTo>
                    <a:pt x="452" y="681"/>
                  </a:lnTo>
                  <a:cubicBezTo>
                    <a:pt x="301" y="681"/>
                    <a:pt x="151" y="698"/>
                    <a:pt x="1" y="731"/>
                  </a:cubicBezTo>
                  <a:cubicBezTo>
                    <a:pt x="76" y="740"/>
                    <a:pt x="151" y="744"/>
                    <a:pt x="226" y="744"/>
                  </a:cubicBezTo>
                  <a:cubicBezTo>
                    <a:pt x="301" y="744"/>
                    <a:pt x="376" y="740"/>
                    <a:pt x="452" y="731"/>
                  </a:cubicBezTo>
                  <a:lnTo>
                    <a:pt x="1705" y="681"/>
                  </a:lnTo>
                  <a:cubicBezTo>
                    <a:pt x="2757" y="631"/>
                    <a:pt x="4211" y="548"/>
                    <a:pt x="5832" y="447"/>
                  </a:cubicBezTo>
                  <a:cubicBezTo>
                    <a:pt x="7436" y="347"/>
                    <a:pt x="8889" y="247"/>
                    <a:pt x="9942" y="163"/>
                  </a:cubicBezTo>
                  <a:lnTo>
                    <a:pt x="11195" y="63"/>
                  </a:lnTo>
                  <a:cubicBezTo>
                    <a:pt x="11346" y="63"/>
                    <a:pt x="11496" y="46"/>
                    <a:pt x="11646" y="13"/>
                  </a:cubicBezTo>
                  <a:cubicBezTo>
                    <a:pt x="11571" y="5"/>
                    <a:pt x="11496" y="0"/>
                    <a:pt x="1142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38"/>
            <p:cNvSpPr/>
            <p:nvPr/>
          </p:nvSpPr>
          <p:spPr>
            <a:xfrm>
              <a:off x="1643353" y="1841126"/>
              <a:ext cx="373831" cy="23877"/>
            </a:xfrm>
            <a:custGeom>
              <a:avLst/>
              <a:gdLst/>
              <a:ahLst/>
              <a:cxnLst/>
              <a:rect l="l" t="t" r="r" b="b"/>
              <a:pathLst>
                <a:path w="11664" h="745" extrusionOk="0">
                  <a:moveTo>
                    <a:pt x="11436" y="1"/>
                  </a:moveTo>
                  <a:cubicBezTo>
                    <a:pt x="11359" y="1"/>
                    <a:pt x="11279" y="5"/>
                    <a:pt x="11196" y="13"/>
                  </a:cubicBezTo>
                  <a:lnTo>
                    <a:pt x="9959" y="64"/>
                  </a:lnTo>
                  <a:cubicBezTo>
                    <a:pt x="8890" y="114"/>
                    <a:pt x="7436" y="197"/>
                    <a:pt x="5832" y="298"/>
                  </a:cubicBezTo>
                  <a:cubicBezTo>
                    <a:pt x="4228" y="398"/>
                    <a:pt x="2758" y="498"/>
                    <a:pt x="1705" y="565"/>
                  </a:cubicBezTo>
                  <a:lnTo>
                    <a:pt x="469" y="665"/>
                  </a:lnTo>
                  <a:cubicBezTo>
                    <a:pt x="318" y="682"/>
                    <a:pt x="151" y="699"/>
                    <a:pt x="1" y="732"/>
                  </a:cubicBezTo>
                  <a:cubicBezTo>
                    <a:pt x="84" y="740"/>
                    <a:pt x="164" y="744"/>
                    <a:pt x="241" y="744"/>
                  </a:cubicBezTo>
                  <a:cubicBezTo>
                    <a:pt x="318" y="744"/>
                    <a:pt x="394" y="740"/>
                    <a:pt x="469" y="732"/>
                  </a:cubicBezTo>
                  <a:lnTo>
                    <a:pt x="1722" y="682"/>
                  </a:lnTo>
                  <a:cubicBezTo>
                    <a:pt x="2775" y="615"/>
                    <a:pt x="4228" y="548"/>
                    <a:pt x="5832" y="448"/>
                  </a:cubicBezTo>
                  <a:cubicBezTo>
                    <a:pt x="7453" y="348"/>
                    <a:pt x="8907" y="247"/>
                    <a:pt x="9959" y="164"/>
                  </a:cubicBezTo>
                  <a:lnTo>
                    <a:pt x="11212" y="64"/>
                  </a:lnTo>
                  <a:cubicBezTo>
                    <a:pt x="11363" y="64"/>
                    <a:pt x="11513" y="30"/>
                    <a:pt x="11663" y="13"/>
                  </a:cubicBezTo>
                  <a:cubicBezTo>
                    <a:pt x="11588" y="5"/>
                    <a:pt x="11513" y="1"/>
                    <a:pt x="1143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38"/>
            <p:cNvSpPr/>
            <p:nvPr/>
          </p:nvSpPr>
          <p:spPr>
            <a:xfrm>
              <a:off x="1652455" y="1915450"/>
              <a:ext cx="373831" cy="23461"/>
            </a:xfrm>
            <a:custGeom>
              <a:avLst/>
              <a:gdLst/>
              <a:ahLst/>
              <a:cxnLst/>
              <a:rect l="l" t="t" r="r" b="b"/>
              <a:pathLst>
                <a:path w="11664" h="732" extrusionOk="0">
                  <a:moveTo>
                    <a:pt x="11196" y="0"/>
                  </a:moveTo>
                  <a:lnTo>
                    <a:pt x="9943" y="67"/>
                  </a:lnTo>
                  <a:cubicBezTo>
                    <a:pt x="8890" y="117"/>
                    <a:pt x="7436" y="201"/>
                    <a:pt x="5832" y="301"/>
                  </a:cubicBezTo>
                  <a:cubicBezTo>
                    <a:pt x="4212" y="401"/>
                    <a:pt x="2758" y="485"/>
                    <a:pt x="1705" y="568"/>
                  </a:cubicBezTo>
                  <a:lnTo>
                    <a:pt x="469" y="669"/>
                  </a:lnTo>
                  <a:cubicBezTo>
                    <a:pt x="302" y="669"/>
                    <a:pt x="151" y="702"/>
                    <a:pt x="1" y="719"/>
                  </a:cubicBezTo>
                  <a:cubicBezTo>
                    <a:pt x="76" y="727"/>
                    <a:pt x="156" y="731"/>
                    <a:pt x="235" y="731"/>
                  </a:cubicBezTo>
                  <a:cubicBezTo>
                    <a:pt x="314" y="731"/>
                    <a:pt x="394" y="727"/>
                    <a:pt x="469" y="719"/>
                  </a:cubicBezTo>
                  <a:lnTo>
                    <a:pt x="1722" y="669"/>
                  </a:lnTo>
                  <a:cubicBezTo>
                    <a:pt x="2775" y="618"/>
                    <a:pt x="4228" y="535"/>
                    <a:pt x="5832" y="435"/>
                  </a:cubicBezTo>
                  <a:cubicBezTo>
                    <a:pt x="7453" y="334"/>
                    <a:pt x="8907" y="234"/>
                    <a:pt x="9959" y="167"/>
                  </a:cubicBezTo>
                  <a:lnTo>
                    <a:pt x="11212" y="67"/>
                  </a:lnTo>
                  <a:cubicBezTo>
                    <a:pt x="11363" y="50"/>
                    <a:pt x="11513" y="34"/>
                    <a:pt x="1166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38"/>
            <p:cNvSpPr/>
            <p:nvPr/>
          </p:nvSpPr>
          <p:spPr>
            <a:xfrm>
              <a:off x="1673351" y="1995351"/>
              <a:ext cx="373286" cy="23877"/>
            </a:xfrm>
            <a:custGeom>
              <a:avLst/>
              <a:gdLst/>
              <a:ahLst/>
              <a:cxnLst/>
              <a:rect l="l" t="t" r="r" b="b"/>
              <a:pathLst>
                <a:path w="11647" h="745" extrusionOk="0">
                  <a:moveTo>
                    <a:pt x="11421" y="1"/>
                  </a:moveTo>
                  <a:cubicBezTo>
                    <a:pt x="11346" y="1"/>
                    <a:pt x="11271" y="5"/>
                    <a:pt x="11195" y="14"/>
                  </a:cubicBezTo>
                  <a:lnTo>
                    <a:pt x="9942" y="64"/>
                  </a:lnTo>
                  <a:cubicBezTo>
                    <a:pt x="8890" y="114"/>
                    <a:pt x="7436" y="197"/>
                    <a:pt x="5815" y="298"/>
                  </a:cubicBezTo>
                  <a:cubicBezTo>
                    <a:pt x="4211" y="398"/>
                    <a:pt x="2757" y="498"/>
                    <a:pt x="1705" y="582"/>
                  </a:cubicBezTo>
                  <a:lnTo>
                    <a:pt x="452" y="682"/>
                  </a:lnTo>
                  <a:cubicBezTo>
                    <a:pt x="301" y="682"/>
                    <a:pt x="151" y="699"/>
                    <a:pt x="1" y="732"/>
                  </a:cubicBezTo>
                  <a:cubicBezTo>
                    <a:pt x="76" y="740"/>
                    <a:pt x="151" y="745"/>
                    <a:pt x="226" y="745"/>
                  </a:cubicBezTo>
                  <a:cubicBezTo>
                    <a:pt x="301" y="745"/>
                    <a:pt x="377" y="740"/>
                    <a:pt x="452" y="732"/>
                  </a:cubicBezTo>
                  <a:lnTo>
                    <a:pt x="1705" y="682"/>
                  </a:lnTo>
                  <a:cubicBezTo>
                    <a:pt x="2757" y="632"/>
                    <a:pt x="4228" y="548"/>
                    <a:pt x="5832" y="448"/>
                  </a:cubicBezTo>
                  <a:cubicBezTo>
                    <a:pt x="7436" y="348"/>
                    <a:pt x="8890" y="247"/>
                    <a:pt x="9942" y="164"/>
                  </a:cubicBezTo>
                  <a:lnTo>
                    <a:pt x="11195" y="64"/>
                  </a:lnTo>
                  <a:cubicBezTo>
                    <a:pt x="11346" y="64"/>
                    <a:pt x="11496" y="47"/>
                    <a:pt x="11646" y="14"/>
                  </a:cubicBezTo>
                  <a:cubicBezTo>
                    <a:pt x="11571" y="5"/>
                    <a:pt x="11496" y="1"/>
                    <a:pt x="1142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3" name="Google Shape;1403;p38"/>
          <p:cNvSpPr/>
          <p:nvPr/>
        </p:nvSpPr>
        <p:spPr>
          <a:xfrm>
            <a:off x="5560402" y="1424106"/>
            <a:ext cx="515172" cy="515204"/>
          </a:xfrm>
          <a:custGeom>
            <a:avLst/>
            <a:gdLst/>
            <a:ahLst/>
            <a:cxnLst/>
            <a:rect l="l" t="t" r="r" b="b"/>
            <a:pathLst>
              <a:path w="16074" h="16075" extrusionOk="0">
                <a:moveTo>
                  <a:pt x="2657" y="3994"/>
                </a:moveTo>
                <a:cubicBezTo>
                  <a:pt x="3008" y="3526"/>
                  <a:pt x="3425" y="3092"/>
                  <a:pt x="3893" y="2724"/>
                </a:cubicBezTo>
                <a:lnTo>
                  <a:pt x="3592" y="1103"/>
                </a:lnTo>
                <a:lnTo>
                  <a:pt x="6115" y="34"/>
                </a:lnTo>
                <a:lnTo>
                  <a:pt x="7085" y="1371"/>
                </a:lnTo>
                <a:cubicBezTo>
                  <a:pt x="7669" y="1287"/>
                  <a:pt x="8271" y="1270"/>
                  <a:pt x="8856" y="1354"/>
                </a:cubicBezTo>
                <a:lnTo>
                  <a:pt x="9808" y="1"/>
                </a:lnTo>
                <a:lnTo>
                  <a:pt x="12331" y="1020"/>
                </a:lnTo>
                <a:lnTo>
                  <a:pt x="12080" y="2641"/>
                </a:lnTo>
                <a:cubicBezTo>
                  <a:pt x="12548" y="2991"/>
                  <a:pt x="12983" y="3426"/>
                  <a:pt x="13350" y="3894"/>
                </a:cubicBezTo>
                <a:lnTo>
                  <a:pt x="14971" y="3593"/>
                </a:lnTo>
                <a:lnTo>
                  <a:pt x="16040" y="6099"/>
                </a:lnTo>
                <a:lnTo>
                  <a:pt x="14704" y="7068"/>
                </a:lnTo>
                <a:cubicBezTo>
                  <a:pt x="14787" y="7670"/>
                  <a:pt x="14804" y="8255"/>
                  <a:pt x="14720" y="8856"/>
                </a:cubicBezTo>
                <a:lnTo>
                  <a:pt x="16074" y="9792"/>
                </a:lnTo>
                <a:lnTo>
                  <a:pt x="15055" y="12331"/>
                </a:lnTo>
                <a:lnTo>
                  <a:pt x="13434" y="12064"/>
                </a:lnTo>
                <a:cubicBezTo>
                  <a:pt x="13083" y="12549"/>
                  <a:pt x="12649" y="12966"/>
                  <a:pt x="12181" y="13334"/>
                </a:cubicBezTo>
                <a:lnTo>
                  <a:pt x="12481" y="14971"/>
                </a:lnTo>
                <a:lnTo>
                  <a:pt x="9975" y="16041"/>
                </a:lnTo>
                <a:lnTo>
                  <a:pt x="9006" y="14704"/>
                </a:lnTo>
                <a:cubicBezTo>
                  <a:pt x="8405" y="14788"/>
                  <a:pt x="7820" y="14788"/>
                  <a:pt x="7218" y="14721"/>
                </a:cubicBezTo>
                <a:lnTo>
                  <a:pt x="6283" y="16074"/>
                </a:lnTo>
                <a:lnTo>
                  <a:pt x="3743" y="15055"/>
                </a:lnTo>
                <a:lnTo>
                  <a:pt x="4010" y="13418"/>
                </a:lnTo>
                <a:cubicBezTo>
                  <a:pt x="3526" y="13067"/>
                  <a:pt x="3108" y="12649"/>
                  <a:pt x="2740" y="12181"/>
                </a:cubicBezTo>
                <a:lnTo>
                  <a:pt x="1103" y="12482"/>
                </a:lnTo>
                <a:lnTo>
                  <a:pt x="34" y="9959"/>
                </a:lnTo>
                <a:lnTo>
                  <a:pt x="1387" y="8990"/>
                </a:lnTo>
                <a:cubicBezTo>
                  <a:pt x="1287" y="8405"/>
                  <a:pt x="1287" y="7803"/>
                  <a:pt x="1354" y="7219"/>
                </a:cubicBezTo>
                <a:lnTo>
                  <a:pt x="0" y="6266"/>
                </a:lnTo>
                <a:lnTo>
                  <a:pt x="1019" y="3743"/>
                </a:lnTo>
                <a:close/>
                <a:moveTo>
                  <a:pt x="5364" y="6818"/>
                </a:moveTo>
                <a:cubicBezTo>
                  <a:pt x="4395" y="9240"/>
                  <a:pt x="6834" y="11646"/>
                  <a:pt x="9240" y="10610"/>
                </a:cubicBezTo>
                <a:cubicBezTo>
                  <a:pt x="11646" y="9591"/>
                  <a:pt x="11596" y="6166"/>
                  <a:pt x="9173" y="5197"/>
                </a:cubicBezTo>
                <a:cubicBezTo>
                  <a:pt x="7686" y="4595"/>
                  <a:pt x="5965" y="5331"/>
                  <a:pt x="5364" y="6818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4" name="Google Shape;1404;p38"/>
          <p:cNvSpPr/>
          <p:nvPr/>
        </p:nvSpPr>
        <p:spPr>
          <a:xfrm>
            <a:off x="2260289" y="2065025"/>
            <a:ext cx="2681274" cy="445184"/>
          </a:xfrm>
          <a:custGeom>
            <a:avLst/>
            <a:gdLst/>
            <a:ahLst/>
            <a:cxnLst/>
            <a:rect l="l" t="t" r="r" b="b"/>
            <a:pathLst>
              <a:path w="46300" h="13508" extrusionOk="0">
                <a:moveTo>
                  <a:pt x="220" y="1"/>
                </a:moveTo>
                <a:cubicBezTo>
                  <a:pt x="134" y="1"/>
                  <a:pt x="88" y="13"/>
                  <a:pt x="84" y="37"/>
                </a:cubicBezTo>
                <a:cubicBezTo>
                  <a:pt x="1" y="422"/>
                  <a:pt x="10260" y="3747"/>
                  <a:pt x="22992" y="7456"/>
                </a:cubicBezTo>
                <a:cubicBezTo>
                  <a:pt x="34926" y="10928"/>
                  <a:pt x="44796" y="13508"/>
                  <a:pt x="46076" y="13508"/>
                </a:cubicBezTo>
                <a:cubicBezTo>
                  <a:pt x="46164" y="13508"/>
                  <a:pt x="46211" y="13496"/>
                  <a:pt x="46216" y="13471"/>
                </a:cubicBezTo>
                <a:cubicBezTo>
                  <a:pt x="46300" y="13087"/>
                  <a:pt x="36024" y="9762"/>
                  <a:pt x="23292" y="6069"/>
                </a:cubicBezTo>
                <a:cubicBezTo>
                  <a:pt x="11354" y="2595"/>
                  <a:pt x="1481" y="1"/>
                  <a:pt x="220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4" name="Google Shape;1434;p38"/>
          <p:cNvSpPr/>
          <p:nvPr/>
        </p:nvSpPr>
        <p:spPr>
          <a:xfrm>
            <a:off x="1489661" y="1715929"/>
            <a:ext cx="1102103" cy="1056560"/>
          </a:xfrm>
          <a:custGeom>
            <a:avLst/>
            <a:gdLst/>
            <a:ahLst/>
            <a:cxnLst/>
            <a:rect l="l" t="t" r="r" b="b"/>
            <a:pathLst>
              <a:path w="34387" h="32966" extrusionOk="0">
                <a:moveTo>
                  <a:pt x="16587" y="0"/>
                </a:moveTo>
                <a:cubicBezTo>
                  <a:pt x="7634" y="0"/>
                  <a:pt x="299" y="7168"/>
                  <a:pt x="118" y="16161"/>
                </a:cubicBezTo>
                <a:cubicBezTo>
                  <a:pt x="1" y="22827"/>
                  <a:pt x="3894" y="28909"/>
                  <a:pt x="10009" y="31583"/>
                </a:cubicBezTo>
                <a:cubicBezTo>
                  <a:pt x="12131" y="32513"/>
                  <a:pt x="14377" y="32966"/>
                  <a:pt x="16605" y="32966"/>
                </a:cubicBezTo>
                <a:cubicBezTo>
                  <a:pt x="20782" y="32966"/>
                  <a:pt x="24900" y="31376"/>
                  <a:pt x="28038" y="28358"/>
                </a:cubicBezTo>
                <a:cubicBezTo>
                  <a:pt x="32833" y="23746"/>
                  <a:pt x="34387" y="16679"/>
                  <a:pt x="31964" y="10463"/>
                </a:cubicBezTo>
                <a:cubicBezTo>
                  <a:pt x="29525" y="4264"/>
                  <a:pt x="23593" y="120"/>
                  <a:pt x="16926" y="4"/>
                </a:cubicBezTo>
                <a:cubicBezTo>
                  <a:pt x="16813" y="1"/>
                  <a:pt x="16700" y="0"/>
                  <a:pt x="16587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35" name="Google Shape;1435;p38"/>
          <p:cNvGrpSpPr/>
          <p:nvPr/>
        </p:nvGrpSpPr>
        <p:grpSpPr>
          <a:xfrm>
            <a:off x="1498400" y="1429498"/>
            <a:ext cx="1122999" cy="1362990"/>
            <a:chOff x="1530438" y="1390423"/>
            <a:chExt cx="1122999" cy="1362990"/>
          </a:xfrm>
        </p:grpSpPr>
        <p:sp>
          <p:nvSpPr>
            <p:cNvPr id="1436" name="Google Shape;1436;p38"/>
            <p:cNvSpPr/>
            <p:nvPr/>
          </p:nvSpPr>
          <p:spPr>
            <a:xfrm>
              <a:off x="2295695" y="2237633"/>
              <a:ext cx="255471" cy="325628"/>
            </a:xfrm>
            <a:custGeom>
              <a:avLst/>
              <a:gdLst/>
              <a:ahLst/>
              <a:cxnLst/>
              <a:rect l="l" t="t" r="r" b="b"/>
              <a:pathLst>
                <a:path w="7971" h="10160" extrusionOk="0">
                  <a:moveTo>
                    <a:pt x="4996" y="0"/>
                  </a:moveTo>
                  <a:lnTo>
                    <a:pt x="1" y="3158"/>
                  </a:lnTo>
                  <a:lnTo>
                    <a:pt x="4529" y="10159"/>
                  </a:lnTo>
                  <a:cubicBezTo>
                    <a:pt x="4529" y="10159"/>
                    <a:pt x="7035" y="7452"/>
                    <a:pt x="7970" y="4528"/>
                  </a:cubicBezTo>
                  <a:lnTo>
                    <a:pt x="49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38"/>
            <p:cNvSpPr/>
            <p:nvPr/>
          </p:nvSpPr>
          <p:spPr>
            <a:xfrm>
              <a:off x="2295670" y="2237633"/>
              <a:ext cx="255471" cy="325628"/>
            </a:xfrm>
            <a:custGeom>
              <a:avLst/>
              <a:gdLst/>
              <a:ahLst/>
              <a:cxnLst/>
              <a:rect l="l" t="t" r="r" b="b"/>
              <a:pathLst>
                <a:path w="7971" h="10160" extrusionOk="0">
                  <a:moveTo>
                    <a:pt x="4996" y="0"/>
                  </a:moveTo>
                  <a:lnTo>
                    <a:pt x="1" y="3158"/>
                  </a:lnTo>
                  <a:lnTo>
                    <a:pt x="4529" y="10159"/>
                  </a:lnTo>
                  <a:cubicBezTo>
                    <a:pt x="4529" y="10159"/>
                    <a:pt x="7035" y="7452"/>
                    <a:pt x="7970" y="4528"/>
                  </a:cubicBezTo>
                  <a:lnTo>
                    <a:pt x="4996" y="0"/>
                  </a:lnTo>
                  <a:close/>
                </a:path>
              </a:pathLst>
            </a:custGeom>
            <a:solidFill>
              <a:srgbClr val="263238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38"/>
            <p:cNvSpPr/>
            <p:nvPr/>
          </p:nvSpPr>
          <p:spPr>
            <a:xfrm>
              <a:off x="1902730" y="1390423"/>
              <a:ext cx="428348" cy="267810"/>
            </a:xfrm>
            <a:custGeom>
              <a:avLst/>
              <a:gdLst/>
              <a:ahLst/>
              <a:cxnLst/>
              <a:rect l="l" t="t" r="r" b="b"/>
              <a:pathLst>
                <a:path w="13365" h="8356" extrusionOk="0">
                  <a:moveTo>
                    <a:pt x="8815" y="1"/>
                  </a:moveTo>
                  <a:cubicBezTo>
                    <a:pt x="8513" y="1"/>
                    <a:pt x="8211" y="68"/>
                    <a:pt x="7934" y="202"/>
                  </a:cubicBezTo>
                  <a:cubicBezTo>
                    <a:pt x="7416" y="436"/>
                    <a:pt x="6931" y="737"/>
                    <a:pt x="6497" y="1104"/>
                  </a:cubicBezTo>
                  <a:cubicBezTo>
                    <a:pt x="6024" y="524"/>
                    <a:pt x="5384" y="262"/>
                    <a:pt x="4753" y="262"/>
                  </a:cubicBezTo>
                  <a:cubicBezTo>
                    <a:pt x="3624" y="262"/>
                    <a:pt x="2524" y="1101"/>
                    <a:pt x="2470" y="2441"/>
                  </a:cubicBezTo>
                  <a:cubicBezTo>
                    <a:pt x="2279" y="2374"/>
                    <a:pt x="2087" y="2343"/>
                    <a:pt x="1900" y="2343"/>
                  </a:cubicBezTo>
                  <a:cubicBezTo>
                    <a:pt x="877" y="2343"/>
                    <a:pt x="0" y="3277"/>
                    <a:pt x="198" y="4379"/>
                  </a:cubicBezTo>
                  <a:cubicBezTo>
                    <a:pt x="265" y="4847"/>
                    <a:pt x="549" y="5281"/>
                    <a:pt x="482" y="5749"/>
                  </a:cubicBezTo>
                  <a:cubicBezTo>
                    <a:pt x="415" y="6200"/>
                    <a:pt x="64" y="6635"/>
                    <a:pt x="265" y="7036"/>
                  </a:cubicBezTo>
                  <a:cubicBezTo>
                    <a:pt x="415" y="7353"/>
                    <a:pt x="850" y="7420"/>
                    <a:pt x="1184" y="7537"/>
                  </a:cubicBezTo>
                  <a:cubicBezTo>
                    <a:pt x="1535" y="7671"/>
                    <a:pt x="1869" y="8088"/>
                    <a:pt x="1618" y="8356"/>
                  </a:cubicBezTo>
                  <a:lnTo>
                    <a:pt x="10256" y="4730"/>
                  </a:lnTo>
                  <a:cubicBezTo>
                    <a:pt x="10525" y="5119"/>
                    <a:pt x="10989" y="5308"/>
                    <a:pt x="11462" y="5308"/>
                  </a:cubicBezTo>
                  <a:cubicBezTo>
                    <a:pt x="11843" y="5308"/>
                    <a:pt x="12231" y="5186"/>
                    <a:pt x="12529" y="4947"/>
                  </a:cubicBezTo>
                  <a:cubicBezTo>
                    <a:pt x="13180" y="4396"/>
                    <a:pt x="13364" y="3427"/>
                    <a:pt x="13147" y="2608"/>
                  </a:cubicBezTo>
                  <a:cubicBezTo>
                    <a:pt x="12997" y="2006"/>
                    <a:pt x="12612" y="1489"/>
                    <a:pt x="12061" y="1204"/>
                  </a:cubicBezTo>
                  <a:cubicBezTo>
                    <a:pt x="11859" y="1109"/>
                    <a:pt x="11644" y="1063"/>
                    <a:pt x="11431" y="1063"/>
                  </a:cubicBezTo>
                  <a:cubicBezTo>
                    <a:pt x="11047" y="1063"/>
                    <a:pt x="10670" y="1215"/>
                    <a:pt x="10390" y="1505"/>
                  </a:cubicBezTo>
                  <a:cubicBezTo>
                    <a:pt x="10490" y="954"/>
                    <a:pt x="10106" y="369"/>
                    <a:pt x="9588" y="152"/>
                  </a:cubicBezTo>
                  <a:cubicBezTo>
                    <a:pt x="9340" y="51"/>
                    <a:pt x="9077" y="1"/>
                    <a:pt x="88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38"/>
            <p:cNvSpPr/>
            <p:nvPr/>
          </p:nvSpPr>
          <p:spPr>
            <a:xfrm>
              <a:off x="1949235" y="1495034"/>
              <a:ext cx="326686" cy="609270"/>
            </a:xfrm>
            <a:custGeom>
              <a:avLst/>
              <a:gdLst/>
              <a:ahLst/>
              <a:cxnLst/>
              <a:rect l="l" t="t" r="r" b="b"/>
              <a:pathLst>
                <a:path w="10193" h="19010" extrusionOk="0">
                  <a:moveTo>
                    <a:pt x="5760" y="1"/>
                  </a:moveTo>
                  <a:cubicBezTo>
                    <a:pt x="3962" y="1"/>
                    <a:pt x="2169" y="510"/>
                    <a:pt x="602" y="1516"/>
                  </a:cubicBezTo>
                  <a:lnTo>
                    <a:pt x="334" y="1683"/>
                  </a:lnTo>
                  <a:lnTo>
                    <a:pt x="17" y="15618"/>
                  </a:lnTo>
                  <a:cubicBezTo>
                    <a:pt x="0" y="17489"/>
                    <a:pt x="1521" y="19010"/>
                    <a:pt x="3392" y="19010"/>
                  </a:cubicBezTo>
                  <a:cubicBezTo>
                    <a:pt x="5180" y="19010"/>
                    <a:pt x="6667" y="17606"/>
                    <a:pt x="6750" y="15819"/>
                  </a:cubicBezTo>
                  <a:cubicBezTo>
                    <a:pt x="6834" y="14348"/>
                    <a:pt x="6901" y="12911"/>
                    <a:pt x="6901" y="12911"/>
                  </a:cubicBezTo>
                  <a:cubicBezTo>
                    <a:pt x="6901" y="12911"/>
                    <a:pt x="9641" y="12711"/>
                    <a:pt x="9908" y="10021"/>
                  </a:cubicBezTo>
                  <a:cubicBezTo>
                    <a:pt x="10159" y="7331"/>
                    <a:pt x="10192" y="1098"/>
                    <a:pt x="10192" y="1098"/>
                  </a:cubicBezTo>
                  <a:cubicBezTo>
                    <a:pt x="8800" y="364"/>
                    <a:pt x="7279" y="1"/>
                    <a:pt x="5760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38"/>
            <p:cNvSpPr/>
            <p:nvPr/>
          </p:nvSpPr>
          <p:spPr>
            <a:xfrm>
              <a:off x="2090063" y="1662367"/>
              <a:ext cx="28396" cy="25127"/>
            </a:xfrm>
            <a:custGeom>
              <a:avLst/>
              <a:gdLst/>
              <a:ahLst/>
              <a:cxnLst/>
              <a:rect l="l" t="t" r="r" b="b"/>
              <a:pathLst>
                <a:path w="886" h="784" extrusionOk="0">
                  <a:moveTo>
                    <a:pt x="442" y="1"/>
                  </a:moveTo>
                  <a:cubicBezTo>
                    <a:pt x="279" y="1"/>
                    <a:pt x="120" y="99"/>
                    <a:pt x="67" y="272"/>
                  </a:cubicBezTo>
                  <a:cubicBezTo>
                    <a:pt x="0" y="472"/>
                    <a:pt x="117" y="689"/>
                    <a:pt x="318" y="756"/>
                  </a:cubicBezTo>
                  <a:cubicBezTo>
                    <a:pt x="366" y="775"/>
                    <a:pt x="415" y="784"/>
                    <a:pt x="461" y="784"/>
                  </a:cubicBezTo>
                  <a:cubicBezTo>
                    <a:pt x="624" y="784"/>
                    <a:pt x="767" y="678"/>
                    <a:pt x="819" y="522"/>
                  </a:cubicBezTo>
                  <a:cubicBezTo>
                    <a:pt x="886" y="305"/>
                    <a:pt x="786" y="88"/>
                    <a:pt x="569" y="21"/>
                  </a:cubicBezTo>
                  <a:cubicBezTo>
                    <a:pt x="527" y="7"/>
                    <a:pt x="484" y="1"/>
                    <a:pt x="4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38"/>
            <p:cNvSpPr/>
            <p:nvPr/>
          </p:nvSpPr>
          <p:spPr>
            <a:xfrm>
              <a:off x="2087915" y="1653650"/>
              <a:ext cx="45543" cy="13942"/>
            </a:xfrm>
            <a:custGeom>
              <a:avLst/>
              <a:gdLst/>
              <a:ahLst/>
              <a:cxnLst/>
              <a:rect l="l" t="t" r="r" b="b"/>
              <a:pathLst>
                <a:path w="1421" h="435" extrusionOk="0">
                  <a:moveTo>
                    <a:pt x="662" y="0"/>
                  </a:moveTo>
                  <a:cubicBezTo>
                    <a:pt x="492" y="0"/>
                    <a:pt x="322" y="47"/>
                    <a:pt x="168" y="143"/>
                  </a:cubicBezTo>
                  <a:cubicBezTo>
                    <a:pt x="51" y="226"/>
                    <a:pt x="1" y="310"/>
                    <a:pt x="17" y="327"/>
                  </a:cubicBezTo>
                  <a:cubicBezTo>
                    <a:pt x="22" y="333"/>
                    <a:pt x="30" y="336"/>
                    <a:pt x="43" y="336"/>
                  </a:cubicBezTo>
                  <a:cubicBezTo>
                    <a:pt x="122" y="336"/>
                    <a:pt x="357" y="225"/>
                    <a:pt x="664" y="225"/>
                  </a:cubicBezTo>
                  <a:cubicBezTo>
                    <a:pt x="682" y="225"/>
                    <a:pt x="701" y="225"/>
                    <a:pt x="719" y="226"/>
                  </a:cubicBezTo>
                  <a:cubicBezTo>
                    <a:pt x="1049" y="256"/>
                    <a:pt x="1298" y="434"/>
                    <a:pt x="1370" y="434"/>
                  </a:cubicBezTo>
                  <a:cubicBezTo>
                    <a:pt x="1378" y="434"/>
                    <a:pt x="1384" y="432"/>
                    <a:pt x="1387" y="427"/>
                  </a:cubicBezTo>
                  <a:cubicBezTo>
                    <a:pt x="1421" y="410"/>
                    <a:pt x="1387" y="327"/>
                    <a:pt x="1270" y="226"/>
                  </a:cubicBezTo>
                  <a:cubicBezTo>
                    <a:pt x="1093" y="76"/>
                    <a:pt x="878" y="0"/>
                    <a:pt x="6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38"/>
            <p:cNvSpPr/>
            <p:nvPr/>
          </p:nvSpPr>
          <p:spPr>
            <a:xfrm>
              <a:off x="2221788" y="1662367"/>
              <a:ext cx="28428" cy="25127"/>
            </a:xfrm>
            <a:custGeom>
              <a:avLst/>
              <a:gdLst/>
              <a:ahLst/>
              <a:cxnLst/>
              <a:rect l="l" t="t" r="r" b="b"/>
              <a:pathLst>
                <a:path w="887" h="784" extrusionOk="0">
                  <a:moveTo>
                    <a:pt x="442" y="1"/>
                  </a:moveTo>
                  <a:cubicBezTo>
                    <a:pt x="279" y="1"/>
                    <a:pt x="121" y="99"/>
                    <a:pt x="68" y="272"/>
                  </a:cubicBezTo>
                  <a:cubicBezTo>
                    <a:pt x="1" y="472"/>
                    <a:pt x="118" y="689"/>
                    <a:pt x="318" y="756"/>
                  </a:cubicBezTo>
                  <a:cubicBezTo>
                    <a:pt x="367" y="775"/>
                    <a:pt x="415" y="784"/>
                    <a:pt x="462" y="784"/>
                  </a:cubicBezTo>
                  <a:cubicBezTo>
                    <a:pt x="625" y="784"/>
                    <a:pt x="768" y="678"/>
                    <a:pt x="819" y="522"/>
                  </a:cubicBezTo>
                  <a:cubicBezTo>
                    <a:pt x="886" y="305"/>
                    <a:pt x="786" y="88"/>
                    <a:pt x="569" y="21"/>
                  </a:cubicBezTo>
                  <a:cubicBezTo>
                    <a:pt x="527" y="7"/>
                    <a:pt x="485" y="1"/>
                    <a:pt x="4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38"/>
            <p:cNvSpPr/>
            <p:nvPr/>
          </p:nvSpPr>
          <p:spPr>
            <a:xfrm>
              <a:off x="2221275" y="1654130"/>
              <a:ext cx="45543" cy="13846"/>
            </a:xfrm>
            <a:custGeom>
              <a:avLst/>
              <a:gdLst/>
              <a:ahLst/>
              <a:cxnLst/>
              <a:rect l="l" t="t" r="r" b="b"/>
              <a:pathLst>
                <a:path w="1421" h="432" extrusionOk="0">
                  <a:moveTo>
                    <a:pt x="669" y="0"/>
                  </a:moveTo>
                  <a:cubicBezTo>
                    <a:pt x="497" y="0"/>
                    <a:pt x="324" y="47"/>
                    <a:pt x="167" y="144"/>
                  </a:cubicBezTo>
                  <a:cubicBezTo>
                    <a:pt x="50" y="228"/>
                    <a:pt x="0" y="312"/>
                    <a:pt x="17" y="328"/>
                  </a:cubicBezTo>
                  <a:cubicBezTo>
                    <a:pt x="23" y="334"/>
                    <a:pt x="32" y="337"/>
                    <a:pt x="44" y="337"/>
                  </a:cubicBezTo>
                  <a:cubicBezTo>
                    <a:pt x="125" y="337"/>
                    <a:pt x="335" y="224"/>
                    <a:pt x="624" y="224"/>
                  </a:cubicBezTo>
                  <a:cubicBezTo>
                    <a:pt x="655" y="224"/>
                    <a:pt x="686" y="225"/>
                    <a:pt x="718" y="228"/>
                  </a:cubicBezTo>
                  <a:cubicBezTo>
                    <a:pt x="1060" y="243"/>
                    <a:pt x="1315" y="432"/>
                    <a:pt x="1376" y="432"/>
                  </a:cubicBezTo>
                  <a:cubicBezTo>
                    <a:pt x="1381" y="432"/>
                    <a:pt x="1384" y="431"/>
                    <a:pt x="1387" y="428"/>
                  </a:cubicBezTo>
                  <a:cubicBezTo>
                    <a:pt x="1420" y="412"/>
                    <a:pt x="1387" y="312"/>
                    <a:pt x="1270" y="211"/>
                  </a:cubicBezTo>
                  <a:cubicBezTo>
                    <a:pt x="1094" y="73"/>
                    <a:pt x="883" y="0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38"/>
            <p:cNvSpPr/>
            <p:nvPr/>
          </p:nvSpPr>
          <p:spPr>
            <a:xfrm>
              <a:off x="2174675" y="1657143"/>
              <a:ext cx="32691" cy="106310"/>
            </a:xfrm>
            <a:custGeom>
              <a:avLst/>
              <a:gdLst/>
              <a:ahLst/>
              <a:cxnLst/>
              <a:rect l="l" t="t" r="r" b="b"/>
              <a:pathLst>
                <a:path w="1020" h="3317" extrusionOk="0">
                  <a:moveTo>
                    <a:pt x="69" y="0"/>
                  </a:moveTo>
                  <a:cubicBezTo>
                    <a:pt x="68" y="0"/>
                    <a:pt x="68" y="0"/>
                    <a:pt x="67" y="0"/>
                  </a:cubicBezTo>
                  <a:cubicBezTo>
                    <a:pt x="0" y="17"/>
                    <a:pt x="218" y="919"/>
                    <a:pt x="535" y="2039"/>
                  </a:cubicBezTo>
                  <a:cubicBezTo>
                    <a:pt x="619" y="2306"/>
                    <a:pt x="702" y="2557"/>
                    <a:pt x="769" y="2807"/>
                  </a:cubicBezTo>
                  <a:cubicBezTo>
                    <a:pt x="819" y="2891"/>
                    <a:pt x="836" y="2991"/>
                    <a:pt x="819" y="3091"/>
                  </a:cubicBezTo>
                  <a:cubicBezTo>
                    <a:pt x="819" y="3142"/>
                    <a:pt x="736" y="3158"/>
                    <a:pt x="635" y="3158"/>
                  </a:cubicBezTo>
                  <a:cubicBezTo>
                    <a:pt x="251" y="3192"/>
                    <a:pt x="17" y="3208"/>
                    <a:pt x="17" y="3242"/>
                  </a:cubicBezTo>
                  <a:cubicBezTo>
                    <a:pt x="17" y="3275"/>
                    <a:pt x="251" y="3292"/>
                    <a:pt x="635" y="3309"/>
                  </a:cubicBezTo>
                  <a:cubicBezTo>
                    <a:pt x="652" y="3314"/>
                    <a:pt x="671" y="3316"/>
                    <a:pt x="690" y="3316"/>
                  </a:cubicBezTo>
                  <a:cubicBezTo>
                    <a:pt x="728" y="3316"/>
                    <a:pt x="769" y="3309"/>
                    <a:pt x="802" y="3309"/>
                  </a:cubicBezTo>
                  <a:cubicBezTo>
                    <a:pt x="886" y="3292"/>
                    <a:pt x="953" y="3242"/>
                    <a:pt x="986" y="3158"/>
                  </a:cubicBezTo>
                  <a:cubicBezTo>
                    <a:pt x="1020" y="3025"/>
                    <a:pt x="1020" y="2891"/>
                    <a:pt x="969" y="2757"/>
                  </a:cubicBezTo>
                  <a:cubicBezTo>
                    <a:pt x="886" y="2507"/>
                    <a:pt x="819" y="2239"/>
                    <a:pt x="752" y="1972"/>
                  </a:cubicBezTo>
                  <a:cubicBezTo>
                    <a:pt x="421" y="879"/>
                    <a:pt x="123" y="0"/>
                    <a:pt x="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38"/>
            <p:cNvSpPr/>
            <p:nvPr/>
          </p:nvSpPr>
          <p:spPr>
            <a:xfrm>
              <a:off x="2127016" y="1771209"/>
              <a:ext cx="65895" cy="34582"/>
            </a:xfrm>
            <a:custGeom>
              <a:avLst/>
              <a:gdLst/>
              <a:ahLst/>
              <a:cxnLst/>
              <a:rect l="l" t="t" r="r" b="b"/>
              <a:pathLst>
                <a:path w="2056" h="1079" extrusionOk="0">
                  <a:moveTo>
                    <a:pt x="251" y="0"/>
                  </a:moveTo>
                  <a:cubicBezTo>
                    <a:pt x="251" y="0"/>
                    <a:pt x="0" y="618"/>
                    <a:pt x="786" y="986"/>
                  </a:cubicBezTo>
                  <a:cubicBezTo>
                    <a:pt x="926" y="1049"/>
                    <a:pt x="1074" y="1079"/>
                    <a:pt x="1219" y="1079"/>
                  </a:cubicBezTo>
                  <a:cubicBezTo>
                    <a:pt x="1539" y="1079"/>
                    <a:pt x="1849" y="933"/>
                    <a:pt x="2055" y="669"/>
                  </a:cubicBezTo>
                  <a:cubicBezTo>
                    <a:pt x="1421" y="518"/>
                    <a:pt x="819" y="284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38"/>
            <p:cNvSpPr/>
            <p:nvPr/>
          </p:nvSpPr>
          <p:spPr>
            <a:xfrm>
              <a:off x="2059551" y="1866526"/>
              <a:ext cx="110861" cy="63747"/>
            </a:xfrm>
            <a:custGeom>
              <a:avLst/>
              <a:gdLst/>
              <a:ahLst/>
              <a:cxnLst/>
              <a:rect l="l" t="t" r="r" b="b"/>
              <a:pathLst>
                <a:path w="3459" h="1989" extrusionOk="0">
                  <a:moveTo>
                    <a:pt x="0" y="0"/>
                  </a:moveTo>
                  <a:cubicBezTo>
                    <a:pt x="0" y="0"/>
                    <a:pt x="663" y="1989"/>
                    <a:pt x="3375" y="1989"/>
                  </a:cubicBezTo>
                  <a:cubicBezTo>
                    <a:pt x="3386" y="1989"/>
                    <a:pt x="3397" y="1989"/>
                    <a:pt x="3409" y="1989"/>
                  </a:cubicBezTo>
                  <a:lnTo>
                    <a:pt x="3459" y="1287"/>
                  </a:lnTo>
                  <a:cubicBezTo>
                    <a:pt x="2206" y="1203"/>
                    <a:pt x="1003" y="752"/>
                    <a:pt x="0" y="0"/>
                  </a:cubicBezTo>
                  <a:close/>
                </a:path>
              </a:pathLst>
            </a:custGeom>
            <a:solidFill>
              <a:srgbClr val="263238">
                <a:alpha val="31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38"/>
            <p:cNvSpPr/>
            <p:nvPr/>
          </p:nvSpPr>
          <p:spPr>
            <a:xfrm>
              <a:off x="1895711" y="1662367"/>
              <a:ext cx="62113" cy="99451"/>
            </a:xfrm>
            <a:custGeom>
              <a:avLst/>
              <a:gdLst/>
              <a:ahLst/>
              <a:cxnLst/>
              <a:rect l="l" t="t" r="r" b="b"/>
              <a:pathLst>
                <a:path w="1938" h="3103" extrusionOk="0">
                  <a:moveTo>
                    <a:pt x="1448" y="1"/>
                  </a:moveTo>
                  <a:cubicBezTo>
                    <a:pt x="943" y="1"/>
                    <a:pt x="209" y="247"/>
                    <a:pt x="99" y="1542"/>
                  </a:cubicBezTo>
                  <a:cubicBezTo>
                    <a:pt x="0" y="2851"/>
                    <a:pt x="807" y="3102"/>
                    <a:pt x="1374" y="3102"/>
                  </a:cubicBezTo>
                  <a:cubicBezTo>
                    <a:pt x="1668" y="3102"/>
                    <a:pt x="1898" y="3035"/>
                    <a:pt x="1904" y="3012"/>
                  </a:cubicBezTo>
                  <a:cubicBezTo>
                    <a:pt x="1904" y="2979"/>
                    <a:pt x="1921" y="1191"/>
                    <a:pt x="1937" y="422"/>
                  </a:cubicBezTo>
                  <a:cubicBezTo>
                    <a:pt x="1937" y="205"/>
                    <a:pt x="1770" y="21"/>
                    <a:pt x="1553" y="4"/>
                  </a:cubicBezTo>
                  <a:cubicBezTo>
                    <a:pt x="1520" y="2"/>
                    <a:pt x="1485" y="1"/>
                    <a:pt x="1448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38"/>
            <p:cNvSpPr/>
            <p:nvPr/>
          </p:nvSpPr>
          <p:spPr>
            <a:xfrm>
              <a:off x="1915486" y="1682687"/>
              <a:ext cx="27883" cy="55767"/>
            </a:xfrm>
            <a:custGeom>
              <a:avLst/>
              <a:gdLst/>
              <a:ahLst/>
              <a:cxnLst/>
              <a:rect l="l" t="t" r="r" b="b"/>
              <a:pathLst>
                <a:path w="870" h="1740" extrusionOk="0">
                  <a:moveTo>
                    <a:pt x="605" y="1"/>
                  </a:moveTo>
                  <a:cubicBezTo>
                    <a:pt x="593" y="1"/>
                    <a:pt x="581" y="2"/>
                    <a:pt x="569" y="5"/>
                  </a:cubicBezTo>
                  <a:cubicBezTo>
                    <a:pt x="401" y="22"/>
                    <a:pt x="251" y="122"/>
                    <a:pt x="184" y="273"/>
                  </a:cubicBezTo>
                  <a:cubicBezTo>
                    <a:pt x="84" y="440"/>
                    <a:pt x="17" y="624"/>
                    <a:pt x="17" y="824"/>
                  </a:cubicBezTo>
                  <a:cubicBezTo>
                    <a:pt x="0" y="1225"/>
                    <a:pt x="168" y="1609"/>
                    <a:pt x="452" y="1710"/>
                  </a:cubicBezTo>
                  <a:cubicBezTo>
                    <a:pt x="501" y="1731"/>
                    <a:pt x="550" y="1740"/>
                    <a:pt x="597" y="1740"/>
                  </a:cubicBezTo>
                  <a:cubicBezTo>
                    <a:pt x="664" y="1740"/>
                    <a:pt x="727" y="1722"/>
                    <a:pt x="786" y="1693"/>
                  </a:cubicBezTo>
                  <a:cubicBezTo>
                    <a:pt x="853" y="1643"/>
                    <a:pt x="869" y="1593"/>
                    <a:pt x="853" y="1593"/>
                  </a:cubicBezTo>
                  <a:cubicBezTo>
                    <a:pt x="853" y="1593"/>
                    <a:pt x="819" y="1609"/>
                    <a:pt x="752" y="1643"/>
                  </a:cubicBezTo>
                  <a:cubicBezTo>
                    <a:pt x="720" y="1656"/>
                    <a:pt x="688" y="1661"/>
                    <a:pt x="657" y="1661"/>
                  </a:cubicBezTo>
                  <a:cubicBezTo>
                    <a:pt x="605" y="1661"/>
                    <a:pt x="553" y="1647"/>
                    <a:pt x="502" y="1626"/>
                  </a:cubicBezTo>
                  <a:cubicBezTo>
                    <a:pt x="284" y="1526"/>
                    <a:pt x="134" y="1192"/>
                    <a:pt x="151" y="824"/>
                  </a:cubicBezTo>
                  <a:cubicBezTo>
                    <a:pt x="168" y="657"/>
                    <a:pt x="201" y="490"/>
                    <a:pt x="284" y="339"/>
                  </a:cubicBezTo>
                  <a:cubicBezTo>
                    <a:pt x="335" y="223"/>
                    <a:pt x="452" y="122"/>
                    <a:pt x="569" y="89"/>
                  </a:cubicBezTo>
                  <a:cubicBezTo>
                    <a:pt x="579" y="87"/>
                    <a:pt x="590" y="86"/>
                    <a:pt x="601" y="86"/>
                  </a:cubicBezTo>
                  <a:cubicBezTo>
                    <a:pt x="673" y="86"/>
                    <a:pt x="740" y="133"/>
                    <a:pt x="769" y="206"/>
                  </a:cubicBezTo>
                  <a:cubicBezTo>
                    <a:pt x="786" y="256"/>
                    <a:pt x="786" y="306"/>
                    <a:pt x="786" y="306"/>
                  </a:cubicBezTo>
                  <a:cubicBezTo>
                    <a:pt x="786" y="306"/>
                    <a:pt x="836" y="273"/>
                    <a:pt x="819" y="189"/>
                  </a:cubicBezTo>
                  <a:cubicBezTo>
                    <a:pt x="819" y="139"/>
                    <a:pt x="786" y="89"/>
                    <a:pt x="752" y="55"/>
                  </a:cubicBezTo>
                  <a:cubicBezTo>
                    <a:pt x="711" y="28"/>
                    <a:pt x="659" y="1"/>
                    <a:pt x="605" y="1"/>
                  </a:cubicBezTo>
                  <a:close/>
                </a:path>
              </a:pathLst>
            </a:custGeom>
            <a:solidFill>
              <a:srgbClr val="000000">
                <a:alpha val="12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38"/>
            <p:cNvSpPr/>
            <p:nvPr/>
          </p:nvSpPr>
          <p:spPr>
            <a:xfrm>
              <a:off x="2086858" y="1617337"/>
              <a:ext cx="53908" cy="17083"/>
            </a:xfrm>
            <a:custGeom>
              <a:avLst/>
              <a:gdLst/>
              <a:ahLst/>
              <a:cxnLst/>
              <a:rect l="l" t="t" r="r" b="b"/>
              <a:pathLst>
                <a:path w="1682" h="533" extrusionOk="0">
                  <a:moveTo>
                    <a:pt x="936" y="0"/>
                  </a:moveTo>
                  <a:cubicBezTo>
                    <a:pt x="898" y="0"/>
                    <a:pt x="859" y="2"/>
                    <a:pt x="819" y="6"/>
                  </a:cubicBezTo>
                  <a:cubicBezTo>
                    <a:pt x="318" y="23"/>
                    <a:pt x="0" y="340"/>
                    <a:pt x="84" y="457"/>
                  </a:cubicBezTo>
                  <a:cubicBezTo>
                    <a:pt x="125" y="515"/>
                    <a:pt x="222" y="532"/>
                    <a:pt x="355" y="532"/>
                  </a:cubicBezTo>
                  <a:cubicBezTo>
                    <a:pt x="489" y="532"/>
                    <a:pt x="660" y="515"/>
                    <a:pt x="852" y="507"/>
                  </a:cubicBezTo>
                  <a:cubicBezTo>
                    <a:pt x="1237" y="474"/>
                    <a:pt x="1537" y="490"/>
                    <a:pt x="1604" y="373"/>
                  </a:cubicBezTo>
                  <a:cubicBezTo>
                    <a:pt x="1681" y="250"/>
                    <a:pt x="1376" y="0"/>
                    <a:pt x="9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38"/>
            <p:cNvSpPr/>
            <p:nvPr/>
          </p:nvSpPr>
          <p:spPr>
            <a:xfrm>
              <a:off x="2227717" y="1621119"/>
              <a:ext cx="39101" cy="16410"/>
            </a:xfrm>
            <a:custGeom>
              <a:avLst/>
              <a:gdLst/>
              <a:ahLst/>
              <a:cxnLst/>
              <a:rect l="l" t="t" r="r" b="b"/>
              <a:pathLst>
                <a:path w="1220" h="512" extrusionOk="0">
                  <a:moveTo>
                    <a:pt x="527" y="1"/>
                  </a:moveTo>
                  <a:cubicBezTo>
                    <a:pt x="222" y="1"/>
                    <a:pt x="1" y="150"/>
                    <a:pt x="16" y="272"/>
                  </a:cubicBezTo>
                  <a:cubicBezTo>
                    <a:pt x="50" y="406"/>
                    <a:pt x="300" y="473"/>
                    <a:pt x="584" y="506"/>
                  </a:cubicBezTo>
                  <a:cubicBezTo>
                    <a:pt x="641" y="509"/>
                    <a:pt x="697" y="511"/>
                    <a:pt x="749" y="511"/>
                  </a:cubicBezTo>
                  <a:cubicBezTo>
                    <a:pt x="961" y="511"/>
                    <a:pt x="1129" y="479"/>
                    <a:pt x="1169" y="372"/>
                  </a:cubicBezTo>
                  <a:cubicBezTo>
                    <a:pt x="1219" y="255"/>
                    <a:pt x="985" y="38"/>
                    <a:pt x="618" y="5"/>
                  </a:cubicBezTo>
                  <a:cubicBezTo>
                    <a:pt x="587" y="2"/>
                    <a:pt x="557" y="1"/>
                    <a:pt x="5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38"/>
            <p:cNvSpPr/>
            <p:nvPr/>
          </p:nvSpPr>
          <p:spPr>
            <a:xfrm>
              <a:off x="1933691" y="1478817"/>
              <a:ext cx="358287" cy="199319"/>
            </a:xfrm>
            <a:custGeom>
              <a:avLst/>
              <a:gdLst/>
              <a:ahLst/>
              <a:cxnLst/>
              <a:rect l="l" t="t" r="r" b="b"/>
              <a:pathLst>
                <a:path w="11179" h="6219" extrusionOk="0">
                  <a:moveTo>
                    <a:pt x="6283" y="0"/>
                  </a:moveTo>
                  <a:lnTo>
                    <a:pt x="3376" y="552"/>
                  </a:lnTo>
                  <a:lnTo>
                    <a:pt x="686" y="1872"/>
                  </a:lnTo>
                  <a:cubicBezTo>
                    <a:pt x="686" y="1872"/>
                    <a:pt x="1" y="6116"/>
                    <a:pt x="1103" y="6216"/>
                  </a:cubicBezTo>
                  <a:cubicBezTo>
                    <a:pt x="1123" y="6218"/>
                    <a:pt x="1142" y="6219"/>
                    <a:pt x="1160" y="6219"/>
                  </a:cubicBezTo>
                  <a:cubicBezTo>
                    <a:pt x="2186" y="6219"/>
                    <a:pt x="2106" y="3559"/>
                    <a:pt x="2106" y="3559"/>
                  </a:cubicBezTo>
                  <a:cubicBezTo>
                    <a:pt x="3476" y="3142"/>
                    <a:pt x="3559" y="1705"/>
                    <a:pt x="3910" y="1421"/>
                  </a:cubicBezTo>
                  <a:cubicBezTo>
                    <a:pt x="3996" y="1358"/>
                    <a:pt x="4149" y="1329"/>
                    <a:pt x="4352" y="1329"/>
                  </a:cubicBezTo>
                  <a:cubicBezTo>
                    <a:pt x="5021" y="1329"/>
                    <a:pt x="6225" y="1651"/>
                    <a:pt x="7302" y="2189"/>
                  </a:cubicBezTo>
                  <a:cubicBezTo>
                    <a:pt x="8154" y="2612"/>
                    <a:pt x="8927" y="2738"/>
                    <a:pt x="9548" y="2738"/>
                  </a:cubicBezTo>
                  <a:cubicBezTo>
                    <a:pt x="10475" y="2738"/>
                    <a:pt x="11062" y="2457"/>
                    <a:pt x="11062" y="2457"/>
                  </a:cubicBezTo>
                  <a:lnTo>
                    <a:pt x="11179" y="986"/>
                  </a:lnTo>
                  <a:lnTo>
                    <a:pt x="9040" y="401"/>
                  </a:lnTo>
                  <a:lnTo>
                    <a:pt x="628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38"/>
            <p:cNvSpPr/>
            <p:nvPr/>
          </p:nvSpPr>
          <p:spPr>
            <a:xfrm>
              <a:off x="1701264" y="1981874"/>
              <a:ext cx="842947" cy="750034"/>
            </a:xfrm>
            <a:custGeom>
              <a:avLst/>
              <a:gdLst/>
              <a:ahLst/>
              <a:cxnLst/>
              <a:rect l="l" t="t" r="r" b="b"/>
              <a:pathLst>
                <a:path w="26301" h="23402" extrusionOk="0">
                  <a:moveTo>
                    <a:pt x="7452" y="0"/>
                  </a:moveTo>
                  <a:cubicBezTo>
                    <a:pt x="6170" y="0"/>
                    <a:pt x="2351" y="215"/>
                    <a:pt x="1" y="2634"/>
                  </a:cubicBezTo>
                  <a:lnTo>
                    <a:pt x="3109" y="13210"/>
                  </a:lnTo>
                  <a:cubicBezTo>
                    <a:pt x="3109" y="13210"/>
                    <a:pt x="3276" y="16368"/>
                    <a:pt x="3493" y="18908"/>
                  </a:cubicBezTo>
                  <a:lnTo>
                    <a:pt x="3744" y="21715"/>
                  </a:lnTo>
                  <a:cubicBezTo>
                    <a:pt x="6047" y="22846"/>
                    <a:pt x="8530" y="23402"/>
                    <a:pt x="11002" y="23402"/>
                  </a:cubicBezTo>
                  <a:cubicBezTo>
                    <a:pt x="14591" y="23402"/>
                    <a:pt x="18155" y="22229"/>
                    <a:pt x="21104" y="19944"/>
                  </a:cubicBezTo>
                  <a:cubicBezTo>
                    <a:pt x="20603" y="16903"/>
                    <a:pt x="20035" y="13394"/>
                    <a:pt x="20068" y="13210"/>
                  </a:cubicBezTo>
                  <a:cubicBezTo>
                    <a:pt x="20085" y="13193"/>
                    <a:pt x="20085" y="13177"/>
                    <a:pt x="20068" y="13160"/>
                  </a:cubicBezTo>
                  <a:lnTo>
                    <a:pt x="23343" y="10253"/>
                  </a:lnTo>
                  <a:lnTo>
                    <a:pt x="26300" y="7513"/>
                  </a:lnTo>
                  <a:cubicBezTo>
                    <a:pt x="23827" y="5207"/>
                    <a:pt x="21238" y="2817"/>
                    <a:pt x="19400" y="1832"/>
                  </a:cubicBezTo>
                  <a:lnTo>
                    <a:pt x="19400" y="1798"/>
                  </a:lnTo>
                  <a:lnTo>
                    <a:pt x="19249" y="1748"/>
                  </a:lnTo>
                  <a:cubicBezTo>
                    <a:pt x="17729" y="979"/>
                    <a:pt x="16108" y="478"/>
                    <a:pt x="14420" y="244"/>
                  </a:cubicBezTo>
                  <a:lnTo>
                    <a:pt x="7887" y="10"/>
                  </a:lnTo>
                  <a:cubicBezTo>
                    <a:pt x="7887" y="10"/>
                    <a:pt x="7729" y="0"/>
                    <a:pt x="74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38"/>
            <p:cNvSpPr/>
            <p:nvPr/>
          </p:nvSpPr>
          <p:spPr>
            <a:xfrm>
              <a:off x="2247492" y="2006296"/>
              <a:ext cx="95894" cy="397388"/>
            </a:xfrm>
            <a:custGeom>
              <a:avLst/>
              <a:gdLst/>
              <a:ahLst/>
              <a:cxnLst/>
              <a:rect l="l" t="t" r="r" b="b"/>
              <a:pathLst>
                <a:path w="2992" h="12399" extrusionOk="0">
                  <a:moveTo>
                    <a:pt x="1" y="0"/>
                  </a:moveTo>
                  <a:cubicBezTo>
                    <a:pt x="1" y="50"/>
                    <a:pt x="17" y="84"/>
                    <a:pt x="34" y="134"/>
                  </a:cubicBezTo>
                  <a:cubicBezTo>
                    <a:pt x="51" y="217"/>
                    <a:pt x="84" y="351"/>
                    <a:pt x="134" y="485"/>
                  </a:cubicBezTo>
                  <a:cubicBezTo>
                    <a:pt x="218" y="819"/>
                    <a:pt x="352" y="1253"/>
                    <a:pt x="519" y="1805"/>
                  </a:cubicBezTo>
                  <a:cubicBezTo>
                    <a:pt x="836" y="2908"/>
                    <a:pt x="1254" y="4445"/>
                    <a:pt x="1672" y="6166"/>
                  </a:cubicBezTo>
                  <a:cubicBezTo>
                    <a:pt x="2089" y="7870"/>
                    <a:pt x="2407" y="9441"/>
                    <a:pt x="2624" y="10560"/>
                  </a:cubicBezTo>
                  <a:cubicBezTo>
                    <a:pt x="2741" y="11128"/>
                    <a:pt x="2824" y="11579"/>
                    <a:pt x="2891" y="11913"/>
                  </a:cubicBezTo>
                  <a:cubicBezTo>
                    <a:pt x="2925" y="12064"/>
                    <a:pt x="2941" y="12181"/>
                    <a:pt x="2958" y="12281"/>
                  </a:cubicBezTo>
                  <a:cubicBezTo>
                    <a:pt x="2975" y="12314"/>
                    <a:pt x="2975" y="12365"/>
                    <a:pt x="2992" y="12398"/>
                  </a:cubicBezTo>
                  <a:cubicBezTo>
                    <a:pt x="2992" y="12365"/>
                    <a:pt x="2992" y="12314"/>
                    <a:pt x="2992" y="12264"/>
                  </a:cubicBezTo>
                  <a:cubicBezTo>
                    <a:pt x="2975" y="12164"/>
                    <a:pt x="2958" y="12047"/>
                    <a:pt x="2941" y="11897"/>
                  </a:cubicBezTo>
                  <a:cubicBezTo>
                    <a:pt x="2891" y="11579"/>
                    <a:pt x="2808" y="11128"/>
                    <a:pt x="2724" y="10543"/>
                  </a:cubicBezTo>
                  <a:cubicBezTo>
                    <a:pt x="2524" y="9407"/>
                    <a:pt x="2206" y="7837"/>
                    <a:pt x="1789" y="6132"/>
                  </a:cubicBezTo>
                  <a:cubicBezTo>
                    <a:pt x="1371" y="4411"/>
                    <a:pt x="936" y="2874"/>
                    <a:pt x="602" y="1771"/>
                  </a:cubicBezTo>
                  <a:cubicBezTo>
                    <a:pt x="435" y="1220"/>
                    <a:pt x="285" y="786"/>
                    <a:pt x="185" y="468"/>
                  </a:cubicBezTo>
                  <a:cubicBezTo>
                    <a:pt x="134" y="334"/>
                    <a:pt x="84" y="217"/>
                    <a:pt x="51" y="117"/>
                  </a:cubicBezTo>
                  <a:cubicBezTo>
                    <a:pt x="34" y="84"/>
                    <a:pt x="17" y="3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38"/>
            <p:cNvSpPr/>
            <p:nvPr/>
          </p:nvSpPr>
          <p:spPr>
            <a:xfrm>
              <a:off x="2333194" y="2195295"/>
              <a:ext cx="182621" cy="147879"/>
            </a:xfrm>
            <a:custGeom>
              <a:avLst/>
              <a:gdLst/>
              <a:ahLst/>
              <a:cxnLst/>
              <a:rect l="l" t="t" r="r" b="b"/>
              <a:pathLst>
                <a:path w="5698" h="4614" extrusionOk="0">
                  <a:moveTo>
                    <a:pt x="5679" y="1"/>
                  </a:moveTo>
                  <a:cubicBezTo>
                    <a:pt x="5623" y="1"/>
                    <a:pt x="4353" y="1007"/>
                    <a:pt x="2807" y="2257"/>
                  </a:cubicBezTo>
                  <a:cubicBezTo>
                    <a:pt x="1237" y="3544"/>
                    <a:pt x="0" y="4596"/>
                    <a:pt x="17" y="4613"/>
                  </a:cubicBezTo>
                  <a:cubicBezTo>
                    <a:pt x="17" y="4613"/>
                    <a:pt x="18" y="4614"/>
                    <a:pt x="19" y="4614"/>
                  </a:cubicBezTo>
                  <a:cubicBezTo>
                    <a:pt x="75" y="4614"/>
                    <a:pt x="1345" y="3607"/>
                    <a:pt x="2891" y="2357"/>
                  </a:cubicBezTo>
                  <a:cubicBezTo>
                    <a:pt x="4461" y="1087"/>
                    <a:pt x="5698" y="35"/>
                    <a:pt x="5681" y="1"/>
                  </a:cubicBezTo>
                  <a:cubicBezTo>
                    <a:pt x="5681" y="1"/>
                    <a:pt x="5680" y="1"/>
                    <a:pt x="56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38"/>
            <p:cNvSpPr/>
            <p:nvPr/>
          </p:nvSpPr>
          <p:spPr>
            <a:xfrm>
              <a:off x="1739852" y="2195872"/>
              <a:ext cx="91599" cy="285982"/>
            </a:xfrm>
            <a:custGeom>
              <a:avLst/>
              <a:gdLst/>
              <a:ahLst/>
              <a:cxnLst/>
              <a:rect l="l" t="t" r="r" b="b"/>
              <a:pathLst>
                <a:path w="2858" h="8923" extrusionOk="0">
                  <a:moveTo>
                    <a:pt x="2573" y="0"/>
                  </a:moveTo>
                  <a:lnTo>
                    <a:pt x="0" y="8421"/>
                  </a:lnTo>
                  <a:lnTo>
                    <a:pt x="952" y="8922"/>
                  </a:lnTo>
                  <a:lnTo>
                    <a:pt x="1905" y="6533"/>
                  </a:lnTo>
                  <a:cubicBezTo>
                    <a:pt x="1905" y="6533"/>
                    <a:pt x="2857" y="1537"/>
                    <a:pt x="25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38"/>
            <p:cNvSpPr/>
            <p:nvPr/>
          </p:nvSpPr>
          <p:spPr>
            <a:xfrm>
              <a:off x="2122177" y="1988604"/>
              <a:ext cx="160090" cy="95926"/>
            </a:xfrm>
            <a:custGeom>
              <a:avLst/>
              <a:gdLst/>
              <a:ahLst/>
              <a:cxnLst/>
              <a:rect l="l" t="t" r="r" b="b"/>
              <a:pathLst>
                <a:path w="4995" h="2993" extrusionOk="0">
                  <a:moveTo>
                    <a:pt x="1120" y="1"/>
                  </a:moveTo>
                  <a:lnTo>
                    <a:pt x="1" y="2992"/>
                  </a:lnTo>
                  <a:cubicBezTo>
                    <a:pt x="23" y="2992"/>
                    <a:pt x="45" y="2993"/>
                    <a:pt x="68" y="2993"/>
                  </a:cubicBezTo>
                  <a:cubicBezTo>
                    <a:pt x="1651" y="2993"/>
                    <a:pt x="4994" y="1277"/>
                    <a:pt x="3627" y="552"/>
                  </a:cubicBezTo>
                  <a:cubicBezTo>
                    <a:pt x="3176" y="318"/>
                    <a:pt x="1120" y="1"/>
                    <a:pt x="1120" y="1"/>
                  </a:cubicBezTo>
                  <a:close/>
                </a:path>
              </a:pathLst>
            </a:custGeom>
            <a:solidFill>
              <a:srgbClr val="263238">
                <a:alpha val="31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38"/>
            <p:cNvSpPr/>
            <p:nvPr/>
          </p:nvSpPr>
          <p:spPr>
            <a:xfrm>
              <a:off x="1940646" y="1916844"/>
              <a:ext cx="244766" cy="225504"/>
            </a:xfrm>
            <a:custGeom>
              <a:avLst/>
              <a:gdLst/>
              <a:ahLst/>
              <a:cxnLst/>
              <a:rect l="l" t="t" r="r" b="b"/>
              <a:pathLst>
                <a:path w="7637" h="7036" extrusionOk="0">
                  <a:moveTo>
                    <a:pt x="1" y="1"/>
                  </a:moveTo>
                  <a:lnTo>
                    <a:pt x="1" y="2240"/>
                  </a:lnTo>
                  <a:lnTo>
                    <a:pt x="1" y="2424"/>
                  </a:lnTo>
                  <a:lnTo>
                    <a:pt x="285" y="5231"/>
                  </a:lnTo>
                  <a:lnTo>
                    <a:pt x="2373" y="7035"/>
                  </a:lnTo>
                  <a:lnTo>
                    <a:pt x="5030" y="7035"/>
                  </a:lnTo>
                  <a:lnTo>
                    <a:pt x="7637" y="4763"/>
                  </a:lnTo>
                  <a:lnTo>
                    <a:pt x="7319" y="719"/>
                  </a:lnTo>
                  <a:cubicBezTo>
                    <a:pt x="5080" y="853"/>
                    <a:pt x="4529" y="3727"/>
                    <a:pt x="4529" y="3727"/>
                  </a:cubicBezTo>
                  <a:cubicBezTo>
                    <a:pt x="4362" y="112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38"/>
            <p:cNvSpPr/>
            <p:nvPr/>
          </p:nvSpPr>
          <p:spPr>
            <a:xfrm>
              <a:off x="2084710" y="2049115"/>
              <a:ext cx="37499" cy="387741"/>
            </a:xfrm>
            <a:custGeom>
              <a:avLst/>
              <a:gdLst/>
              <a:ahLst/>
              <a:cxnLst/>
              <a:rect l="l" t="t" r="r" b="b"/>
              <a:pathLst>
                <a:path w="1170" h="12098" extrusionOk="0">
                  <a:moveTo>
                    <a:pt x="0" y="1"/>
                  </a:moveTo>
                  <a:cubicBezTo>
                    <a:pt x="0" y="34"/>
                    <a:pt x="0" y="85"/>
                    <a:pt x="17" y="118"/>
                  </a:cubicBezTo>
                  <a:lnTo>
                    <a:pt x="84" y="469"/>
                  </a:lnTo>
                  <a:cubicBezTo>
                    <a:pt x="134" y="770"/>
                    <a:pt x="218" y="1221"/>
                    <a:pt x="318" y="1755"/>
                  </a:cubicBezTo>
                  <a:cubicBezTo>
                    <a:pt x="502" y="2841"/>
                    <a:pt x="719" y="4345"/>
                    <a:pt x="852" y="6016"/>
                  </a:cubicBezTo>
                  <a:cubicBezTo>
                    <a:pt x="1003" y="7704"/>
                    <a:pt x="1036" y="9224"/>
                    <a:pt x="1020" y="10327"/>
                  </a:cubicBezTo>
                  <a:cubicBezTo>
                    <a:pt x="1020" y="10878"/>
                    <a:pt x="1020" y="11313"/>
                    <a:pt x="1003" y="11630"/>
                  </a:cubicBezTo>
                  <a:cubicBezTo>
                    <a:pt x="1003" y="11764"/>
                    <a:pt x="1003" y="11881"/>
                    <a:pt x="1003" y="11981"/>
                  </a:cubicBezTo>
                  <a:cubicBezTo>
                    <a:pt x="1003" y="12025"/>
                    <a:pt x="1003" y="12057"/>
                    <a:pt x="1003" y="12098"/>
                  </a:cubicBezTo>
                  <a:cubicBezTo>
                    <a:pt x="1020" y="12065"/>
                    <a:pt x="1020" y="12031"/>
                    <a:pt x="1020" y="11981"/>
                  </a:cubicBezTo>
                  <a:cubicBezTo>
                    <a:pt x="1036" y="11881"/>
                    <a:pt x="1036" y="11764"/>
                    <a:pt x="1053" y="11630"/>
                  </a:cubicBezTo>
                  <a:cubicBezTo>
                    <a:pt x="1070" y="11313"/>
                    <a:pt x="1103" y="10878"/>
                    <a:pt x="1103" y="10327"/>
                  </a:cubicBezTo>
                  <a:cubicBezTo>
                    <a:pt x="1170" y="7436"/>
                    <a:pt x="936" y="4562"/>
                    <a:pt x="401" y="1739"/>
                  </a:cubicBezTo>
                  <a:cubicBezTo>
                    <a:pt x="301" y="1204"/>
                    <a:pt x="201" y="770"/>
                    <a:pt x="134" y="469"/>
                  </a:cubicBezTo>
                  <a:cubicBezTo>
                    <a:pt x="84" y="318"/>
                    <a:pt x="67" y="218"/>
                    <a:pt x="34" y="118"/>
                  </a:cubicBezTo>
                  <a:cubicBezTo>
                    <a:pt x="34" y="85"/>
                    <a:pt x="17" y="3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38"/>
            <p:cNvSpPr/>
            <p:nvPr/>
          </p:nvSpPr>
          <p:spPr>
            <a:xfrm>
              <a:off x="1935838" y="1975239"/>
              <a:ext cx="143552" cy="135507"/>
            </a:xfrm>
            <a:custGeom>
              <a:avLst/>
              <a:gdLst/>
              <a:ahLst/>
              <a:cxnLst/>
              <a:rect l="l" t="t" r="r" b="b"/>
              <a:pathLst>
                <a:path w="4479" h="4228" extrusionOk="0">
                  <a:moveTo>
                    <a:pt x="4436" y="1148"/>
                  </a:moveTo>
                  <a:cubicBezTo>
                    <a:pt x="4450" y="1154"/>
                    <a:pt x="4465" y="1162"/>
                    <a:pt x="4478" y="1170"/>
                  </a:cubicBezTo>
                  <a:lnTo>
                    <a:pt x="4478" y="1153"/>
                  </a:lnTo>
                  <a:cubicBezTo>
                    <a:pt x="4464" y="1151"/>
                    <a:pt x="4450" y="1149"/>
                    <a:pt x="4436" y="1148"/>
                  </a:cubicBezTo>
                  <a:close/>
                  <a:moveTo>
                    <a:pt x="201" y="0"/>
                  </a:moveTo>
                  <a:cubicBezTo>
                    <a:pt x="151" y="100"/>
                    <a:pt x="117" y="217"/>
                    <a:pt x="101" y="334"/>
                  </a:cubicBezTo>
                  <a:cubicBezTo>
                    <a:pt x="34" y="669"/>
                    <a:pt x="0" y="986"/>
                    <a:pt x="17" y="1320"/>
                  </a:cubicBezTo>
                  <a:cubicBezTo>
                    <a:pt x="17" y="1537"/>
                    <a:pt x="67" y="1771"/>
                    <a:pt x="151" y="1988"/>
                  </a:cubicBezTo>
                  <a:cubicBezTo>
                    <a:pt x="268" y="2222"/>
                    <a:pt x="435" y="2440"/>
                    <a:pt x="635" y="2607"/>
                  </a:cubicBezTo>
                  <a:cubicBezTo>
                    <a:pt x="1086" y="2991"/>
                    <a:pt x="1554" y="3342"/>
                    <a:pt x="2056" y="3676"/>
                  </a:cubicBezTo>
                  <a:cubicBezTo>
                    <a:pt x="2323" y="3860"/>
                    <a:pt x="2590" y="4027"/>
                    <a:pt x="2841" y="4194"/>
                  </a:cubicBezTo>
                  <a:lnTo>
                    <a:pt x="2908" y="4227"/>
                  </a:lnTo>
                  <a:lnTo>
                    <a:pt x="2941" y="4144"/>
                  </a:lnTo>
                  <a:cubicBezTo>
                    <a:pt x="3125" y="3325"/>
                    <a:pt x="3409" y="2506"/>
                    <a:pt x="3776" y="1738"/>
                  </a:cubicBezTo>
                  <a:cubicBezTo>
                    <a:pt x="3827" y="1604"/>
                    <a:pt x="3893" y="1487"/>
                    <a:pt x="3977" y="1370"/>
                  </a:cubicBezTo>
                  <a:cubicBezTo>
                    <a:pt x="4027" y="1287"/>
                    <a:pt x="4111" y="1220"/>
                    <a:pt x="4211" y="1186"/>
                  </a:cubicBezTo>
                  <a:cubicBezTo>
                    <a:pt x="4272" y="1162"/>
                    <a:pt x="4333" y="1147"/>
                    <a:pt x="4401" y="1147"/>
                  </a:cubicBezTo>
                  <a:cubicBezTo>
                    <a:pt x="4412" y="1147"/>
                    <a:pt x="4424" y="1147"/>
                    <a:pt x="4436" y="1148"/>
                  </a:cubicBezTo>
                  <a:lnTo>
                    <a:pt x="4436" y="1148"/>
                  </a:lnTo>
                  <a:cubicBezTo>
                    <a:pt x="4393" y="1129"/>
                    <a:pt x="4347" y="1119"/>
                    <a:pt x="4300" y="1119"/>
                  </a:cubicBezTo>
                  <a:cubicBezTo>
                    <a:pt x="4265" y="1119"/>
                    <a:pt x="4230" y="1125"/>
                    <a:pt x="4194" y="1136"/>
                  </a:cubicBezTo>
                  <a:cubicBezTo>
                    <a:pt x="4094" y="1186"/>
                    <a:pt x="3994" y="1237"/>
                    <a:pt x="3927" y="1337"/>
                  </a:cubicBezTo>
                  <a:cubicBezTo>
                    <a:pt x="3827" y="1454"/>
                    <a:pt x="3760" y="1571"/>
                    <a:pt x="3693" y="1704"/>
                  </a:cubicBezTo>
                  <a:cubicBezTo>
                    <a:pt x="3322" y="2447"/>
                    <a:pt x="3029" y="3236"/>
                    <a:pt x="2828" y="4041"/>
                  </a:cubicBezTo>
                  <a:lnTo>
                    <a:pt x="2828" y="4041"/>
                  </a:lnTo>
                  <a:cubicBezTo>
                    <a:pt x="2601" y="3892"/>
                    <a:pt x="2362" y="3740"/>
                    <a:pt x="2122" y="3576"/>
                  </a:cubicBezTo>
                  <a:cubicBezTo>
                    <a:pt x="1604" y="3225"/>
                    <a:pt x="1120" y="2874"/>
                    <a:pt x="719" y="2523"/>
                  </a:cubicBezTo>
                  <a:cubicBezTo>
                    <a:pt x="518" y="2373"/>
                    <a:pt x="368" y="2172"/>
                    <a:pt x="251" y="1938"/>
                  </a:cubicBezTo>
                  <a:cubicBezTo>
                    <a:pt x="167" y="1738"/>
                    <a:pt x="117" y="1537"/>
                    <a:pt x="101" y="1303"/>
                  </a:cubicBezTo>
                  <a:cubicBezTo>
                    <a:pt x="84" y="986"/>
                    <a:pt x="101" y="669"/>
                    <a:pt x="151" y="351"/>
                  </a:cubicBezTo>
                  <a:cubicBezTo>
                    <a:pt x="167" y="234"/>
                    <a:pt x="184" y="117"/>
                    <a:pt x="2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38"/>
            <p:cNvSpPr/>
            <p:nvPr/>
          </p:nvSpPr>
          <p:spPr>
            <a:xfrm>
              <a:off x="2095960" y="1939888"/>
              <a:ext cx="90509" cy="163904"/>
            </a:xfrm>
            <a:custGeom>
              <a:avLst/>
              <a:gdLst/>
              <a:ahLst/>
              <a:cxnLst/>
              <a:rect l="l" t="t" r="r" b="b"/>
              <a:pathLst>
                <a:path w="2824" h="5114" extrusionOk="0">
                  <a:moveTo>
                    <a:pt x="2473" y="0"/>
                  </a:moveTo>
                  <a:cubicBezTo>
                    <a:pt x="2456" y="117"/>
                    <a:pt x="2456" y="234"/>
                    <a:pt x="2456" y="351"/>
                  </a:cubicBezTo>
                  <a:cubicBezTo>
                    <a:pt x="2456" y="569"/>
                    <a:pt x="2473" y="903"/>
                    <a:pt x="2490" y="1304"/>
                  </a:cubicBezTo>
                  <a:cubicBezTo>
                    <a:pt x="2506" y="1705"/>
                    <a:pt x="2540" y="2189"/>
                    <a:pt x="2623" y="2707"/>
                  </a:cubicBezTo>
                  <a:cubicBezTo>
                    <a:pt x="2690" y="2975"/>
                    <a:pt x="2707" y="3242"/>
                    <a:pt x="2674" y="3509"/>
                  </a:cubicBezTo>
                  <a:cubicBezTo>
                    <a:pt x="2573" y="3777"/>
                    <a:pt x="2390" y="4010"/>
                    <a:pt x="2139" y="4161"/>
                  </a:cubicBezTo>
                  <a:cubicBezTo>
                    <a:pt x="1841" y="4384"/>
                    <a:pt x="1516" y="4568"/>
                    <a:pt x="1260" y="4818"/>
                  </a:cubicBezTo>
                  <a:lnTo>
                    <a:pt x="1260" y="4818"/>
                  </a:lnTo>
                  <a:cubicBezTo>
                    <a:pt x="1192" y="4094"/>
                    <a:pt x="947" y="3388"/>
                    <a:pt x="568" y="2741"/>
                  </a:cubicBezTo>
                  <a:cubicBezTo>
                    <a:pt x="451" y="2557"/>
                    <a:pt x="318" y="2373"/>
                    <a:pt x="184" y="2206"/>
                  </a:cubicBezTo>
                  <a:cubicBezTo>
                    <a:pt x="134" y="2139"/>
                    <a:pt x="67" y="2072"/>
                    <a:pt x="17" y="2022"/>
                  </a:cubicBezTo>
                  <a:lnTo>
                    <a:pt x="17" y="2022"/>
                  </a:lnTo>
                  <a:cubicBezTo>
                    <a:pt x="0" y="2039"/>
                    <a:pt x="217" y="2289"/>
                    <a:pt x="501" y="2791"/>
                  </a:cubicBezTo>
                  <a:cubicBezTo>
                    <a:pt x="886" y="3459"/>
                    <a:pt x="1103" y="4194"/>
                    <a:pt x="1153" y="4963"/>
                  </a:cubicBezTo>
                  <a:lnTo>
                    <a:pt x="1170" y="5113"/>
                  </a:lnTo>
                  <a:lnTo>
                    <a:pt x="1253" y="4996"/>
                  </a:lnTo>
                  <a:cubicBezTo>
                    <a:pt x="1504" y="4729"/>
                    <a:pt x="1872" y="4528"/>
                    <a:pt x="2222" y="4261"/>
                  </a:cubicBezTo>
                  <a:cubicBezTo>
                    <a:pt x="2490" y="4094"/>
                    <a:pt x="2674" y="3843"/>
                    <a:pt x="2791" y="3543"/>
                  </a:cubicBezTo>
                  <a:cubicBezTo>
                    <a:pt x="2824" y="3259"/>
                    <a:pt x="2807" y="2975"/>
                    <a:pt x="2740" y="2690"/>
                  </a:cubicBezTo>
                  <a:cubicBezTo>
                    <a:pt x="2657" y="2173"/>
                    <a:pt x="2607" y="1688"/>
                    <a:pt x="2573" y="1287"/>
                  </a:cubicBezTo>
                  <a:cubicBezTo>
                    <a:pt x="2557" y="903"/>
                    <a:pt x="2523" y="585"/>
                    <a:pt x="2506" y="335"/>
                  </a:cubicBezTo>
                  <a:cubicBezTo>
                    <a:pt x="2506" y="218"/>
                    <a:pt x="2490" y="117"/>
                    <a:pt x="24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38"/>
            <p:cNvSpPr/>
            <p:nvPr/>
          </p:nvSpPr>
          <p:spPr>
            <a:xfrm>
              <a:off x="2413511" y="1957548"/>
              <a:ext cx="239926" cy="297777"/>
            </a:xfrm>
            <a:custGeom>
              <a:avLst/>
              <a:gdLst/>
              <a:ahLst/>
              <a:cxnLst/>
              <a:rect l="l" t="t" r="r" b="b"/>
              <a:pathLst>
                <a:path w="7486" h="9291" extrusionOk="0">
                  <a:moveTo>
                    <a:pt x="6584" y="1"/>
                  </a:moveTo>
                  <a:cubicBezTo>
                    <a:pt x="6416" y="218"/>
                    <a:pt x="0" y="8789"/>
                    <a:pt x="0" y="8789"/>
                  </a:cubicBezTo>
                  <a:lnTo>
                    <a:pt x="903" y="9291"/>
                  </a:lnTo>
                  <a:lnTo>
                    <a:pt x="7486" y="836"/>
                  </a:lnTo>
                  <a:lnTo>
                    <a:pt x="65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38"/>
            <p:cNvSpPr/>
            <p:nvPr/>
          </p:nvSpPr>
          <p:spPr>
            <a:xfrm>
              <a:off x="1667003" y="2087254"/>
              <a:ext cx="922175" cy="666159"/>
            </a:xfrm>
            <a:custGeom>
              <a:avLst/>
              <a:gdLst/>
              <a:ahLst/>
              <a:cxnLst/>
              <a:rect l="l" t="t" r="r" b="b"/>
              <a:pathLst>
                <a:path w="28773" h="20785" extrusionOk="0">
                  <a:moveTo>
                    <a:pt x="24462" y="0"/>
                  </a:moveTo>
                  <a:cubicBezTo>
                    <a:pt x="23725" y="0"/>
                    <a:pt x="23042" y="3088"/>
                    <a:pt x="23042" y="3088"/>
                  </a:cubicBezTo>
                  <a:cubicBezTo>
                    <a:pt x="22557" y="3773"/>
                    <a:pt x="22307" y="4108"/>
                    <a:pt x="22173" y="4275"/>
                  </a:cubicBezTo>
                  <a:cubicBezTo>
                    <a:pt x="21325" y="5025"/>
                    <a:pt x="12494" y="12642"/>
                    <a:pt x="11333" y="12642"/>
                  </a:cubicBezTo>
                  <a:cubicBezTo>
                    <a:pt x="11305" y="12642"/>
                    <a:pt x="11281" y="12638"/>
                    <a:pt x="11262" y="12629"/>
                  </a:cubicBezTo>
                  <a:cubicBezTo>
                    <a:pt x="10861" y="12445"/>
                    <a:pt x="4111" y="2737"/>
                    <a:pt x="4111" y="2737"/>
                  </a:cubicBezTo>
                  <a:lnTo>
                    <a:pt x="3075" y="3489"/>
                  </a:lnTo>
                  <a:cubicBezTo>
                    <a:pt x="702" y="5227"/>
                    <a:pt x="1" y="8452"/>
                    <a:pt x="1421" y="11008"/>
                  </a:cubicBezTo>
                  <a:cubicBezTo>
                    <a:pt x="3769" y="15209"/>
                    <a:pt x="7264" y="20784"/>
                    <a:pt x="9263" y="20784"/>
                  </a:cubicBezTo>
                  <a:cubicBezTo>
                    <a:pt x="9283" y="20784"/>
                    <a:pt x="9304" y="20784"/>
                    <a:pt x="9324" y="20783"/>
                  </a:cubicBezTo>
                  <a:cubicBezTo>
                    <a:pt x="16241" y="20398"/>
                    <a:pt x="26350" y="7884"/>
                    <a:pt x="26350" y="7884"/>
                  </a:cubicBezTo>
                  <a:cubicBezTo>
                    <a:pt x="26350" y="7884"/>
                    <a:pt x="28589" y="5060"/>
                    <a:pt x="28723" y="2687"/>
                  </a:cubicBezTo>
                  <a:cubicBezTo>
                    <a:pt x="28773" y="1952"/>
                    <a:pt x="28138" y="164"/>
                    <a:pt x="28138" y="164"/>
                  </a:cubicBezTo>
                  <a:lnTo>
                    <a:pt x="27536" y="950"/>
                  </a:lnTo>
                  <a:cubicBezTo>
                    <a:pt x="27467" y="1171"/>
                    <a:pt x="25864" y="3281"/>
                    <a:pt x="25029" y="3281"/>
                  </a:cubicBezTo>
                  <a:cubicBezTo>
                    <a:pt x="24856" y="3281"/>
                    <a:pt x="24715" y="3190"/>
                    <a:pt x="24629" y="2971"/>
                  </a:cubicBezTo>
                  <a:cubicBezTo>
                    <a:pt x="24128" y="1702"/>
                    <a:pt x="25331" y="265"/>
                    <a:pt x="24546" y="14"/>
                  </a:cubicBezTo>
                  <a:cubicBezTo>
                    <a:pt x="24518" y="5"/>
                    <a:pt x="24490" y="0"/>
                    <a:pt x="24462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38"/>
            <p:cNvSpPr/>
            <p:nvPr/>
          </p:nvSpPr>
          <p:spPr>
            <a:xfrm>
              <a:off x="2550589" y="2130522"/>
              <a:ext cx="28428" cy="56280"/>
            </a:xfrm>
            <a:custGeom>
              <a:avLst/>
              <a:gdLst/>
              <a:ahLst/>
              <a:cxnLst/>
              <a:rect l="l" t="t" r="r" b="b"/>
              <a:pathLst>
                <a:path w="887" h="1756" extrusionOk="0">
                  <a:moveTo>
                    <a:pt x="886" y="1"/>
                  </a:moveTo>
                  <a:cubicBezTo>
                    <a:pt x="870" y="1"/>
                    <a:pt x="703" y="402"/>
                    <a:pt x="469" y="886"/>
                  </a:cubicBezTo>
                  <a:cubicBezTo>
                    <a:pt x="218" y="1371"/>
                    <a:pt x="1" y="1755"/>
                    <a:pt x="17" y="1755"/>
                  </a:cubicBezTo>
                  <a:cubicBezTo>
                    <a:pt x="218" y="1504"/>
                    <a:pt x="385" y="1220"/>
                    <a:pt x="535" y="920"/>
                  </a:cubicBezTo>
                  <a:cubicBezTo>
                    <a:pt x="686" y="619"/>
                    <a:pt x="803" y="318"/>
                    <a:pt x="886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38"/>
            <p:cNvSpPr/>
            <p:nvPr/>
          </p:nvSpPr>
          <p:spPr>
            <a:xfrm>
              <a:off x="1530438" y="2022898"/>
              <a:ext cx="440239" cy="472866"/>
            </a:xfrm>
            <a:custGeom>
              <a:avLst/>
              <a:gdLst/>
              <a:ahLst/>
              <a:cxnLst/>
              <a:rect l="l" t="t" r="r" b="b"/>
              <a:pathLst>
                <a:path w="13736" h="14754" extrusionOk="0">
                  <a:moveTo>
                    <a:pt x="7236" y="0"/>
                  </a:moveTo>
                  <a:cubicBezTo>
                    <a:pt x="7236" y="0"/>
                    <a:pt x="1" y="2573"/>
                    <a:pt x="5381" y="14754"/>
                  </a:cubicBezTo>
                  <a:lnTo>
                    <a:pt x="13735" y="9708"/>
                  </a:lnTo>
                  <a:lnTo>
                    <a:pt x="12549" y="6867"/>
                  </a:lnTo>
                  <a:lnTo>
                    <a:pt x="72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38"/>
            <p:cNvSpPr/>
            <p:nvPr/>
          </p:nvSpPr>
          <p:spPr>
            <a:xfrm>
              <a:off x="1702899" y="2029308"/>
              <a:ext cx="270438" cy="466456"/>
            </a:xfrm>
            <a:custGeom>
              <a:avLst/>
              <a:gdLst/>
              <a:ahLst/>
              <a:cxnLst/>
              <a:rect l="l" t="t" r="r" b="b"/>
              <a:pathLst>
                <a:path w="8438" h="14554" extrusionOk="0">
                  <a:moveTo>
                    <a:pt x="1521" y="1"/>
                  </a:moveTo>
                  <a:lnTo>
                    <a:pt x="1354" y="17"/>
                  </a:lnTo>
                  <a:cubicBezTo>
                    <a:pt x="1348" y="12"/>
                    <a:pt x="1342" y="10"/>
                    <a:pt x="1337" y="10"/>
                  </a:cubicBezTo>
                  <a:cubicBezTo>
                    <a:pt x="1326" y="10"/>
                    <a:pt x="1315" y="17"/>
                    <a:pt x="1303" y="17"/>
                  </a:cubicBezTo>
                  <a:cubicBezTo>
                    <a:pt x="1587" y="34"/>
                    <a:pt x="1871" y="68"/>
                    <a:pt x="2156" y="134"/>
                  </a:cubicBezTo>
                  <a:cubicBezTo>
                    <a:pt x="2490" y="235"/>
                    <a:pt x="2790" y="368"/>
                    <a:pt x="3074" y="552"/>
                  </a:cubicBezTo>
                  <a:cubicBezTo>
                    <a:pt x="3459" y="803"/>
                    <a:pt x="3810" y="1087"/>
                    <a:pt x="4110" y="1421"/>
                  </a:cubicBezTo>
                  <a:cubicBezTo>
                    <a:pt x="4879" y="2307"/>
                    <a:pt x="5531" y="3292"/>
                    <a:pt x="6032" y="4345"/>
                  </a:cubicBezTo>
                  <a:cubicBezTo>
                    <a:pt x="6633" y="5531"/>
                    <a:pt x="7202" y="6885"/>
                    <a:pt x="7786" y="8288"/>
                  </a:cubicBezTo>
                  <a:lnTo>
                    <a:pt x="8285" y="9478"/>
                  </a:lnTo>
                  <a:lnTo>
                    <a:pt x="8285" y="9478"/>
                  </a:lnTo>
                  <a:cubicBezTo>
                    <a:pt x="5894" y="10790"/>
                    <a:pt x="3802" y="12036"/>
                    <a:pt x="2339" y="12967"/>
                  </a:cubicBezTo>
                  <a:cubicBezTo>
                    <a:pt x="1587" y="13451"/>
                    <a:pt x="1003" y="13835"/>
                    <a:pt x="602" y="14119"/>
                  </a:cubicBezTo>
                  <a:cubicBezTo>
                    <a:pt x="401" y="14253"/>
                    <a:pt x="251" y="14353"/>
                    <a:pt x="150" y="14437"/>
                  </a:cubicBezTo>
                  <a:cubicBezTo>
                    <a:pt x="100" y="14470"/>
                    <a:pt x="50" y="14504"/>
                    <a:pt x="0" y="14554"/>
                  </a:cubicBezTo>
                  <a:cubicBezTo>
                    <a:pt x="50" y="14520"/>
                    <a:pt x="117" y="14487"/>
                    <a:pt x="167" y="14454"/>
                  </a:cubicBezTo>
                  <a:lnTo>
                    <a:pt x="635" y="14153"/>
                  </a:lnTo>
                  <a:cubicBezTo>
                    <a:pt x="1036" y="13886"/>
                    <a:pt x="1638" y="13501"/>
                    <a:pt x="2373" y="13050"/>
                  </a:cubicBezTo>
                  <a:cubicBezTo>
                    <a:pt x="3860" y="12114"/>
                    <a:pt x="5965" y="10878"/>
                    <a:pt x="8388" y="9558"/>
                  </a:cubicBezTo>
                  <a:lnTo>
                    <a:pt x="8438" y="9541"/>
                  </a:lnTo>
                  <a:lnTo>
                    <a:pt x="8421" y="9491"/>
                  </a:lnTo>
                  <a:cubicBezTo>
                    <a:pt x="8254" y="9090"/>
                    <a:pt x="8070" y="8672"/>
                    <a:pt x="7903" y="8238"/>
                  </a:cubicBezTo>
                  <a:cubicBezTo>
                    <a:pt x="7318" y="6835"/>
                    <a:pt x="6750" y="5481"/>
                    <a:pt x="6132" y="4295"/>
                  </a:cubicBezTo>
                  <a:cubicBezTo>
                    <a:pt x="5614" y="3225"/>
                    <a:pt x="4963" y="2240"/>
                    <a:pt x="4177" y="1354"/>
                  </a:cubicBezTo>
                  <a:cubicBezTo>
                    <a:pt x="3860" y="1020"/>
                    <a:pt x="3509" y="736"/>
                    <a:pt x="3125" y="502"/>
                  </a:cubicBezTo>
                  <a:cubicBezTo>
                    <a:pt x="2824" y="318"/>
                    <a:pt x="2506" y="185"/>
                    <a:pt x="2172" y="101"/>
                  </a:cubicBezTo>
                  <a:cubicBezTo>
                    <a:pt x="1955" y="34"/>
                    <a:pt x="1738" y="17"/>
                    <a:pt x="15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66" name="Google Shape;1466;p38"/>
          <p:cNvSpPr/>
          <p:nvPr/>
        </p:nvSpPr>
        <p:spPr>
          <a:xfrm>
            <a:off x="5849760" y="1625641"/>
            <a:ext cx="1119026" cy="1104123"/>
          </a:xfrm>
          <a:custGeom>
            <a:avLst/>
            <a:gdLst/>
            <a:ahLst/>
            <a:cxnLst/>
            <a:rect l="l" t="t" r="r" b="b"/>
            <a:pathLst>
              <a:path w="34915" h="34450" extrusionOk="0">
                <a:moveTo>
                  <a:pt x="15926" y="0"/>
                </a:moveTo>
                <a:cubicBezTo>
                  <a:pt x="6978" y="0"/>
                  <a:pt x="0" y="8454"/>
                  <a:pt x="177" y="17587"/>
                </a:cubicBezTo>
                <a:cubicBezTo>
                  <a:pt x="359" y="26964"/>
                  <a:pt x="8027" y="34449"/>
                  <a:pt x="17365" y="34449"/>
                </a:cubicBezTo>
                <a:cubicBezTo>
                  <a:pt x="17478" y="34449"/>
                  <a:pt x="17591" y="34448"/>
                  <a:pt x="17704" y="34446"/>
                </a:cubicBezTo>
                <a:cubicBezTo>
                  <a:pt x="27211" y="34262"/>
                  <a:pt x="34196" y="26409"/>
                  <a:pt x="34580" y="16919"/>
                </a:cubicBezTo>
                <a:cubicBezTo>
                  <a:pt x="34914" y="8247"/>
                  <a:pt x="27145" y="812"/>
                  <a:pt x="17036" y="43"/>
                </a:cubicBezTo>
                <a:cubicBezTo>
                  <a:pt x="16663" y="14"/>
                  <a:pt x="16293" y="0"/>
                  <a:pt x="15926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75F5411-A610-2BFC-B98B-17202CE96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727" y="1384895"/>
            <a:ext cx="1876673" cy="200639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TECHSTACK</a:t>
            </a:r>
            <a:endParaRPr/>
          </a:p>
        </p:txBody>
      </p:sp>
      <p:pic>
        <p:nvPicPr>
          <p:cNvPr id="1582" name="Google Shape;1582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5696" y="1419622"/>
            <a:ext cx="1368152" cy="777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3" name="Google Shape;1583;p39"/>
          <p:cNvPicPr preferRelativeResize="0"/>
          <p:nvPr/>
        </p:nvPicPr>
        <p:blipFill rotWithShape="1">
          <a:blip r:embed="rId4">
            <a:alphaModFix/>
          </a:blip>
          <a:srcRect l="9305" t="12927"/>
          <a:stretch/>
        </p:blipFill>
        <p:spPr>
          <a:xfrm>
            <a:off x="4704213" y="1257641"/>
            <a:ext cx="2334453" cy="777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5" name="Google Shape;1585;p39" descr="How git works with Buddy - baby steps guide to version control ...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87624" y="3135535"/>
            <a:ext cx="2709403" cy="1021671"/>
          </a:xfrm>
          <a:prstGeom prst="rect">
            <a:avLst/>
          </a:prstGeom>
          <a:noFill/>
          <a:ln>
            <a:noFill/>
          </a:ln>
        </p:spPr>
      </p:pic>
      <p:sp>
        <p:nvSpPr>
          <p:cNvPr id="1586" name="Google Shape;1586;p39" descr="Jersey JAX-RS RESTful Web-Services | Ali Bassam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9" name="Google Shape;1589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72200" y="2282237"/>
            <a:ext cx="1567636" cy="1603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282237"/>
            <a:ext cx="1794484" cy="74964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Google Shape;1594;p40"/>
          <p:cNvSpPr txBox="1">
            <a:spLocks noGrp="1"/>
          </p:cNvSpPr>
          <p:nvPr>
            <p:ph type="ctrTitle"/>
          </p:nvPr>
        </p:nvSpPr>
        <p:spPr>
          <a:xfrm>
            <a:off x="449620" y="1215246"/>
            <a:ext cx="4604763" cy="20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DEVELOPMENT</a:t>
            </a:r>
            <a:endParaRPr/>
          </a:p>
        </p:txBody>
      </p:sp>
      <p:grpSp>
        <p:nvGrpSpPr>
          <p:cNvPr id="1595" name="Google Shape;1595;p40"/>
          <p:cNvGrpSpPr/>
          <p:nvPr/>
        </p:nvGrpSpPr>
        <p:grpSpPr>
          <a:xfrm>
            <a:off x="5032915" y="1966233"/>
            <a:ext cx="2992444" cy="2707392"/>
            <a:chOff x="5032915" y="1966233"/>
            <a:chExt cx="2992444" cy="2707392"/>
          </a:xfrm>
        </p:grpSpPr>
        <p:sp>
          <p:nvSpPr>
            <p:cNvPr id="1596" name="Google Shape;1596;p40"/>
            <p:cNvSpPr/>
            <p:nvPr/>
          </p:nvSpPr>
          <p:spPr>
            <a:xfrm>
              <a:off x="6970915" y="3772346"/>
              <a:ext cx="235119" cy="901278"/>
            </a:xfrm>
            <a:custGeom>
              <a:avLst/>
              <a:gdLst/>
              <a:ahLst/>
              <a:cxnLst/>
              <a:rect l="l" t="t" r="r" b="b"/>
              <a:pathLst>
                <a:path w="7336" h="28121" extrusionOk="0">
                  <a:moveTo>
                    <a:pt x="0" y="0"/>
                  </a:moveTo>
                  <a:lnTo>
                    <a:pt x="5965" y="28121"/>
                  </a:lnTo>
                  <a:lnTo>
                    <a:pt x="7336" y="28121"/>
                  </a:lnTo>
                  <a:lnTo>
                    <a:pt x="237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97" name="Google Shape;1597;p40"/>
            <p:cNvGrpSpPr/>
            <p:nvPr/>
          </p:nvGrpSpPr>
          <p:grpSpPr>
            <a:xfrm>
              <a:off x="5032915" y="1966233"/>
              <a:ext cx="2992444" cy="2707392"/>
              <a:chOff x="5326840" y="1961634"/>
              <a:chExt cx="2992444" cy="2707392"/>
            </a:xfrm>
          </p:grpSpPr>
          <p:sp>
            <p:nvSpPr>
              <p:cNvPr id="1598" name="Google Shape;1598;p40"/>
              <p:cNvSpPr/>
              <p:nvPr/>
            </p:nvSpPr>
            <p:spPr>
              <a:xfrm>
                <a:off x="6182704" y="4001777"/>
                <a:ext cx="338865" cy="205665"/>
              </a:xfrm>
              <a:custGeom>
                <a:avLst/>
                <a:gdLst/>
                <a:ahLst/>
                <a:cxnLst/>
                <a:rect l="l" t="t" r="r" b="b"/>
                <a:pathLst>
                  <a:path w="10573" h="6417" extrusionOk="0">
                    <a:moveTo>
                      <a:pt x="5460" y="0"/>
                    </a:moveTo>
                    <a:lnTo>
                      <a:pt x="4157" y="2724"/>
                    </a:lnTo>
                    <a:cubicBezTo>
                      <a:pt x="4157" y="2724"/>
                      <a:pt x="1619" y="2151"/>
                      <a:pt x="575" y="2151"/>
                    </a:cubicBezTo>
                    <a:cubicBezTo>
                      <a:pt x="181" y="2151"/>
                      <a:pt x="0" y="2232"/>
                      <a:pt x="247" y="2456"/>
                    </a:cubicBezTo>
                    <a:cubicBezTo>
                      <a:pt x="1049" y="3191"/>
                      <a:pt x="6931" y="5698"/>
                      <a:pt x="8384" y="6299"/>
                    </a:cubicBezTo>
                    <a:lnTo>
                      <a:pt x="8702" y="6416"/>
                    </a:lnTo>
                    <a:lnTo>
                      <a:pt x="10573" y="2423"/>
                    </a:lnTo>
                    <a:lnTo>
                      <a:pt x="5460" y="0"/>
                    </a:lnTo>
                    <a:close/>
                  </a:path>
                </a:pathLst>
              </a:custGeom>
              <a:solidFill>
                <a:srgbClr val="19B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9" name="Google Shape;1599;p40"/>
              <p:cNvSpPr/>
              <p:nvPr/>
            </p:nvSpPr>
            <p:spPr>
              <a:xfrm>
                <a:off x="6402663" y="4151515"/>
                <a:ext cx="81439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2541" h="1678" extrusionOk="0">
                    <a:moveTo>
                      <a:pt x="1626" y="0"/>
                    </a:moveTo>
                    <a:cubicBezTo>
                      <a:pt x="1474" y="0"/>
                      <a:pt x="1321" y="19"/>
                      <a:pt x="1170" y="57"/>
                    </a:cubicBezTo>
                    <a:cubicBezTo>
                      <a:pt x="702" y="157"/>
                      <a:pt x="285" y="441"/>
                      <a:pt x="1" y="825"/>
                    </a:cubicBezTo>
                    <a:lnTo>
                      <a:pt x="1872" y="1677"/>
                    </a:lnTo>
                    <a:lnTo>
                      <a:pt x="2540" y="240"/>
                    </a:lnTo>
                    <a:cubicBezTo>
                      <a:pt x="2258" y="82"/>
                      <a:pt x="1944" y="0"/>
                      <a:pt x="16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0" name="Google Shape;1600;p40"/>
              <p:cNvSpPr/>
              <p:nvPr/>
            </p:nvSpPr>
            <p:spPr>
              <a:xfrm>
                <a:off x="6185332" y="4070973"/>
                <a:ext cx="277874" cy="136469"/>
              </a:xfrm>
              <a:custGeom>
                <a:avLst/>
                <a:gdLst/>
                <a:ahLst/>
                <a:cxnLst/>
                <a:rect l="l" t="t" r="r" b="b"/>
                <a:pathLst>
                  <a:path w="8670" h="4258" extrusionOk="0">
                    <a:moveTo>
                      <a:pt x="507" y="1"/>
                    </a:moveTo>
                    <a:cubicBezTo>
                      <a:pt x="219" y="1"/>
                      <a:pt x="0" y="40"/>
                      <a:pt x="31" y="164"/>
                    </a:cubicBezTo>
                    <a:cubicBezTo>
                      <a:pt x="98" y="514"/>
                      <a:pt x="5930" y="3271"/>
                      <a:pt x="8620" y="4257"/>
                    </a:cubicBezTo>
                    <a:lnTo>
                      <a:pt x="8670" y="4140"/>
                    </a:lnTo>
                    <a:lnTo>
                      <a:pt x="1819" y="982"/>
                    </a:lnTo>
                    <a:cubicBezTo>
                      <a:pt x="1819" y="982"/>
                      <a:pt x="1970" y="264"/>
                      <a:pt x="1686" y="113"/>
                    </a:cubicBezTo>
                    <a:cubicBezTo>
                      <a:pt x="1686" y="113"/>
                      <a:pt x="997" y="1"/>
                      <a:pt x="5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1" name="Google Shape;1601;p40"/>
              <p:cNvSpPr/>
              <p:nvPr/>
            </p:nvSpPr>
            <p:spPr>
              <a:xfrm>
                <a:off x="6187383" y="4073537"/>
                <a:ext cx="278514" cy="131213"/>
              </a:xfrm>
              <a:custGeom>
                <a:avLst/>
                <a:gdLst/>
                <a:ahLst/>
                <a:cxnLst/>
                <a:rect l="l" t="t" r="r" b="b"/>
                <a:pathLst>
                  <a:path w="8690" h="4094" extrusionOk="0">
                    <a:moveTo>
                      <a:pt x="1" y="0"/>
                    </a:moveTo>
                    <a:cubicBezTo>
                      <a:pt x="18" y="17"/>
                      <a:pt x="51" y="33"/>
                      <a:pt x="84" y="50"/>
                    </a:cubicBezTo>
                    <a:cubicBezTo>
                      <a:pt x="151" y="84"/>
                      <a:pt x="235" y="134"/>
                      <a:pt x="335" y="184"/>
                    </a:cubicBezTo>
                    <a:lnTo>
                      <a:pt x="1237" y="668"/>
                    </a:lnTo>
                    <a:cubicBezTo>
                      <a:pt x="2006" y="1069"/>
                      <a:pt x="3092" y="1604"/>
                      <a:pt x="4295" y="2172"/>
                    </a:cubicBezTo>
                    <a:cubicBezTo>
                      <a:pt x="5481" y="2740"/>
                      <a:pt x="6584" y="3225"/>
                      <a:pt x="7386" y="3559"/>
                    </a:cubicBezTo>
                    <a:lnTo>
                      <a:pt x="8338" y="3960"/>
                    </a:lnTo>
                    <a:lnTo>
                      <a:pt x="8589" y="4077"/>
                    </a:lnTo>
                    <a:cubicBezTo>
                      <a:pt x="8622" y="4077"/>
                      <a:pt x="8656" y="4094"/>
                      <a:pt x="8689" y="4094"/>
                    </a:cubicBezTo>
                    <a:cubicBezTo>
                      <a:pt x="8656" y="4077"/>
                      <a:pt x="8622" y="4060"/>
                      <a:pt x="8606" y="4060"/>
                    </a:cubicBezTo>
                    <a:lnTo>
                      <a:pt x="8338" y="3943"/>
                    </a:lnTo>
                    <a:cubicBezTo>
                      <a:pt x="8088" y="3826"/>
                      <a:pt x="7770" y="3693"/>
                      <a:pt x="7403" y="3526"/>
                    </a:cubicBezTo>
                    <a:cubicBezTo>
                      <a:pt x="6617" y="3158"/>
                      <a:pt x="5515" y="2673"/>
                      <a:pt x="4312" y="2105"/>
                    </a:cubicBezTo>
                    <a:cubicBezTo>
                      <a:pt x="3125" y="1537"/>
                      <a:pt x="2039" y="1003"/>
                      <a:pt x="1254" y="618"/>
                    </a:cubicBezTo>
                    <a:cubicBezTo>
                      <a:pt x="903" y="434"/>
                      <a:pt x="586" y="284"/>
                      <a:pt x="335" y="150"/>
                    </a:cubicBezTo>
                    <a:cubicBezTo>
                      <a:pt x="251" y="117"/>
                      <a:pt x="168" y="67"/>
                      <a:pt x="84" y="33"/>
                    </a:cubicBezTo>
                    <a:cubicBezTo>
                      <a:pt x="68" y="17"/>
                      <a:pt x="34" y="0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2" name="Google Shape;1602;p40"/>
              <p:cNvSpPr/>
              <p:nvPr/>
            </p:nvSpPr>
            <p:spPr>
              <a:xfrm>
                <a:off x="6238791" y="4071903"/>
                <a:ext cx="9679" cy="33236"/>
              </a:xfrm>
              <a:custGeom>
                <a:avLst/>
                <a:gdLst/>
                <a:ahLst/>
                <a:cxnLst/>
                <a:rect l="l" t="t" r="r" b="b"/>
                <a:pathLst>
                  <a:path w="302" h="103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68" y="318"/>
                      <a:pt x="201" y="686"/>
                      <a:pt x="118" y="1037"/>
                    </a:cubicBezTo>
                    <a:cubicBezTo>
                      <a:pt x="302" y="703"/>
                      <a:pt x="252" y="285"/>
                      <a:pt x="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3" name="Google Shape;1603;p40"/>
              <p:cNvSpPr/>
              <p:nvPr/>
            </p:nvSpPr>
            <p:spPr>
              <a:xfrm>
                <a:off x="6312698" y="4088504"/>
                <a:ext cx="6987" cy="14038"/>
              </a:xfrm>
              <a:custGeom>
                <a:avLst/>
                <a:gdLst/>
                <a:ahLst/>
                <a:cxnLst/>
                <a:rect l="l" t="t" r="r" b="b"/>
                <a:pathLst>
                  <a:path w="218" h="438" extrusionOk="0">
                    <a:moveTo>
                      <a:pt x="17" y="1"/>
                    </a:moveTo>
                    <a:cubicBezTo>
                      <a:pt x="1" y="1"/>
                      <a:pt x="34" y="118"/>
                      <a:pt x="84" y="235"/>
                    </a:cubicBezTo>
                    <a:cubicBezTo>
                      <a:pt x="131" y="343"/>
                      <a:pt x="177" y="437"/>
                      <a:pt x="197" y="437"/>
                    </a:cubicBezTo>
                    <a:cubicBezTo>
                      <a:pt x="199" y="437"/>
                      <a:pt x="200" y="436"/>
                      <a:pt x="201" y="435"/>
                    </a:cubicBezTo>
                    <a:cubicBezTo>
                      <a:pt x="218" y="435"/>
                      <a:pt x="201" y="335"/>
                      <a:pt x="151" y="201"/>
                    </a:cubicBezTo>
                    <a:cubicBezTo>
                      <a:pt x="101" y="84"/>
                      <a:pt x="34" y="1"/>
                      <a:pt x="1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4" name="Google Shape;1604;p40"/>
              <p:cNvSpPr/>
              <p:nvPr/>
            </p:nvSpPr>
            <p:spPr>
              <a:xfrm>
                <a:off x="6317538" y="4083152"/>
                <a:ext cx="17692" cy="8077"/>
              </a:xfrm>
              <a:custGeom>
                <a:avLst/>
                <a:gdLst/>
                <a:ahLst/>
                <a:cxnLst/>
                <a:rect l="l" t="t" r="r" b="b"/>
                <a:pathLst>
                  <a:path w="552" h="252" extrusionOk="0">
                    <a:moveTo>
                      <a:pt x="0" y="1"/>
                    </a:moveTo>
                    <a:cubicBezTo>
                      <a:pt x="0" y="17"/>
                      <a:pt x="117" y="84"/>
                      <a:pt x="267" y="151"/>
                    </a:cubicBezTo>
                    <a:cubicBezTo>
                      <a:pt x="351" y="201"/>
                      <a:pt x="451" y="235"/>
                      <a:pt x="551" y="251"/>
                    </a:cubicBezTo>
                    <a:cubicBezTo>
                      <a:pt x="551" y="235"/>
                      <a:pt x="434" y="168"/>
                      <a:pt x="284" y="84"/>
                    </a:cubicBezTo>
                    <a:cubicBezTo>
                      <a:pt x="201" y="34"/>
                      <a:pt x="100" y="17"/>
                      <a:pt x="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5" name="Google Shape;1605;p40"/>
              <p:cNvSpPr/>
              <p:nvPr/>
            </p:nvSpPr>
            <p:spPr>
              <a:xfrm>
                <a:off x="6322890" y="4073537"/>
                <a:ext cx="20384" cy="8237"/>
              </a:xfrm>
              <a:custGeom>
                <a:avLst/>
                <a:gdLst/>
                <a:ahLst/>
                <a:cxnLst/>
                <a:rect l="l" t="t" r="r" b="b"/>
                <a:pathLst>
                  <a:path w="636" h="25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4" y="100"/>
                      <a:pt x="184" y="167"/>
                      <a:pt x="284" y="201"/>
                    </a:cubicBezTo>
                    <a:cubicBezTo>
                      <a:pt x="372" y="238"/>
                      <a:pt x="460" y="257"/>
                      <a:pt x="547" y="257"/>
                    </a:cubicBezTo>
                    <a:cubicBezTo>
                      <a:pt x="577" y="257"/>
                      <a:pt x="606" y="255"/>
                      <a:pt x="635" y="251"/>
                    </a:cubicBezTo>
                    <a:cubicBezTo>
                      <a:pt x="418" y="167"/>
                      <a:pt x="217" y="84"/>
                      <a:pt x="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6" name="Google Shape;1606;p40"/>
              <p:cNvSpPr/>
              <p:nvPr/>
            </p:nvSpPr>
            <p:spPr>
              <a:xfrm>
                <a:off x="6276835" y="4059595"/>
                <a:ext cx="27018" cy="28941"/>
              </a:xfrm>
              <a:custGeom>
                <a:avLst/>
                <a:gdLst/>
                <a:ahLst/>
                <a:cxnLst/>
                <a:rect l="l" t="t" r="r" b="b"/>
                <a:pathLst>
                  <a:path w="843" h="903" extrusionOk="0">
                    <a:moveTo>
                      <a:pt x="134" y="67"/>
                    </a:moveTo>
                    <a:cubicBezTo>
                      <a:pt x="284" y="67"/>
                      <a:pt x="435" y="134"/>
                      <a:pt x="535" y="235"/>
                    </a:cubicBezTo>
                    <a:cubicBezTo>
                      <a:pt x="635" y="318"/>
                      <a:pt x="702" y="435"/>
                      <a:pt x="735" y="552"/>
                    </a:cubicBezTo>
                    <a:cubicBezTo>
                      <a:pt x="757" y="628"/>
                      <a:pt x="765" y="705"/>
                      <a:pt x="763" y="781"/>
                    </a:cubicBezTo>
                    <a:lnTo>
                      <a:pt x="763" y="781"/>
                    </a:lnTo>
                    <a:cubicBezTo>
                      <a:pt x="708" y="750"/>
                      <a:pt x="628" y="703"/>
                      <a:pt x="535" y="636"/>
                    </a:cubicBezTo>
                    <a:cubicBezTo>
                      <a:pt x="435" y="569"/>
                      <a:pt x="334" y="485"/>
                      <a:pt x="251" y="385"/>
                    </a:cubicBezTo>
                    <a:cubicBezTo>
                      <a:pt x="184" y="335"/>
                      <a:pt x="134" y="285"/>
                      <a:pt x="100" y="218"/>
                    </a:cubicBezTo>
                    <a:cubicBezTo>
                      <a:pt x="50" y="168"/>
                      <a:pt x="67" y="84"/>
                      <a:pt x="134" y="67"/>
                    </a:cubicBezTo>
                    <a:close/>
                    <a:moveTo>
                      <a:pt x="117" y="1"/>
                    </a:moveTo>
                    <a:cubicBezTo>
                      <a:pt x="67" y="17"/>
                      <a:pt x="17" y="67"/>
                      <a:pt x="0" y="118"/>
                    </a:cubicBezTo>
                    <a:cubicBezTo>
                      <a:pt x="0" y="168"/>
                      <a:pt x="17" y="218"/>
                      <a:pt x="34" y="251"/>
                    </a:cubicBezTo>
                    <a:cubicBezTo>
                      <a:pt x="84" y="318"/>
                      <a:pt x="134" y="385"/>
                      <a:pt x="201" y="435"/>
                    </a:cubicBezTo>
                    <a:cubicBezTo>
                      <a:pt x="301" y="519"/>
                      <a:pt x="401" y="602"/>
                      <a:pt x="518" y="686"/>
                    </a:cubicBezTo>
                    <a:cubicBezTo>
                      <a:pt x="597" y="738"/>
                      <a:pt x="675" y="780"/>
                      <a:pt x="761" y="812"/>
                    </a:cubicBezTo>
                    <a:lnTo>
                      <a:pt x="761" y="812"/>
                    </a:lnTo>
                    <a:cubicBezTo>
                      <a:pt x="760" y="842"/>
                      <a:pt x="756" y="872"/>
                      <a:pt x="752" y="903"/>
                    </a:cubicBezTo>
                    <a:cubicBezTo>
                      <a:pt x="752" y="903"/>
                      <a:pt x="766" y="875"/>
                      <a:pt x="781" y="819"/>
                    </a:cubicBezTo>
                    <a:lnTo>
                      <a:pt x="781" y="819"/>
                    </a:lnTo>
                    <a:cubicBezTo>
                      <a:pt x="799" y="825"/>
                      <a:pt x="817" y="831"/>
                      <a:pt x="836" y="836"/>
                    </a:cubicBezTo>
                    <a:cubicBezTo>
                      <a:pt x="842" y="829"/>
                      <a:pt x="824" y="817"/>
                      <a:pt x="787" y="795"/>
                    </a:cubicBezTo>
                    <a:lnTo>
                      <a:pt x="787" y="795"/>
                    </a:lnTo>
                    <a:cubicBezTo>
                      <a:pt x="802" y="713"/>
                      <a:pt x="802" y="616"/>
                      <a:pt x="785" y="535"/>
                    </a:cubicBezTo>
                    <a:cubicBezTo>
                      <a:pt x="719" y="218"/>
                      <a:pt x="435" y="1"/>
                      <a:pt x="11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7" name="Google Shape;1607;p40"/>
              <p:cNvSpPr/>
              <p:nvPr/>
            </p:nvSpPr>
            <p:spPr>
              <a:xfrm>
                <a:off x="6300391" y="4069371"/>
                <a:ext cx="23044" cy="16506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15" extrusionOk="0">
                    <a:moveTo>
                      <a:pt x="492" y="1"/>
                    </a:moveTo>
                    <a:cubicBezTo>
                      <a:pt x="418" y="1"/>
                      <a:pt x="345" y="23"/>
                      <a:pt x="284" y="63"/>
                    </a:cubicBezTo>
                    <a:cubicBezTo>
                      <a:pt x="201" y="113"/>
                      <a:pt x="134" y="180"/>
                      <a:pt x="84" y="264"/>
                    </a:cubicBezTo>
                    <a:cubicBezTo>
                      <a:pt x="34" y="331"/>
                      <a:pt x="0" y="414"/>
                      <a:pt x="17" y="514"/>
                    </a:cubicBezTo>
                    <a:lnTo>
                      <a:pt x="17" y="498"/>
                    </a:lnTo>
                    <a:cubicBezTo>
                      <a:pt x="50" y="431"/>
                      <a:pt x="84" y="364"/>
                      <a:pt x="117" y="280"/>
                    </a:cubicBezTo>
                    <a:cubicBezTo>
                      <a:pt x="184" y="214"/>
                      <a:pt x="251" y="163"/>
                      <a:pt x="318" y="113"/>
                    </a:cubicBezTo>
                    <a:cubicBezTo>
                      <a:pt x="372" y="81"/>
                      <a:pt x="433" y="62"/>
                      <a:pt x="496" y="62"/>
                    </a:cubicBezTo>
                    <a:cubicBezTo>
                      <a:pt x="531" y="62"/>
                      <a:pt x="566" y="68"/>
                      <a:pt x="602" y="80"/>
                    </a:cubicBezTo>
                    <a:cubicBezTo>
                      <a:pt x="669" y="130"/>
                      <a:pt x="585" y="247"/>
                      <a:pt x="502" y="297"/>
                    </a:cubicBezTo>
                    <a:cubicBezTo>
                      <a:pt x="435" y="347"/>
                      <a:pt x="368" y="381"/>
                      <a:pt x="284" y="431"/>
                    </a:cubicBezTo>
                    <a:cubicBezTo>
                      <a:pt x="134" y="481"/>
                      <a:pt x="50" y="498"/>
                      <a:pt x="50" y="514"/>
                    </a:cubicBezTo>
                    <a:cubicBezTo>
                      <a:pt x="134" y="514"/>
                      <a:pt x="218" y="498"/>
                      <a:pt x="301" y="464"/>
                    </a:cubicBezTo>
                    <a:cubicBezTo>
                      <a:pt x="385" y="431"/>
                      <a:pt x="468" y="397"/>
                      <a:pt x="552" y="347"/>
                    </a:cubicBezTo>
                    <a:cubicBezTo>
                      <a:pt x="602" y="314"/>
                      <a:pt x="635" y="280"/>
                      <a:pt x="669" y="230"/>
                    </a:cubicBezTo>
                    <a:cubicBezTo>
                      <a:pt x="719" y="163"/>
                      <a:pt x="702" y="80"/>
                      <a:pt x="635" y="30"/>
                    </a:cubicBezTo>
                    <a:cubicBezTo>
                      <a:pt x="589" y="10"/>
                      <a:pt x="540" y="1"/>
                      <a:pt x="49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8" name="Google Shape;1608;p40"/>
              <p:cNvSpPr/>
              <p:nvPr/>
            </p:nvSpPr>
            <p:spPr>
              <a:xfrm>
                <a:off x="6403753" y="4148053"/>
                <a:ext cx="79804" cy="29390"/>
              </a:xfrm>
              <a:custGeom>
                <a:avLst/>
                <a:gdLst/>
                <a:ahLst/>
                <a:cxnLst/>
                <a:rect l="l" t="t" r="r" b="b"/>
                <a:pathLst>
                  <a:path w="2490" h="917" extrusionOk="0">
                    <a:moveTo>
                      <a:pt x="1496" y="0"/>
                    </a:moveTo>
                    <a:cubicBezTo>
                      <a:pt x="1021" y="0"/>
                      <a:pt x="559" y="194"/>
                      <a:pt x="234" y="566"/>
                    </a:cubicBezTo>
                    <a:cubicBezTo>
                      <a:pt x="150" y="632"/>
                      <a:pt x="100" y="716"/>
                      <a:pt x="34" y="816"/>
                    </a:cubicBezTo>
                    <a:cubicBezTo>
                      <a:pt x="17" y="850"/>
                      <a:pt x="0" y="883"/>
                      <a:pt x="0" y="916"/>
                    </a:cubicBezTo>
                    <a:cubicBezTo>
                      <a:pt x="0" y="916"/>
                      <a:pt x="84" y="783"/>
                      <a:pt x="267" y="599"/>
                    </a:cubicBezTo>
                    <a:cubicBezTo>
                      <a:pt x="599" y="256"/>
                      <a:pt x="1056" y="64"/>
                      <a:pt x="1526" y="64"/>
                    </a:cubicBezTo>
                    <a:cubicBezTo>
                      <a:pt x="1719" y="64"/>
                      <a:pt x="1915" y="96"/>
                      <a:pt x="2105" y="165"/>
                    </a:cubicBezTo>
                    <a:cubicBezTo>
                      <a:pt x="2356" y="248"/>
                      <a:pt x="2490" y="332"/>
                      <a:pt x="2490" y="332"/>
                    </a:cubicBezTo>
                    <a:cubicBezTo>
                      <a:pt x="2473" y="298"/>
                      <a:pt x="2440" y="265"/>
                      <a:pt x="2406" y="248"/>
                    </a:cubicBezTo>
                    <a:cubicBezTo>
                      <a:pt x="2323" y="198"/>
                      <a:pt x="2222" y="148"/>
                      <a:pt x="2122" y="114"/>
                    </a:cubicBezTo>
                    <a:cubicBezTo>
                      <a:pt x="1918" y="38"/>
                      <a:pt x="1706" y="0"/>
                      <a:pt x="149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9" name="Google Shape;1609;p40"/>
              <p:cNvSpPr/>
              <p:nvPr/>
            </p:nvSpPr>
            <p:spPr>
              <a:xfrm>
                <a:off x="6468013" y="4082094"/>
                <a:ext cx="31089" cy="68042"/>
              </a:xfrm>
              <a:custGeom>
                <a:avLst/>
                <a:gdLst/>
                <a:ahLst/>
                <a:cxnLst/>
                <a:rect l="l" t="t" r="r" b="b"/>
                <a:pathLst>
                  <a:path w="970" h="2123" extrusionOk="0">
                    <a:moveTo>
                      <a:pt x="969" y="0"/>
                    </a:moveTo>
                    <a:lnTo>
                      <a:pt x="969" y="0"/>
                    </a:lnTo>
                    <a:cubicBezTo>
                      <a:pt x="602" y="685"/>
                      <a:pt x="284" y="1404"/>
                      <a:pt x="0" y="2122"/>
                    </a:cubicBezTo>
                    <a:cubicBezTo>
                      <a:pt x="368" y="1437"/>
                      <a:pt x="685" y="736"/>
                      <a:pt x="96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0" name="Google Shape;1610;p40"/>
              <p:cNvSpPr/>
              <p:nvPr/>
            </p:nvSpPr>
            <p:spPr>
              <a:xfrm>
                <a:off x="6341608" y="4130266"/>
                <a:ext cx="48235" cy="22018"/>
              </a:xfrm>
              <a:custGeom>
                <a:avLst/>
                <a:gdLst/>
                <a:ahLst/>
                <a:cxnLst/>
                <a:rect l="l" t="t" r="r" b="b"/>
                <a:pathLst>
                  <a:path w="1505" h="687" extrusionOk="0">
                    <a:moveTo>
                      <a:pt x="5" y="0"/>
                    </a:moveTo>
                    <a:cubicBezTo>
                      <a:pt x="3" y="0"/>
                      <a:pt x="2" y="0"/>
                      <a:pt x="1" y="1"/>
                    </a:cubicBezTo>
                    <a:cubicBezTo>
                      <a:pt x="452" y="319"/>
                      <a:pt x="970" y="552"/>
                      <a:pt x="1505" y="686"/>
                    </a:cubicBezTo>
                    <a:cubicBezTo>
                      <a:pt x="1505" y="669"/>
                      <a:pt x="1171" y="536"/>
                      <a:pt x="753" y="352"/>
                    </a:cubicBezTo>
                    <a:cubicBezTo>
                      <a:pt x="353" y="176"/>
                      <a:pt x="45" y="0"/>
                      <a:pt x="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1" name="Google Shape;1611;p40"/>
              <p:cNvSpPr/>
              <p:nvPr/>
            </p:nvSpPr>
            <p:spPr>
              <a:xfrm>
                <a:off x="6412855" y="4167476"/>
                <a:ext cx="9134" cy="7371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30" extrusionOk="0">
                    <a:moveTo>
                      <a:pt x="259" y="1"/>
                    </a:moveTo>
                    <a:cubicBezTo>
                      <a:pt x="224" y="1"/>
                      <a:pt x="158" y="19"/>
                      <a:pt x="100" y="77"/>
                    </a:cubicBezTo>
                    <a:cubicBezTo>
                      <a:pt x="17" y="143"/>
                      <a:pt x="0" y="227"/>
                      <a:pt x="17" y="227"/>
                    </a:cubicBezTo>
                    <a:cubicBezTo>
                      <a:pt x="19" y="229"/>
                      <a:pt x="21" y="230"/>
                      <a:pt x="23" y="230"/>
                    </a:cubicBezTo>
                    <a:cubicBezTo>
                      <a:pt x="44" y="230"/>
                      <a:pt x="91" y="171"/>
                      <a:pt x="151" y="127"/>
                    </a:cubicBezTo>
                    <a:cubicBezTo>
                      <a:pt x="217" y="60"/>
                      <a:pt x="284" y="26"/>
                      <a:pt x="284" y="10"/>
                    </a:cubicBezTo>
                    <a:cubicBezTo>
                      <a:pt x="284" y="5"/>
                      <a:pt x="275" y="1"/>
                      <a:pt x="25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2" name="Google Shape;1612;p40"/>
              <p:cNvSpPr/>
              <p:nvPr/>
            </p:nvSpPr>
            <p:spPr>
              <a:xfrm>
                <a:off x="6431572" y="4157925"/>
                <a:ext cx="9679" cy="3814"/>
              </a:xfrm>
              <a:custGeom>
                <a:avLst/>
                <a:gdLst/>
                <a:ahLst/>
                <a:cxnLst/>
                <a:rect l="l" t="t" r="r" b="b"/>
                <a:pathLst>
                  <a:path w="302" h="119" extrusionOk="0">
                    <a:moveTo>
                      <a:pt x="275" y="0"/>
                    </a:moveTo>
                    <a:cubicBezTo>
                      <a:pt x="246" y="0"/>
                      <a:pt x="199" y="12"/>
                      <a:pt x="151" y="24"/>
                    </a:cubicBezTo>
                    <a:cubicBezTo>
                      <a:pt x="68" y="57"/>
                      <a:pt x="1" y="90"/>
                      <a:pt x="18" y="107"/>
                    </a:cubicBezTo>
                    <a:cubicBezTo>
                      <a:pt x="18" y="114"/>
                      <a:pt x="29" y="118"/>
                      <a:pt x="49" y="118"/>
                    </a:cubicBezTo>
                    <a:cubicBezTo>
                      <a:pt x="76" y="118"/>
                      <a:pt x="119" y="110"/>
                      <a:pt x="168" y="90"/>
                    </a:cubicBezTo>
                    <a:cubicBezTo>
                      <a:pt x="252" y="74"/>
                      <a:pt x="302" y="24"/>
                      <a:pt x="302" y="7"/>
                    </a:cubicBezTo>
                    <a:cubicBezTo>
                      <a:pt x="297" y="2"/>
                      <a:pt x="288" y="0"/>
                      <a:pt x="27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3" name="Google Shape;1613;p40"/>
              <p:cNvSpPr/>
              <p:nvPr/>
            </p:nvSpPr>
            <p:spPr>
              <a:xfrm>
                <a:off x="6450866" y="4156418"/>
                <a:ext cx="11282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352" h="109" extrusionOk="0">
                    <a:moveTo>
                      <a:pt x="138" y="0"/>
                    </a:moveTo>
                    <a:cubicBezTo>
                      <a:pt x="50" y="0"/>
                      <a:pt x="0" y="40"/>
                      <a:pt x="0" y="54"/>
                    </a:cubicBezTo>
                    <a:cubicBezTo>
                      <a:pt x="17" y="71"/>
                      <a:pt x="84" y="71"/>
                      <a:pt x="168" y="71"/>
                    </a:cubicBezTo>
                    <a:cubicBezTo>
                      <a:pt x="235" y="84"/>
                      <a:pt x="303" y="109"/>
                      <a:pt x="326" y="109"/>
                    </a:cubicBezTo>
                    <a:cubicBezTo>
                      <a:pt x="332" y="109"/>
                      <a:pt x="335" y="107"/>
                      <a:pt x="335" y="104"/>
                    </a:cubicBezTo>
                    <a:cubicBezTo>
                      <a:pt x="351" y="87"/>
                      <a:pt x="285" y="21"/>
                      <a:pt x="184" y="4"/>
                    </a:cubicBezTo>
                    <a:cubicBezTo>
                      <a:pt x="168" y="1"/>
                      <a:pt x="153" y="0"/>
                      <a:pt x="13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4" name="Google Shape;1614;p40"/>
              <p:cNvSpPr/>
              <p:nvPr/>
            </p:nvSpPr>
            <p:spPr>
              <a:xfrm>
                <a:off x="6469615" y="4160809"/>
                <a:ext cx="5929" cy="2179"/>
              </a:xfrm>
              <a:custGeom>
                <a:avLst/>
                <a:gdLst/>
                <a:ahLst/>
                <a:cxnLst/>
                <a:rect l="l" t="t" r="r" b="b"/>
                <a:pathLst>
                  <a:path w="185" h="68" extrusionOk="0">
                    <a:moveTo>
                      <a:pt x="101" y="0"/>
                    </a:moveTo>
                    <a:cubicBezTo>
                      <a:pt x="50" y="0"/>
                      <a:pt x="0" y="17"/>
                      <a:pt x="0" y="34"/>
                    </a:cubicBezTo>
                    <a:cubicBezTo>
                      <a:pt x="0" y="51"/>
                      <a:pt x="50" y="67"/>
                      <a:pt x="101" y="67"/>
                    </a:cubicBezTo>
                    <a:cubicBezTo>
                      <a:pt x="151" y="67"/>
                      <a:pt x="184" y="67"/>
                      <a:pt x="184" y="51"/>
                    </a:cubicBezTo>
                    <a:cubicBezTo>
                      <a:pt x="184" y="17"/>
                      <a:pt x="151" y="0"/>
                      <a:pt x="10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5" name="Google Shape;1615;p40"/>
              <p:cNvSpPr/>
              <p:nvPr/>
            </p:nvSpPr>
            <p:spPr>
              <a:xfrm>
                <a:off x="7783761" y="2885764"/>
                <a:ext cx="327231" cy="174256"/>
              </a:xfrm>
              <a:custGeom>
                <a:avLst/>
                <a:gdLst/>
                <a:ahLst/>
                <a:cxnLst/>
                <a:rect l="l" t="t" r="r" b="b"/>
                <a:pathLst>
                  <a:path w="10210" h="5437" extrusionOk="0">
                    <a:moveTo>
                      <a:pt x="8316" y="1249"/>
                    </a:moveTo>
                    <a:cubicBezTo>
                      <a:pt x="8590" y="1249"/>
                      <a:pt x="8936" y="1291"/>
                      <a:pt x="9156" y="1471"/>
                    </a:cubicBezTo>
                    <a:cubicBezTo>
                      <a:pt x="9323" y="1638"/>
                      <a:pt x="9424" y="1872"/>
                      <a:pt x="9390" y="2106"/>
                    </a:cubicBezTo>
                    <a:cubicBezTo>
                      <a:pt x="9424" y="2373"/>
                      <a:pt x="9323" y="2640"/>
                      <a:pt x="9106" y="2824"/>
                    </a:cubicBezTo>
                    <a:lnTo>
                      <a:pt x="9123" y="2824"/>
                    </a:lnTo>
                    <a:cubicBezTo>
                      <a:pt x="8912" y="2975"/>
                      <a:pt x="8612" y="3023"/>
                      <a:pt x="8318" y="3023"/>
                    </a:cubicBezTo>
                    <a:cubicBezTo>
                      <a:pt x="8122" y="3023"/>
                      <a:pt x="7930" y="3001"/>
                      <a:pt x="7770" y="2975"/>
                    </a:cubicBezTo>
                    <a:cubicBezTo>
                      <a:pt x="7970" y="2407"/>
                      <a:pt x="8104" y="1838"/>
                      <a:pt x="8154" y="1254"/>
                    </a:cubicBezTo>
                    <a:cubicBezTo>
                      <a:pt x="8203" y="1251"/>
                      <a:pt x="8258" y="1249"/>
                      <a:pt x="8316" y="1249"/>
                    </a:cubicBezTo>
                    <a:close/>
                    <a:moveTo>
                      <a:pt x="251" y="1"/>
                    </a:moveTo>
                    <a:cubicBezTo>
                      <a:pt x="251" y="1"/>
                      <a:pt x="0" y="5247"/>
                      <a:pt x="4027" y="5431"/>
                    </a:cubicBezTo>
                    <a:cubicBezTo>
                      <a:pt x="4113" y="5435"/>
                      <a:pt x="4197" y="5437"/>
                      <a:pt x="4279" y="5437"/>
                    </a:cubicBezTo>
                    <a:cubicBezTo>
                      <a:pt x="5913" y="5437"/>
                      <a:pt x="6879" y="4663"/>
                      <a:pt x="7435" y="3693"/>
                    </a:cubicBezTo>
                    <a:cubicBezTo>
                      <a:pt x="7719" y="3760"/>
                      <a:pt x="8020" y="3810"/>
                      <a:pt x="8338" y="3810"/>
                    </a:cubicBezTo>
                    <a:cubicBezTo>
                      <a:pt x="8362" y="3811"/>
                      <a:pt x="8386" y="3811"/>
                      <a:pt x="8411" y="3811"/>
                    </a:cubicBezTo>
                    <a:cubicBezTo>
                      <a:pt x="8821" y="3811"/>
                      <a:pt x="9227" y="3680"/>
                      <a:pt x="9574" y="3459"/>
                    </a:cubicBezTo>
                    <a:cubicBezTo>
                      <a:pt x="9858" y="3242"/>
                      <a:pt x="10176" y="2858"/>
                      <a:pt x="10176" y="2106"/>
                    </a:cubicBezTo>
                    <a:cubicBezTo>
                      <a:pt x="10209" y="1638"/>
                      <a:pt x="10009" y="1187"/>
                      <a:pt x="9658" y="886"/>
                    </a:cubicBezTo>
                    <a:cubicBezTo>
                      <a:pt x="9278" y="598"/>
                      <a:pt x="8816" y="447"/>
                      <a:pt x="8346" y="447"/>
                    </a:cubicBezTo>
                    <a:cubicBezTo>
                      <a:pt x="8299" y="447"/>
                      <a:pt x="8251" y="449"/>
                      <a:pt x="8204" y="452"/>
                    </a:cubicBezTo>
                    <a:cubicBezTo>
                      <a:pt x="8204" y="184"/>
                      <a:pt x="8187" y="1"/>
                      <a:pt x="8187" y="1"/>
                    </a:cubicBezTo>
                    <a:close/>
                  </a:path>
                </a:pathLst>
              </a:custGeom>
              <a:solidFill>
                <a:srgbClr val="19B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6" name="Google Shape;1616;p40"/>
              <p:cNvSpPr/>
              <p:nvPr/>
            </p:nvSpPr>
            <p:spPr>
              <a:xfrm>
                <a:off x="7835170" y="2597122"/>
                <a:ext cx="152109" cy="273675"/>
              </a:xfrm>
              <a:custGeom>
                <a:avLst/>
                <a:gdLst/>
                <a:ahLst/>
                <a:cxnLst/>
                <a:rect l="l" t="t" r="r" b="b"/>
                <a:pathLst>
                  <a:path w="4746" h="8539" extrusionOk="0">
                    <a:moveTo>
                      <a:pt x="2256" y="1"/>
                    </a:moveTo>
                    <a:cubicBezTo>
                      <a:pt x="2237" y="16"/>
                      <a:pt x="2218" y="32"/>
                      <a:pt x="2199" y="49"/>
                    </a:cubicBezTo>
                    <a:lnTo>
                      <a:pt x="2199" y="49"/>
                    </a:lnTo>
                    <a:cubicBezTo>
                      <a:pt x="1580" y="475"/>
                      <a:pt x="1276" y="1198"/>
                      <a:pt x="1420" y="1922"/>
                    </a:cubicBezTo>
                    <a:cubicBezTo>
                      <a:pt x="1470" y="2290"/>
                      <a:pt x="1654" y="2607"/>
                      <a:pt x="1905" y="2858"/>
                    </a:cubicBezTo>
                    <a:cubicBezTo>
                      <a:pt x="2156" y="3092"/>
                      <a:pt x="2423" y="3275"/>
                      <a:pt x="2573" y="3526"/>
                    </a:cubicBezTo>
                    <a:cubicBezTo>
                      <a:pt x="2707" y="3777"/>
                      <a:pt x="2707" y="4077"/>
                      <a:pt x="2557" y="4328"/>
                    </a:cubicBezTo>
                    <a:cubicBezTo>
                      <a:pt x="2423" y="4579"/>
                      <a:pt x="2222" y="4779"/>
                      <a:pt x="1988" y="4930"/>
                    </a:cubicBezTo>
                    <a:cubicBezTo>
                      <a:pt x="1537" y="5230"/>
                      <a:pt x="1036" y="5397"/>
                      <a:pt x="635" y="5698"/>
                    </a:cubicBezTo>
                    <a:cubicBezTo>
                      <a:pt x="284" y="5966"/>
                      <a:pt x="50" y="6383"/>
                      <a:pt x="17" y="6834"/>
                    </a:cubicBezTo>
                    <a:cubicBezTo>
                      <a:pt x="0" y="7152"/>
                      <a:pt x="67" y="7486"/>
                      <a:pt x="217" y="7787"/>
                    </a:cubicBezTo>
                    <a:cubicBezTo>
                      <a:pt x="318" y="7971"/>
                      <a:pt x="451" y="8138"/>
                      <a:pt x="602" y="8255"/>
                    </a:cubicBezTo>
                    <a:cubicBezTo>
                      <a:pt x="652" y="8288"/>
                      <a:pt x="702" y="8321"/>
                      <a:pt x="735" y="8355"/>
                    </a:cubicBezTo>
                    <a:cubicBezTo>
                      <a:pt x="769" y="8372"/>
                      <a:pt x="785" y="8372"/>
                      <a:pt x="785" y="8372"/>
                    </a:cubicBezTo>
                    <a:cubicBezTo>
                      <a:pt x="568" y="8204"/>
                      <a:pt x="401" y="8004"/>
                      <a:pt x="284" y="7753"/>
                    </a:cubicBezTo>
                    <a:cubicBezTo>
                      <a:pt x="134" y="7469"/>
                      <a:pt x="84" y="7152"/>
                      <a:pt x="117" y="6834"/>
                    </a:cubicBezTo>
                    <a:cubicBezTo>
                      <a:pt x="151" y="6417"/>
                      <a:pt x="368" y="6032"/>
                      <a:pt x="719" y="5798"/>
                    </a:cubicBezTo>
                    <a:cubicBezTo>
                      <a:pt x="1086" y="5514"/>
                      <a:pt x="1587" y="5364"/>
                      <a:pt x="2072" y="5047"/>
                    </a:cubicBezTo>
                    <a:cubicBezTo>
                      <a:pt x="2323" y="4880"/>
                      <a:pt x="2540" y="4662"/>
                      <a:pt x="2690" y="4395"/>
                    </a:cubicBezTo>
                    <a:cubicBezTo>
                      <a:pt x="2774" y="4261"/>
                      <a:pt x="2807" y="4094"/>
                      <a:pt x="2824" y="3927"/>
                    </a:cubicBezTo>
                    <a:cubicBezTo>
                      <a:pt x="2841" y="3760"/>
                      <a:pt x="2790" y="3593"/>
                      <a:pt x="2707" y="3443"/>
                    </a:cubicBezTo>
                    <a:cubicBezTo>
                      <a:pt x="2540" y="3142"/>
                      <a:pt x="2239" y="2958"/>
                      <a:pt x="2022" y="2741"/>
                    </a:cubicBezTo>
                    <a:cubicBezTo>
                      <a:pt x="1788" y="2507"/>
                      <a:pt x="1638" y="2223"/>
                      <a:pt x="1587" y="1905"/>
                    </a:cubicBezTo>
                    <a:cubicBezTo>
                      <a:pt x="1488" y="1397"/>
                      <a:pt x="1628" y="880"/>
                      <a:pt x="1953" y="496"/>
                    </a:cubicBezTo>
                    <a:lnTo>
                      <a:pt x="1953" y="496"/>
                    </a:lnTo>
                    <a:cubicBezTo>
                      <a:pt x="1937" y="609"/>
                      <a:pt x="1944" y="725"/>
                      <a:pt x="1972" y="836"/>
                    </a:cubicBezTo>
                    <a:cubicBezTo>
                      <a:pt x="2005" y="1037"/>
                      <a:pt x="2089" y="1220"/>
                      <a:pt x="2206" y="1371"/>
                    </a:cubicBezTo>
                    <a:cubicBezTo>
                      <a:pt x="2440" y="1655"/>
                      <a:pt x="2757" y="1872"/>
                      <a:pt x="3091" y="2022"/>
                    </a:cubicBezTo>
                    <a:cubicBezTo>
                      <a:pt x="3409" y="2156"/>
                      <a:pt x="3693" y="2323"/>
                      <a:pt x="3943" y="2557"/>
                    </a:cubicBezTo>
                    <a:cubicBezTo>
                      <a:pt x="4161" y="2774"/>
                      <a:pt x="4328" y="3058"/>
                      <a:pt x="4411" y="3376"/>
                    </a:cubicBezTo>
                    <a:cubicBezTo>
                      <a:pt x="4578" y="3944"/>
                      <a:pt x="4478" y="4562"/>
                      <a:pt x="4127" y="5047"/>
                    </a:cubicBezTo>
                    <a:cubicBezTo>
                      <a:pt x="3776" y="5481"/>
                      <a:pt x="3292" y="5765"/>
                      <a:pt x="3024" y="6199"/>
                    </a:cubicBezTo>
                    <a:cubicBezTo>
                      <a:pt x="2891" y="6417"/>
                      <a:pt x="2824" y="6651"/>
                      <a:pt x="2824" y="6901"/>
                    </a:cubicBezTo>
                    <a:cubicBezTo>
                      <a:pt x="2807" y="7118"/>
                      <a:pt x="2907" y="7336"/>
                      <a:pt x="3075" y="7486"/>
                    </a:cubicBezTo>
                    <a:cubicBezTo>
                      <a:pt x="3225" y="7603"/>
                      <a:pt x="3409" y="7670"/>
                      <a:pt x="3592" y="7720"/>
                    </a:cubicBezTo>
                    <a:cubicBezTo>
                      <a:pt x="3726" y="7753"/>
                      <a:pt x="3877" y="7787"/>
                      <a:pt x="4010" y="7854"/>
                    </a:cubicBezTo>
                    <a:cubicBezTo>
                      <a:pt x="4194" y="7954"/>
                      <a:pt x="4311" y="8138"/>
                      <a:pt x="4328" y="8338"/>
                    </a:cubicBezTo>
                    <a:cubicBezTo>
                      <a:pt x="4328" y="8405"/>
                      <a:pt x="4311" y="8472"/>
                      <a:pt x="4278" y="8539"/>
                    </a:cubicBezTo>
                    <a:cubicBezTo>
                      <a:pt x="4278" y="8539"/>
                      <a:pt x="4294" y="8522"/>
                      <a:pt x="4311" y="8505"/>
                    </a:cubicBezTo>
                    <a:cubicBezTo>
                      <a:pt x="4344" y="8455"/>
                      <a:pt x="4361" y="8388"/>
                      <a:pt x="4361" y="8338"/>
                    </a:cubicBezTo>
                    <a:cubicBezTo>
                      <a:pt x="4361" y="8121"/>
                      <a:pt x="4244" y="7904"/>
                      <a:pt x="4044" y="7803"/>
                    </a:cubicBezTo>
                    <a:cubicBezTo>
                      <a:pt x="3793" y="7653"/>
                      <a:pt x="3425" y="7653"/>
                      <a:pt x="3141" y="7419"/>
                    </a:cubicBezTo>
                    <a:cubicBezTo>
                      <a:pt x="2841" y="7169"/>
                      <a:pt x="2874" y="6667"/>
                      <a:pt x="3125" y="6266"/>
                    </a:cubicBezTo>
                    <a:cubicBezTo>
                      <a:pt x="3375" y="5865"/>
                      <a:pt x="3860" y="5598"/>
                      <a:pt x="4244" y="5147"/>
                    </a:cubicBezTo>
                    <a:cubicBezTo>
                      <a:pt x="4628" y="4612"/>
                      <a:pt x="4745" y="3944"/>
                      <a:pt x="4562" y="3326"/>
                    </a:cubicBezTo>
                    <a:cubicBezTo>
                      <a:pt x="4478" y="2991"/>
                      <a:pt x="4311" y="2691"/>
                      <a:pt x="4060" y="2440"/>
                    </a:cubicBezTo>
                    <a:cubicBezTo>
                      <a:pt x="3793" y="2206"/>
                      <a:pt x="3492" y="2006"/>
                      <a:pt x="3175" y="1872"/>
                    </a:cubicBezTo>
                    <a:cubicBezTo>
                      <a:pt x="2857" y="1738"/>
                      <a:pt x="2573" y="1538"/>
                      <a:pt x="2339" y="1270"/>
                    </a:cubicBezTo>
                    <a:cubicBezTo>
                      <a:pt x="2122" y="1003"/>
                      <a:pt x="2072" y="652"/>
                      <a:pt x="2189" y="335"/>
                    </a:cubicBezTo>
                    <a:cubicBezTo>
                      <a:pt x="2239" y="251"/>
                      <a:pt x="2289" y="201"/>
                      <a:pt x="2356" y="151"/>
                    </a:cubicBezTo>
                    <a:lnTo>
                      <a:pt x="2356" y="151"/>
                    </a:lnTo>
                    <a:cubicBezTo>
                      <a:pt x="2356" y="151"/>
                      <a:pt x="2356" y="151"/>
                      <a:pt x="2356" y="151"/>
                    </a:cubicBezTo>
                    <a:lnTo>
                      <a:pt x="2272" y="1"/>
                    </a:lnTo>
                    <a:cubicBezTo>
                      <a:pt x="2269" y="3"/>
                      <a:pt x="2265" y="6"/>
                      <a:pt x="2261" y="8"/>
                    </a:cubicBezTo>
                    <a:lnTo>
                      <a:pt x="2261" y="8"/>
                    </a:lnTo>
                    <a:lnTo>
                      <a:pt x="2256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7" name="Google Shape;1617;p40"/>
              <p:cNvSpPr/>
              <p:nvPr/>
            </p:nvSpPr>
            <p:spPr>
              <a:xfrm>
                <a:off x="7062957" y="3777908"/>
                <a:ext cx="59998" cy="891118"/>
              </a:xfrm>
              <a:custGeom>
                <a:avLst/>
                <a:gdLst/>
                <a:ahLst/>
                <a:cxnLst/>
                <a:rect l="l" t="t" r="r" b="b"/>
                <a:pathLst>
                  <a:path w="1872" h="27804" extrusionOk="0">
                    <a:moveTo>
                      <a:pt x="1872" y="1"/>
                    </a:moveTo>
                    <a:lnTo>
                      <a:pt x="84" y="68"/>
                    </a:lnTo>
                    <a:lnTo>
                      <a:pt x="0" y="27804"/>
                    </a:lnTo>
                    <a:lnTo>
                      <a:pt x="1237" y="27804"/>
                    </a:lnTo>
                    <a:lnTo>
                      <a:pt x="1872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8" name="Google Shape;1618;p40"/>
              <p:cNvSpPr/>
              <p:nvPr/>
            </p:nvSpPr>
            <p:spPr>
              <a:xfrm>
                <a:off x="6651691" y="3774158"/>
                <a:ext cx="254926" cy="894868"/>
              </a:xfrm>
              <a:custGeom>
                <a:avLst/>
                <a:gdLst/>
                <a:ahLst/>
                <a:cxnLst/>
                <a:rect l="l" t="t" r="r" b="b"/>
                <a:pathLst>
                  <a:path w="7954" h="27921" extrusionOk="0">
                    <a:moveTo>
                      <a:pt x="5982" y="1"/>
                    </a:moveTo>
                    <a:lnTo>
                      <a:pt x="0" y="27921"/>
                    </a:lnTo>
                    <a:lnTo>
                      <a:pt x="1370" y="27921"/>
                    </a:lnTo>
                    <a:lnTo>
                      <a:pt x="7953" y="118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9" name="Google Shape;1619;p40"/>
              <p:cNvSpPr/>
              <p:nvPr/>
            </p:nvSpPr>
            <p:spPr>
              <a:xfrm>
                <a:off x="6459776" y="2797659"/>
                <a:ext cx="1293506" cy="1004864"/>
              </a:xfrm>
              <a:custGeom>
                <a:avLst/>
                <a:gdLst/>
                <a:ahLst/>
                <a:cxnLst/>
                <a:rect l="l" t="t" r="r" b="b"/>
                <a:pathLst>
                  <a:path w="40359" h="31353" extrusionOk="0">
                    <a:moveTo>
                      <a:pt x="32420" y="1"/>
                    </a:moveTo>
                    <a:cubicBezTo>
                      <a:pt x="21878" y="1"/>
                      <a:pt x="22460" y="14473"/>
                      <a:pt x="19906" y="21179"/>
                    </a:cubicBezTo>
                    <a:cubicBezTo>
                      <a:pt x="17786" y="26748"/>
                      <a:pt x="12045" y="27252"/>
                      <a:pt x="9320" y="27252"/>
                    </a:cubicBezTo>
                    <a:cubicBezTo>
                      <a:pt x="8718" y="27252"/>
                      <a:pt x="8263" y="27227"/>
                      <a:pt x="8027" y="27227"/>
                    </a:cubicBezTo>
                    <a:cubicBezTo>
                      <a:pt x="7930" y="27227"/>
                      <a:pt x="7802" y="27227"/>
                      <a:pt x="7648" y="27227"/>
                    </a:cubicBezTo>
                    <a:cubicBezTo>
                      <a:pt x="5755" y="27227"/>
                      <a:pt x="1" y="27313"/>
                      <a:pt x="2195" y="29600"/>
                    </a:cubicBezTo>
                    <a:cubicBezTo>
                      <a:pt x="3299" y="30758"/>
                      <a:pt x="10011" y="31352"/>
                      <a:pt x="17159" y="31352"/>
                    </a:cubicBezTo>
                    <a:cubicBezTo>
                      <a:pt x="25381" y="31352"/>
                      <a:pt x="34178" y="30566"/>
                      <a:pt x="35679" y="28948"/>
                    </a:cubicBezTo>
                    <a:cubicBezTo>
                      <a:pt x="38486" y="25941"/>
                      <a:pt x="38921" y="17085"/>
                      <a:pt x="39673" y="8330"/>
                    </a:cubicBezTo>
                    <a:cubicBezTo>
                      <a:pt x="40359" y="354"/>
                      <a:pt x="34127" y="6"/>
                      <a:pt x="33034" y="6"/>
                    </a:cubicBezTo>
                    <a:cubicBezTo>
                      <a:pt x="32930" y="6"/>
                      <a:pt x="32872" y="9"/>
                      <a:pt x="32872" y="9"/>
                    </a:cubicBezTo>
                    <a:cubicBezTo>
                      <a:pt x="32719" y="4"/>
                      <a:pt x="32569" y="1"/>
                      <a:pt x="3242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0" name="Google Shape;1620;p40"/>
              <p:cNvSpPr/>
              <p:nvPr/>
            </p:nvSpPr>
            <p:spPr>
              <a:xfrm>
                <a:off x="6506024" y="2798492"/>
                <a:ext cx="1232226" cy="1005344"/>
              </a:xfrm>
              <a:custGeom>
                <a:avLst/>
                <a:gdLst/>
                <a:ahLst/>
                <a:cxnLst/>
                <a:rect l="l" t="t" r="r" b="b"/>
                <a:pathLst>
                  <a:path w="38447" h="31368" extrusionOk="0">
                    <a:moveTo>
                      <a:pt x="31914" y="0"/>
                    </a:moveTo>
                    <a:lnTo>
                      <a:pt x="31914" y="0"/>
                    </a:lnTo>
                    <a:cubicBezTo>
                      <a:pt x="31914" y="0"/>
                      <a:pt x="37695" y="1187"/>
                      <a:pt x="37144" y="7218"/>
                    </a:cubicBezTo>
                    <a:cubicBezTo>
                      <a:pt x="36609" y="13267"/>
                      <a:pt x="35088" y="23860"/>
                      <a:pt x="32281" y="26550"/>
                    </a:cubicBezTo>
                    <a:cubicBezTo>
                      <a:pt x="29964" y="28785"/>
                      <a:pt x="22064" y="29573"/>
                      <a:pt x="16033" y="29573"/>
                    </a:cubicBezTo>
                    <a:cubicBezTo>
                      <a:pt x="14759" y="29573"/>
                      <a:pt x="13569" y="29538"/>
                      <a:pt x="12532" y="29474"/>
                    </a:cubicBezTo>
                    <a:cubicBezTo>
                      <a:pt x="5615" y="29039"/>
                      <a:pt x="1254" y="27719"/>
                      <a:pt x="1254" y="27719"/>
                    </a:cubicBezTo>
                    <a:cubicBezTo>
                      <a:pt x="1254" y="27719"/>
                      <a:pt x="0" y="28538"/>
                      <a:pt x="368" y="29056"/>
                    </a:cubicBezTo>
                    <a:cubicBezTo>
                      <a:pt x="723" y="29535"/>
                      <a:pt x="3630" y="31368"/>
                      <a:pt x="16954" y="31368"/>
                    </a:cubicBezTo>
                    <a:cubicBezTo>
                      <a:pt x="18053" y="31368"/>
                      <a:pt x="19223" y="31355"/>
                      <a:pt x="20468" y="31328"/>
                    </a:cubicBezTo>
                    <a:cubicBezTo>
                      <a:pt x="36793" y="30978"/>
                      <a:pt x="35657" y="28572"/>
                      <a:pt x="36342" y="25932"/>
                    </a:cubicBezTo>
                    <a:cubicBezTo>
                      <a:pt x="37010" y="23308"/>
                      <a:pt x="38447" y="9273"/>
                      <a:pt x="38246" y="6182"/>
                    </a:cubicBezTo>
                    <a:cubicBezTo>
                      <a:pt x="38046" y="3091"/>
                      <a:pt x="36492" y="535"/>
                      <a:pt x="31914" y="0"/>
                    </a:cubicBezTo>
                    <a:close/>
                  </a:path>
                </a:pathLst>
              </a:custGeom>
              <a:solidFill>
                <a:srgbClr val="045A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1" name="Google Shape;1621;p40"/>
              <p:cNvSpPr/>
              <p:nvPr/>
            </p:nvSpPr>
            <p:spPr>
              <a:xfrm>
                <a:off x="6779122" y="1961987"/>
                <a:ext cx="599816" cy="586579"/>
              </a:xfrm>
              <a:custGeom>
                <a:avLst/>
                <a:gdLst/>
                <a:ahLst/>
                <a:cxnLst/>
                <a:rect l="l" t="t" r="r" b="b"/>
                <a:pathLst>
                  <a:path w="18715" h="18302" extrusionOk="0">
                    <a:moveTo>
                      <a:pt x="9823" y="1"/>
                    </a:moveTo>
                    <a:cubicBezTo>
                      <a:pt x="9350" y="1"/>
                      <a:pt x="8871" y="77"/>
                      <a:pt x="8405" y="235"/>
                    </a:cubicBezTo>
                    <a:lnTo>
                      <a:pt x="6701" y="1037"/>
                    </a:lnTo>
                    <a:cubicBezTo>
                      <a:pt x="6564" y="978"/>
                      <a:pt x="6424" y="950"/>
                      <a:pt x="6285" y="950"/>
                    </a:cubicBezTo>
                    <a:cubicBezTo>
                      <a:pt x="5645" y="950"/>
                      <a:pt x="5021" y="1525"/>
                      <a:pt x="4746" y="2157"/>
                    </a:cubicBezTo>
                    <a:cubicBezTo>
                      <a:pt x="4429" y="2925"/>
                      <a:pt x="4395" y="3811"/>
                      <a:pt x="4011" y="4546"/>
                    </a:cubicBezTo>
                    <a:cubicBezTo>
                      <a:pt x="3242" y="6117"/>
                      <a:pt x="1104" y="6902"/>
                      <a:pt x="903" y="8640"/>
                    </a:cubicBezTo>
                    <a:cubicBezTo>
                      <a:pt x="736" y="9926"/>
                      <a:pt x="1772" y="11196"/>
                      <a:pt x="1421" y="12449"/>
                    </a:cubicBezTo>
                    <a:cubicBezTo>
                      <a:pt x="1170" y="13285"/>
                      <a:pt x="352" y="13869"/>
                      <a:pt x="185" y="14722"/>
                    </a:cubicBezTo>
                    <a:cubicBezTo>
                      <a:pt x="1" y="15640"/>
                      <a:pt x="652" y="16526"/>
                      <a:pt x="1388" y="17094"/>
                    </a:cubicBezTo>
                    <a:cubicBezTo>
                      <a:pt x="2476" y="17896"/>
                      <a:pt x="3762" y="18302"/>
                      <a:pt x="5053" y="18302"/>
                    </a:cubicBezTo>
                    <a:cubicBezTo>
                      <a:pt x="6102" y="18302"/>
                      <a:pt x="7153" y="18034"/>
                      <a:pt x="8104" y="17495"/>
                    </a:cubicBezTo>
                    <a:cubicBezTo>
                      <a:pt x="9090" y="16910"/>
                      <a:pt x="9959" y="16025"/>
                      <a:pt x="11095" y="15824"/>
                    </a:cubicBezTo>
                    <a:cubicBezTo>
                      <a:pt x="11273" y="15791"/>
                      <a:pt x="11451" y="15775"/>
                      <a:pt x="11629" y="15775"/>
                    </a:cubicBezTo>
                    <a:cubicBezTo>
                      <a:pt x="12418" y="15775"/>
                      <a:pt x="13202" y="16076"/>
                      <a:pt x="13952" y="16376"/>
                    </a:cubicBezTo>
                    <a:cubicBezTo>
                      <a:pt x="14727" y="16685"/>
                      <a:pt x="15536" y="16995"/>
                      <a:pt x="16352" y="16995"/>
                    </a:cubicBezTo>
                    <a:cubicBezTo>
                      <a:pt x="16504" y="16995"/>
                      <a:pt x="16657" y="16984"/>
                      <a:pt x="16810" y="16960"/>
                    </a:cubicBezTo>
                    <a:cubicBezTo>
                      <a:pt x="17795" y="16810"/>
                      <a:pt x="18714" y="15908"/>
                      <a:pt x="18514" y="14939"/>
                    </a:cubicBezTo>
                    <a:cubicBezTo>
                      <a:pt x="18347" y="14120"/>
                      <a:pt x="17461" y="13585"/>
                      <a:pt x="17328" y="12767"/>
                    </a:cubicBezTo>
                    <a:cubicBezTo>
                      <a:pt x="17177" y="11881"/>
                      <a:pt x="17929" y="11096"/>
                      <a:pt x="18079" y="10227"/>
                    </a:cubicBezTo>
                    <a:cubicBezTo>
                      <a:pt x="18247" y="9275"/>
                      <a:pt x="17712" y="8356"/>
                      <a:pt x="17060" y="7654"/>
                    </a:cubicBezTo>
                    <a:cubicBezTo>
                      <a:pt x="16425" y="6952"/>
                      <a:pt x="15640" y="6367"/>
                      <a:pt x="15105" y="5582"/>
                    </a:cubicBezTo>
                    <a:cubicBezTo>
                      <a:pt x="14370" y="4462"/>
                      <a:pt x="14203" y="3042"/>
                      <a:pt x="13468" y="1923"/>
                    </a:cubicBezTo>
                    <a:cubicBezTo>
                      <a:pt x="12627" y="693"/>
                      <a:pt x="11250" y="1"/>
                      <a:pt x="982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2" name="Google Shape;1622;p40"/>
              <p:cNvSpPr/>
              <p:nvPr/>
            </p:nvSpPr>
            <p:spPr>
              <a:xfrm>
                <a:off x="6942449" y="1973781"/>
                <a:ext cx="263515" cy="500204"/>
              </a:xfrm>
              <a:custGeom>
                <a:avLst/>
                <a:gdLst/>
                <a:ahLst/>
                <a:cxnLst/>
                <a:rect l="l" t="t" r="r" b="b"/>
                <a:pathLst>
                  <a:path w="8222" h="15607" extrusionOk="0">
                    <a:moveTo>
                      <a:pt x="4462" y="1"/>
                    </a:moveTo>
                    <a:lnTo>
                      <a:pt x="235" y="2023"/>
                    </a:lnTo>
                    <a:cubicBezTo>
                      <a:pt x="235" y="2023"/>
                      <a:pt x="1" y="7436"/>
                      <a:pt x="101" y="9775"/>
                    </a:cubicBezTo>
                    <a:cubicBezTo>
                      <a:pt x="201" y="12115"/>
                      <a:pt x="2507" y="12415"/>
                      <a:pt x="2507" y="12415"/>
                    </a:cubicBezTo>
                    <a:cubicBezTo>
                      <a:pt x="2507" y="12415"/>
                      <a:pt x="2708" y="15005"/>
                      <a:pt x="2591" y="15607"/>
                    </a:cubicBezTo>
                    <a:lnTo>
                      <a:pt x="8222" y="15573"/>
                    </a:lnTo>
                    <a:lnTo>
                      <a:pt x="8155" y="4211"/>
                    </a:lnTo>
                    <a:lnTo>
                      <a:pt x="4462" y="1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3" name="Google Shape;1623;p40"/>
              <p:cNvSpPr/>
              <p:nvPr/>
            </p:nvSpPr>
            <p:spPr>
              <a:xfrm>
                <a:off x="6959596" y="2161755"/>
                <a:ext cx="18781" cy="19326"/>
              </a:xfrm>
              <a:custGeom>
                <a:avLst/>
                <a:gdLst/>
                <a:ahLst/>
                <a:cxnLst/>
                <a:rect l="l" t="t" r="r" b="b"/>
                <a:pathLst>
                  <a:path w="586" h="603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602"/>
                      <a:pt x="285" y="602"/>
                    </a:cubicBezTo>
                    <a:cubicBezTo>
                      <a:pt x="452" y="602"/>
                      <a:pt x="585" y="485"/>
                      <a:pt x="585" y="318"/>
                    </a:cubicBezTo>
                    <a:cubicBezTo>
                      <a:pt x="585" y="151"/>
                      <a:pt x="468" y="17"/>
                      <a:pt x="30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4" name="Google Shape;1624;p40"/>
              <p:cNvSpPr/>
              <p:nvPr/>
            </p:nvSpPr>
            <p:spPr>
              <a:xfrm>
                <a:off x="6953186" y="2143326"/>
                <a:ext cx="38043" cy="11634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363" extrusionOk="0">
                    <a:moveTo>
                      <a:pt x="610" y="1"/>
                    </a:moveTo>
                    <a:cubicBezTo>
                      <a:pt x="437" y="1"/>
                      <a:pt x="267" y="59"/>
                      <a:pt x="134" y="175"/>
                    </a:cubicBezTo>
                    <a:cubicBezTo>
                      <a:pt x="34" y="258"/>
                      <a:pt x="0" y="342"/>
                      <a:pt x="17" y="358"/>
                    </a:cubicBezTo>
                    <a:cubicBezTo>
                      <a:pt x="20" y="361"/>
                      <a:pt x="24" y="362"/>
                      <a:pt x="29" y="362"/>
                    </a:cubicBezTo>
                    <a:cubicBezTo>
                      <a:pt x="87" y="362"/>
                      <a:pt x="294" y="207"/>
                      <a:pt x="585" y="191"/>
                    </a:cubicBezTo>
                    <a:cubicBezTo>
                      <a:pt x="600" y="190"/>
                      <a:pt x="615" y="190"/>
                      <a:pt x="630" y="190"/>
                    </a:cubicBezTo>
                    <a:cubicBezTo>
                      <a:pt x="896" y="190"/>
                      <a:pt x="1096" y="313"/>
                      <a:pt x="1156" y="313"/>
                    </a:cubicBezTo>
                    <a:cubicBezTo>
                      <a:pt x="1162" y="313"/>
                      <a:pt x="1167" y="311"/>
                      <a:pt x="1170" y="308"/>
                    </a:cubicBezTo>
                    <a:cubicBezTo>
                      <a:pt x="1186" y="275"/>
                      <a:pt x="1153" y="208"/>
                      <a:pt x="1053" y="141"/>
                    </a:cubicBezTo>
                    <a:cubicBezTo>
                      <a:pt x="919" y="47"/>
                      <a:pt x="764" y="1"/>
                      <a:pt x="61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5" name="Google Shape;1625;p40"/>
              <p:cNvSpPr/>
              <p:nvPr/>
            </p:nvSpPr>
            <p:spPr>
              <a:xfrm>
                <a:off x="7069367" y="2161755"/>
                <a:ext cx="18781" cy="19326"/>
              </a:xfrm>
              <a:custGeom>
                <a:avLst/>
                <a:gdLst/>
                <a:ahLst/>
                <a:cxnLst/>
                <a:rect l="l" t="t" r="r" b="b"/>
                <a:pathLst>
                  <a:path w="586" h="603" extrusionOk="0">
                    <a:moveTo>
                      <a:pt x="302" y="1"/>
                    </a:moveTo>
                    <a:cubicBezTo>
                      <a:pt x="135" y="1"/>
                      <a:pt x="1" y="134"/>
                      <a:pt x="1" y="301"/>
                    </a:cubicBezTo>
                    <a:cubicBezTo>
                      <a:pt x="1" y="468"/>
                      <a:pt x="135" y="602"/>
                      <a:pt x="285" y="602"/>
                    </a:cubicBezTo>
                    <a:cubicBezTo>
                      <a:pt x="452" y="602"/>
                      <a:pt x="586" y="485"/>
                      <a:pt x="586" y="318"/>
                    </a:cubicBezTo>
                    <a:cubicBezTo>
                      <a:pt x="586" y="151"/>
                      <a:pt x="469" y="17"/>
                      <a:pt x="30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6" name="Google Shape;1626;p40"/>
              <p:cNvSpPr/>
              <p:nvPr/>
            </p:nvSpPr>
            <p:spPr>
              <a:xfrm>
                <a:off x="7065104" y="2145377"/>
                <a:ext cx="38043" cy="11346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354" extrusionOk="0">
                    <a:moveTo>
                      <a:pt x="611" y="1"/>
                    </a:moveTo>
                    <a:cubicBezTo>
                      <a:pt x="436" y="1"/>
                      <a:pt x="262" y="60"/>
                      <a:pt x="117" y="177"/>
                    </a:cubicBezTo>
                    <a:cubicBezTo>
                      <a:pt x="34" y="261"/>
                      <a:pt x="0" y="328"/>
                      <a:pt x="17" y="345"/>
                    </a:cubicBezTo>
                    <a:cubicBezTo>
                      <a:pt x="21" y="350"/>
                      <a:pt x="28" y="353"/>
                      <a:pt x="37" y="353"/>
                    </a:cubicBezTo>
                    <a:cubicBezTo>
                      <a:pt x="104" y="353"/>
                      <a:pt x="305" y="209"/>
                      <a:pt x="585" y="194"/>
                    </a:cubicBezTo>
                    <a:cubicBezTo>
                      <a:pt x="600" y="193"/>
                      <a:pt x="615" y="193"/>
                      <a:pt x="630" y="193"/>
                    </a:cubicBezTo>
                    <a:cubicBezTo>
                      <a:pt x="884" y="193"/>
                      <a:pt x="1078" y="304"/>
                      <a:pt x="1147" y="304"/>
                    </a:cubicBezTo>
                    <a:cubicBezTo>
                      <a:pt x="1158" y="304"/>
                      <a:pt x="1165" y="301"/>
                      <a:pt x="1170" y="294"/>
                    </a:cubicBezTo>
                    <a:cubicBezTo>
                      <a:pt x="1187" y="278"/>
                      <a:pt x="1136" y="211"/>
                      <a:pt x="1036" y="127"/>
                    </a:cubicBezTo>
                    <a:cubicBezTo>
                      <a:pt x="906" y="43"/>
                      <a:pt x="758" y="1"/>
                      <a:pt x="61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7" name="Google Shape;1627;p40"/>
              <p:cNvSpPr/>
              <p:nvPr/>
            </p:nvSpPr>
            <p:spPr>
              <a:xfrm>
                <a:off x="7001357" y="2153165"/>
                <a:ext cx="30576" cy="91086"/>
              </a:xfrm>
              <a:custGeom>
                <a:avLst/>
                <a:gdLst/>
                <a:ahLst/>
                <a:cxnLst/>
                <a:rect l="l" t="t" r="r" b="b"/>
                <a:pathLst>
                  <a:path w="954" h="2842" extrusionOk="0">
                    <a:moveTo>
                      <a:pt x="919" y="1"/>
                    </a:moveTo>
                    <a:cubicBezTo>
                      <a:pt x="880" y="1"/>
                      <a:pt x="599" y="747"/>
                      <a:pt x="285" y="1689"/>
                    </a:cubicBezTo>
                    <a:cubicBezTo>
                      <a:pt x="201" y="1923"/>
                      <a:pt x="135" y="2140"/>
                      <a:pt x="68" y="2357"/>
                    </a:cubicBezTo>
                    <a:cubicBezTo>
                      <a:pt x="18" y="2457"/>
                      <a:pt x="1" y="2591"/>
                      <a:pt x="34" y="2691"/>
                    </a:cubicBezTo>
                    <a:cubicBezTo>
                      <a:pt x="51" y="2758"/>
                      <a:pt x="101" y="2808"/>
                      <a:pt x="168" y="2825"/>
                    </a:cubicBezTo>
                    <a:cubicBezTo>
                      <a:pt x="201" y="2825"/>
                      <a:pt x="252" y="2842"/>
                      <a:pt x="302" y="2842"/>
                    </a:cubicBezTo>
                    <a:cubicBezTo>
                      <a:pt x="469" y="2842"/>
                      <a:pt x="653" y="2842"/>
                      <a:pt x="820" y="2808"/>
                    </a:cubicBezTo>
                    <a:cubicBezTo>
                      <a:pt x="653" y="2758"/>
                      <a:pt x="485" y="2741"/>
                      <a:pt x="302" y="2741"/>
                    </a:cubicBezTo>
                    <a:cubicBezTo>
                      <a:pt x="218" y="2725"/>
                      <a:pt x="151" y="2708"/>
                      <a:pt x="135" y="2658"/>
                    </a:cubicBezTo>
                    <a:cubicBezTo>
                      <a:pt x="135" y="2574"/>
                      <a:pt x="151" y="2474"/>
                      <a:pt x="185" y="2407"/>
                    </a:cubicBezTo>
                    <a:lnTo>
                      <a:pt x="419" y="1739"/>
                    </a:lnTo>
                    <a:cubicBezTo>
                      <a:pt x="719" y="787"/>
                      <a:pt x="953" y="18"/>
                      <a:pt x="920" y="1"/>
                    </a:cubicBezTo>
                    <a:cubicBezTo>
                      <a:pt x="919" y="1"/>
                      <a:pt x="919" y="1"/>
                      <a:pt x="91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8" name="Google Shape;1628;p40"/>
              <p:cNvSpPr/>
              <p:nvPr/>
            </p:nvSpPr>
            <p:spPr>
              <a:xfrm>
                <a:off x="7022798" y="2339536"/>
                <a:ext cx="97496" cy="50607"/>
              </a:xfrm>
              <a:custGeom>
                <a:avLst/>
                <a:gdLst/>
                <a:ahLst/>
                <a:cxnLst/>
                <a:rect l="l" t="t" r="r" b="b"/>
                <a:pathLst>
                  <a:path w="3042" h="1579" extrusionOk="0">
                    <a:moveTo>
                      <a:pt x="3041" y="1"/>
                    </a:moveTo>
                    <a:lnTo>
                      <a:pt x="3041" y="1"/>
                    </a:lnTo>
                    <a:cubicBezTo>
                      <a:pt x="2139" y="619"/>
                      <a:pt x="1086" y="970"/>
                      <a:pt x="0" y="1003"/>
                    </a:cubicBezTo>
                    <a:lnTo>
                      <a:pt x="34" y="1571"/>
                    </a:lnTo>
                    <a:cubicBezTo>
                      <a:pt x="120" y="1576"/>
                      <a:pt x="204" y="1579"/>
                      <a:pt x="286" y="1579"/>
                    </a:cubicBezTo>
                    <a:cubicBezTo>
                      <a:pt x="2376" y="1579"/>
                      <a:pt x="3041" y="1"/>
                      <a:pt x="3041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9" name="Google Shape;1629;p40"/>
              <p:cNvSpPr/>
              <p:nvPr/>
            </p:nvSpPr>
            <p:spPr>
              <a:xfrm>
                <a:off x="7030811" y="2254059"/>
                <a:ext cx="31633" cy="2265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707" extrusionOk="0">
                    <a:moveTo>
                      <a:pt x="565" y="0"/>
                    </a:moveTo>
                    <a:cubicBezTo>
                      <a:pt x="501" y="0"/>
                      <a:pt x="440" y="14"/>
                      <a:pt x="385" y="45"/>
                    </a:cubicBezTo>
                    <a:cubicBezTo>
                      <a:pt x="185" y="128"/>
                      <a:pt x="51" y="295"/>
                      <a:pt x="18" y="496"/>
                    </a:cubicBezTo>
                    <a:lnTo>
                      <a:pt x="1" y="512"/>
                    </a:lnTo>
                    <a:cubicBezTo>
                      <a:pt x="1" y="546"/>
                      <a:pt x="18" y="596"/>
                      <a:pt x="51" y="613"/>
                    </a:cubicBezTo>
                    <a:cubicBezTo>
                      <a:pt x="101" y="646"/>
                      <a:pt x="135" y="663"/>
                      <a:pt x="185" y="663"/>
                    </a:cubicBezTo>
                    <a:cubicBezTo>
                      <a:pt x="280" y="695"/>
                      <a:pt x="375" y="706"/>
                      <a:pt x="475" y="706"/>
                    </a:cubicBezTo>
                    <a:cubicBezTo>
                      <a:pt x="532" y="706"/>
                      <a:pt x="591" y="702"/>
                      <a:pt x="652" y="696"/>
                    </a:cubicBezTo>
                    <a:cubicBezTo>
                      <a:pt x="803" y="663"/>
                      <a:pt x="937" y="546"/>
                      <a:pt x="970" y="395"/>
                    </a:cubicBezTo>
                    <a:cubicBezTo>
                      <a:pt x="987" y="245"/>
                      <a:pt x="903" y="111"/>
                      <a:pt x="786" y="45"/>
                    </a:cubicBezTo>
                    <a:cubicBezTo>
                      <a:pt x="715" y="18"/>
                      <a:pt x="638" y="0"/>
                      <a:pt x="565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0" name="Google Shape;1630;p40"/>
              <p:cNvSpPr/>
              <p:nvPr/>
            </p:nvSpPr>
            <p:spPr>
              <a:xfrm>
                <a:off x="7024401" y="2243097"/>
                <a:ext cx="33717" cy="31697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989" extrusionOk="0">
                    <a:moveTo>
                      <a:pt x="993" y="0"/>
                    </a:moveTo>
                    <a:cubicBezTo>
                      <a:pt x="991" y="0"/>
                      <a:pt x="989" y="1"/>
                      <a:pt x="986" y="2"/>
                    </a:cubicBezTo>
                    <a:cubicBezTo>
                      <a:pt x="985" y="2"/>
                      <a:pt x="985" y="2"/>
                      <a:pt x="984" y="2"/>
                    </a:cubicBezTo>
                    <a:cubicBezTo>
                      <a:pt x="953" y="2"/>
                      <a:pt x="946" y="359"/>
                      <a:pt x="669" y="637"/>
                    </a:cubicBezTo>
                    <a:cubicBezTo>
                      <a:pt x="368" y="905"/>
                      <a:pt x="0" y="871"/>
                      <a:pt x="0" y="921"/>
                    </a:cubicBezTo>
                    <a:cubicBezTo>
                      <a:pt x="0" y="955"/>
                      <a:pt x="84" y="988"/>
                      <a:pt x="234" y="988"/>
                    </a:cubicBezTo>
                    <a:cubicBezTo>
                      <a:pt x="652" y="971"/>
                      <a:pt x="1003" y="654"/>
                      <a:pt x="1036" y="236"/>
                    </a:cubicBezTo>
                    <a:cubicBezTo>
                      <a:pt x="1052" y="97"/>
                      <a:pt x="1024" y="0"/>
                      <a:pt x="99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1" name="Google Shape;1631;p40"/>
              <p:cNvSpPr/>
              <p:nvPr/>
            </p:nvSpPr>
            <p:spPr>
              <a:xfrm>
                <a:off x="6940334" y="1961634"/>
                <a:ext cx="313834" cy="304122"/>
              </a:xfrm>
              <a:custGeom>
                <a:avLst/>
                <a:gdLst/>
                <a:ahLst/>
                <a:cxnLst/>
                <a:rect l="l" t="t" r="r" b="b"/>
                <a:pathLst>
                  <a:path w="9792" h="9489" extrusionOk="0">
                    <a:moveTo>
                      <a:pt x="58" y="2388"/>
                    </a:moveTo>
                    <a:cubicBezTo>
                      <a:pt x="36" y="2464"/>
                      <a:pt x="16" y="2541"/>
                      <a:pt x="0" y="2619"/>
                    </a:cubicBezTo>
                    <a:lnTo>
                      <a:pt x="58" y="2388"/>
                    </a:lnTo>
                    <a:close/>
                    <a:moveTo>
                      <a:pt x="3765" y="1"/>
                    </a:moveTo>
                    <a:cubicBezTo>
                      <a:pt x="3641" y="1"/>
                      <a:pt x="3517" y="5"/>
                      <a:pt x="3392" y="12"/>
                    </a:cubicBezTo>
                    <a:cubicBezTo>
                      <a:pt x="2573" y="46"/>
                      <a:pt x="1771" y="330"/>
                      <a:pt x="1120" y="814"/>
                    </a:cubicBezTo>
                    <a:cubicBezTo>
                      <a:pt x="667" y="1174"/>
                      <a:pt x="320" y="1650"/>
                      <a:pt x="122" y="2192"/>
                    </a:cubicBezTo>
                    <a:lnTo>
                      <a:pt x="122" y="2192"/>
                    </a:lnTo>
                    <a:cubicBezTo>
                      <a:pt x="120" y="2178"/>
                      <a:pt x="119" y="2165"/>
                      <a:pt x="117" y="2151"/>
                    </a:cubicBezTo>
                    <a:lnTo>
                      <a:pt x="58" y="2388"/>
                    </a:lnTo>
                    <a:lnTo>
                      <a:pt x="58" y="2388"/>
                    </a:lnTo>
                    <a:cubicBezTo>
                      <a:pt x="77" y="2322"/>
                      <a:pt x="99" y="2256"/>
                      <a:pt x="122" y="2192"/>
                    </a:cubicBezTo>
                    <a:lnTo>
                      <a:pt x="122" y="2192"/>
                    </a:lnTo>
                    <a:cubicBezTo>
                      <a:pt x="308" y="3575"/>
                      <a:pt x="1501" y="4607"/>
                      <a:pt x="2891" y="4607"/>
                    </a:cubicBezTo>
                    <a:lnTo>
                      <a:pt x="2256" y="3204"/>
                    </a:lnTo>
                    <a:lnTo>
                      <a:pt x="2256" y="3204"/>
                    </a:lnTo>
                    <a:cubicBezTo>
                      <a:pt x="2824" y="3872"/>
                      <a:pt x="3409" y="4540"/>
                      <a:pt x="4194" y="4941"/>
                    </a:cubicBezTo>
                    <a:cubicBezTo>
                      <a:pt x="4561" y="5125"/>
                      <a:pt x="4986" y="5232"/>
                      <a:pt x="5400" y="5232"/>
                    </a:cubicBezTo>
                    <a:cubicBezTo>
                      <a:pt x="5853" y="5232"/>
                      <a:pt x="6293" y="5104"/>
                      <a:pt x="6633" y="4808"/>
                    </a:cubicBezTo>
                    <a:cubicBezTo>
                      <a:pt x="6851" y="5376"/>
                      <a:pt x="6851" y="6011"/>
                      <a:pt x="7051" y="6595"/>
                    </a:cubicBezTo>
                    <a:cubicBezTo>
                      <a:pt x="7248" y="7170"/>
                      <a:pt x="7687" y="9488"/>
                      <a:pt x="8289" y="9488"/>
                    </a:cubicBezTo>
                    <a:cubicBezTo>
                      <a:pt x="8300" y="9488"/>
                      <a:pt x="8310" y="9487"/>
                      <a:pt x="8321" y="9486"/>
                    </a:cubicBezTo>
                    <a:cubicBezTo>
                      <a:pt x="8872" y="9402"/>
                      <a:pt x="9273" y="6980"/>
                      <a:pt x="9407" y="6445"/>
                    </a:cubicBezTo>
                    <a:cubicBezTo>
                      <a:pt x="9791" y="4941"/>
                      <a:pt x="9307" y="3270"/>
                      <a:pt x="8304" y="2084"/>
                    </a:cubicBezTo>
                    <a:cubicBezTo>
                      <a:pt x="7166" y="759"/>
                      <a:pt x="5503" y="1"/>
                      <a:pt x="376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2" name="Google Shape;1632;p40"/>
              <p:cNvSpPr/>
              <p:nvPr/>
            </p:nvSpPr>
            <p:spPr>
              <a:xfrm>
                <a:off x="6767873" y="1993620"/>
                <a:ext cx="207812" cy="375402"/>
              </a:xfrm>
              <a:custGeom>
                <a:avLst/>
                <a:gdLst/>
                <a:ahLst/>
                <a:cxnLst/>
                <a:rect l="l" t="t" r="r" b="b"/>
                <a:pathLst>
                  <a:path w="6484" h="11713" extrusionOk="0">
                    <a:moveTo>
                      <a:pt x="6484" y="0"/>
                    </a:moveTo>
                    <a:cubicBezTo>
                      <a:pt x="6350" y="150"/>
                      <a:pt x="6200" y="301"/>
                      <a:pt x="6033" y="418"/>
                    </a:cubicBezTo>
                    <a:cubicBezTo>
                      <a:pt x="5832" y="551"/>
                      <a:pt x="5615" y="668"/>
                      <a:pt x="5398" y="769"/>
                    </a:cubicBezTo>
                    <a:cubicBezTo>
                      <a:pt x="5130" y="869"/>
                      <a:pt x="4830" y="986"/>
                      <a:pt x="4496" y="1153"/>
                    </a:cubicBezTo>
                    <a:cubicBezTo>
                      <a:pt x="3694" y="1571"/>
                      <a:pt x="3242" y="2440"/>
                      <a:pt x="3359" y="3342"/>
                    </a:cubicBezTo>
                    <a:cubicBezTo>
                      <a:pt x="3409" y="3826"/>
                      <a:pt x="3610" y="4311"/>
                      <a:pt x="3560" y="4795"/>
                    </a:cubicBezTo>
                    <a:cubicBezTo>
                      <a:pt x="3560" y="5046"/>
                      <a:pt x="3460" y="5280"/>
                      <a:pt x="3309" y="5481"/>
                    </a:cubicBezTo>
                    <a:cubicBezTo>
                      <a:pt x="3125" y="5648"/>
                      <a:pt x="2875" y="5765"/>
                      <a:pt x="2624" y="5798"/>
                    </a:cubicBezTo>
                    <a:cubicBezTo>
                      <a:pt x="2090" y="5898"/>
                      <a:pt x="1588" y="6166"/>
                      <a:pt x="1171" y="6533"/>
                    </a:cubicBezTo>
                    <a:cubicBezTo>
                      <a:pt x="786" y="6884"/>
                      <a:pt x="502" y="7302"/>
                      <a:pt x="318" y="7786"/>
                    </a:cubicBezTo>
                    <a:cubicBezTo>
                      <a:pt x="1" y="8622"/>
                      <a:pt x="84" y="9541"/>
                      <a:pt x="536" y="10293"/>
                    </a:cubicBezTo>
                    <a:cubicBezTo>
                      <a:pt x="820" y="10811"/>
                      <a:pt x="1237" y="11212"/>
                      <a:pt x="1755" y="11496"/>
                    </a:cubicBezTo>
                    <a:cubicBezTo>
                      <a:pt x="1889" y="11579"/>
                      <a:pt x="2039" y="11629"/>
                      <a:pt x="2190" y="11679"/>
                    </a:cubicBezTo>
                    <a:cubicBezTo>
                      <a:pt x="2240" y="11696"/>
                      <a:pt x="2290" y="11713"/>
                      <a:pt x="2340" y="11713"/>
                    </a:cubicBezTo>
                    <a:cubicBezTo>
                      <a:pt x="2357" y="11696"/>
                      <a:pt x="2140" y="11646"/>
                      <a:pt x="1789" y="11429"/>
                    </a:cubicBezTo>
                    <a:cubicBezTo>
                      <a:pt x="1304" y="11145"/>
                      <a:pt x="903" y="10727"/>
                      <a:pt x="636" y="10226"/>
                    </a:cubicBezTo>
                    <a:cubicBezTo>
                      <a:pt x="218" y="9507"/>
                      <a:pt x="168" y="8622"/>
                      <a:pt x="469" y="7853"/>
                    </a:cubicBezTo>
                    <a:cubicBezTo>
                      <a:pt x="836" y="6884"/>
                      <a:pt x="1655" y="6182"/>
                      <a:pt x="2674" y="5965"/>
                    </a:cubicBezTo>
                    <a:cubicBezTo>
                      <a:pt x="2958" y="5915"/>
                      <a:pt x="3226" y="5798"/>
                      <a:pt x="3426" y="5597"/>
                    </a:cubicBezTo>
                    <a:cubicBezTo>
                      <a:pt x="3610" y="5364"/>
                      <a:pt x="3727" y="5096"/>
                      <a:pt x="3727" y="4812"/>
                    </a:cubicBezTo>
                    <a:cubicBezTo>
                      <a:pt x="3777" y="4261"/>
                      <a:pt x="3560" y="3776"/>
                      <a:pt x="3510" y="3325"/>
                    </a:cubicBezTo>
                    <a:cubicBezTo>
                      <a:pt x="3460" y="2891"/>
                      <a:pt x="3543" y="2440"/>
                      <a:pt x="3760" y="2055"/>
                    </a:cubicBezTo>
                    <a:cubicBezTo>
                      <a:pt x="3944" y="1721"/>
                      <a:pt x="4228" y="1454"/>
                      <a:pt x="4562" y="1270"/>
                    </a:cubicBezTo>
                    <a:cubicBezTo>
                      <a:pt x="4863" y="1086"/>
                      <a:pt x="5181" y="969"/>
                      <a:pt x="5431" y="852"/>
                    </a:cubicBezTo>
                    <a:cubicBezTo>
                      <a:pt x="5665" y="752"/>
                      <a:pt x="5882" y="635"/>
                      <a:pt x="6083" y="485"/>
                    </a:cubicBezTo>
                    <a:cubicBezTo>
                      <a:pt x="6200" y="384"/>
                      <a:pt x="6317" y="267"/>
                      <a:pt x="6400" y="134"/>
                    </a:cubicBezTo>
                    <a:cubicBezTo>
                      <a:pt x="6434" y="100"/>
                      <a:pt x="6467" y="50"/>
                      <a:pt x="648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3" name="Google Shape;1633;p40"/>
              <p:cNvSpPr/>
              <p:nvPr/>
            </p:nvSpPr>
            <p:spPr>
              <a:xfrm>
                <a:off x="7203272" y="2032689"/>
                <a:ext cx="192813" cy="435399"/>
              </a:xfrm>
              <a:custGeom>
                <a:avLst/>
                <a:gdLst/>
                <a:ahLst/>
                <a:cxnLst/>
                <a:rect l="l" t="t" r="r" b="b"/>
                <a:pathLst>
                  <a:path w="6016" h="13585" extrusionOk="0">
                    <a:moveTo>
                      <a:pt x="17" y="1"/>
                    </a:moveTo>
                    <a:cubicBezTo>
                      <a:pt x="0" y="68"/>
                      <a:pt x="0" y="118"/>
                      <a:pt x="0" y="185"/>
                    </a:cubicBezTo>
                    <a:cubicBezTo>
                      <a:pt x="17" y="352"/>
                      <a:pt x="50" y="519"/>
                      <a:pt x="84" y="669"/>
                    </a:cubicBezTo>
                    <a:cubicBezTo>
                      <a:pt x="284" y="1271"/>
                      <a:pt x="618" y="1789"/>
                      <a:pt x="1086" y="2206"/>
                    </a:cubicBezTo>
                    <a:cubicBezTo>
                      <a:pt x="1637" y="2758"/>
                      <a:pt x="2439" y="3242"/>
                      <a:pt x="3208" y="3877"/>
                    </a:cubicBezTo>
                    <a:cubicBezTo>
                      <a:pt x="3609" y="4211"/>
                      <a:pt x="3960" y="4612"/>
                      <a:pt x="4211" y="5080"/>
                    </a:cubicBezTo>
                    <a:cubicBezTo>
                      <a:pt x="4478" y="5565"/>
                      <a:pt x="4578" y="6133"/>
                      <a:pt x="4461" y="6668"/>
                    </a:cubicBezTo>
                    <a:cubicBezTo>
                      <a:pt x="4328" y="7219"/>
                      <a:pt x="3943" y="7720"/>
                      <a:pt x="3977" y="8322"/>
                    </a:cubicBezTo>
                    <a:cubicBezTo>
                      <a:pt x="3993" y="8906"/>
                      <a:pt x="4328" y="9424"/>
                      <a:pt x="4829" y="9692"/>
                    </a:cubicBezTo>
                    <a:cubicBezTo>
                      <a:pt x="5046" y="9792"/>
                      <a:pt x="5247" y="9942"/>
                      <a:pt x="5430" y="10093"/>
                    </a:cubicBezTo>
                    <a:cubicBezTo>
                      <a:pt x="5581" y="10243"/>
                      <a:pt x="5698" y="10444"/>
                      <a:pt x="5764" y="10661"/>
                    </a:cubicBezTo>
                    <a:cubicBezTo>
                      <a:pt x="5865" y="11045"/>
                      <a:pt x="5848" y="11463"/>
                      <a:pt x="5698" y="11847"/>
                    </a:cubicBezTo>
                    <a:cubicBezTo>
                      <a:pt x="5447" y="12399"/>
                      <a:pt x="5046" y="12866"/>
                      <a:pt x="4545" y="13201"/>
                    </a:cubicBezTo>
                    <a:cubicBezTo>
                      <a:pt x="4194" y="13451"/>
                      <a:pt x="3993" y="13568"/>
                      <a:pt x="3993" y="13585"/>
                    </a:cubicBezTo>
                    <a:cubicBezTo>
                      <a:pt x="4060" y="13551"/>
                      <a:pt x="4110" y="13535"/>
                      <a:pt x="4160" y="13501"/>
                    </a:cubicBezTo>
                    <a:cubicBezTo>
                      <a:pt x="4261" y="13451"/>
                      <a:pt x="4394" y="13368"/>
                      <a:pt x="4578" y="13251"/>
                    </a:cubicBezTo>
                    <a:cubicBezTo>
                      <a:pt x="4812" y="13100"/>
                      <a:pt x="5013" y="12933"/>
                      <a:pt x="5196" y="12749"/>
                    </a:cubicBezTo>
                    <a:cubicBezTo>
                      <a:pt x="5464" y="12516"/>
                      <a:pt x="5664" y="12215"/>
                      <a:pt x="5815" y="11897"/>
                    </a:cubicBezTo>
                    <a:cubicBezTo>
                      <a:pt x="5982" y="11496"/>
                      <a:pt x="6015" y="11045"/>
                      <a:pt x="5898" y="10611"/>
                    </a:cubicBezTo>
                    <a:cubicBezTo>
                      <a:pt x="5831" y="10377"/>
                      <a:pt x="5714" y="10160"/>
                      <a:pt x="5531" y="9976"/>
                    </a:cubicBezTo>
                    <a:cubicBezTo>
                      <a:pt x="5347" y="9809"/>
                      <a:pt x="5130" y="9675"/>
                      <a:pt x="4912" y="9558"/>
                    </a:cubicBezTo>
                    <a:cubicBezTo>
                      <a:pt x="4461" y="9307"/>
                      <a:pt x="4160" y="8840"/>
                      <a:pt x="4144" y="8322"/>
                    </a:cubicBezTo>
                    <a:cubicBezTo>
                      <a:pt x="4110" y="7787"/>
                      <a:pt x="4478" y="7302"/>
                      <a:pt x="4628" y="6718"/>
                    </a:cubicBezTo>
                    <a:cubicBezTo>
                      <a:pt x="4762" y="6133"/>
                      <a:pt x="4662" y="5515"/>
                      <a:pt x="4361" y="4997"/>
                    </a:cubicBezTo>
                    <a:cubicBezTo>
                      <a:pt x="4094" y="4529"/>
                      <a:pt x="3743" y="4094"/>
                      <a:pt x="3308" y="3760"/>
                    </a:cubicBezTo>
                    <a:cubicBezTo>
                      <a:pt x="2523" y="3109"/>
                      <a:pt x="1721" y="2657"/>
                      <a:pt x="1170" y="2123"/>
                    </a:cubicBezTo>
                    <a:cubicBezTo>
                      <a:pt x="718" y="1722"/>
                      <a:pt x="368" y="1221"/>
                      <a:pt x="150" y="652"/>
                    </a:cubicBezTo>
                    <a:cubicBezTo>
                      <a:pt x="84" y="435"/>
                      <a:pt x="50" y="218"/>
                      <a:pt x="1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4" name="Google Shape;1634;p40"/>
              <p:cNvSpPr/>
              <p:nvPr/>
            </p:nvSpPr>
            <p:spPr>
              <a:xfrm>
                <a:off x="6937097" y="2036792"/>
                <a:ext cx="30576" cy="87497"/>
              </a:xfrm>
              <a:custGeom>
                <a:avLst/>
                <a:gdLst/>
                <a:ahLst/>
                <a:cxnLst/>
                <a:rect l="l" t="t" r="r" b="b"/>
                <a:pathLst>
                  <a:path w="954" h="2730" extrusionOk="0">
                    <a:moveTo>
                      <a:pt x="779" y="1"/>
                    </a:moveTo>
                    <a:cubicBezTo>
                      <a:pt x="679" y="1"/>
                      <a:pt x="596" y="102"/>
                      <a:pt x="552" y="190"/>
                    </a:cubicBezTo>
                    <a:cubicBezTo>
                      <a:pt x="135" y="976"/>
                      <a:pt x="1" y="1861"/>
                      <a:pt x="135" y="2730"/>
                    </a:cubicBezTo>
                    <a:lnTo>
                      <a:pt x="218" y="2663"/>
                    </a:lnTo>
                    <a:lnTo>
                      <a:pt x="135" y="2613"/>
                    </a:lnTo>
                    <a:cubicBezTo>
                      <a:pt x="469" y="2346"/>
                      <a:pt x="686" y="1961"/>
                      <a:pt x="786" y="1560"/>
                    </a:cubicBezTo>
                    <a:cubicBezTo>
                      <a:pt x="886" y="1143"/>
                      <a:pt x="937" y="725"/>
                      <a:pt x="937" y="307"/>
                    </a:cubicBezTo>
                    <a:cubicBezTo>
                      <a:pt x="953" y="190"/>
                      <a:pt x="937" y="23"/>
                      <a:pt x="820" y="7"/>
                    </a:cubicBezTo>
                    <a:cubicBezTo>
                      <a:pt x="806" y="3"/>
                      <a:pt x="792" y="1"/>
                      <a:pt x="77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5" name="Google Shape;1635;p40"/>
              <p:cNvSpPr/>
              <p:nvPr/>
            </p:nvSpPr>
            <p:spPr>
              <a:xfrm>
                <a:off x="6655441" y="2453378"/>
                <a:ext cx="856825" cy="895092"/>
              </a:xfrm>
              <a:custGeom>
                <a:avLst/>
                <a:gdLst/>
                <a:ahLst/>
                <a:cxnLst/>
                <a:rect l="l" t="t" r="r" b="b"/>
                <a:pathLst>
                  <a:path w="26734" h="27928" extrusionOk="0">
                    <a:moveTo>
                      <a:pt x="11462" y="0"/>
                    </a:moveTo>
                    <a:cubicBezTo>
                      <a:pt x="10160" y="0"/>
                      <a:pt x="7551" y="281"/>
                      <a:pt x="5748" y="2314"/>
                    </a:cubicBezTo>
                    <a:cubicBezTo>
                      <a:pt x="3175" y="5221"/>
                      <a:pt x="0" y="8646"/>
                      <a:pt x="0" y="8646"/>
                    </a:cubicBezTo>
                    <a:lnTo>
                      <a:pt x="2423" y="14728"/>
                    </a:lnTo>
                    <a:lnTo>
                      <a:pt x="8137" y="10016"/>
                    </a:lnTo>
                    <a:lnTo>
                      <a:pt x="8137" y="10016"/>
                    </a:lnTo>
                    <a:cubicBezTo>
                      <a:pt x="7669" y="10852"/>
                      <a:pt x="7402" y="11787"/>
                      <a:pt x="7385" y="12756"/>
                    </a:cubicBezTo>
                    <a:cubicBezTo>
                      <a:pt x="7385" y="14360"/>
                      <a:pt x="9056" y="15112"/>
                      <a:pt x="9056" y="15112"/>
                    </a:cubicBezTo>
                    <a:lnTo>
                      <a:pt x="9574" y="20008"/>
                    </a:lnTo>
                    <a:lnTo>
                      <a:pt x="7870" y="27928"/>
                    </a:lnTo>
                    <a:lnTo>
                      <a:pt x="25631" y="27209"/>
                    </a:lnTo>
                    <a:cubicBezTo>
                      <a:pt x="25330" y="24569"/>
                      <a:pt x="24445" y="22013"/>
                      <a:pt x="23008" y="19757"/>
                    </a:cubicBezTo>
                    <a:lnTo>
                      <a:pt x="23342" y="11470"/>
                    </a:lnTo>
                    <a:lnTo>
                      <a:pt x="26734" y="11470"/>
                    </a:lnTo>
                    <a:lnTo>
                      <a:pt x="25531" y="5421"/>
                    </a:lnTo>
                    <a:cubicBezTo>
                      <a:pt x="24645" y="476"/>
                      <a:pt x="17711" y="141"/>
                      <a:pt x="17711" y="141"/>
                    </a:cubicBezTo>
                    <a:lnTo>
                      <a:pt x="12264" y="41"/>
                    </a:lnTo>
                    <a:cubicBezTo>
                      <a:pt x="12264" y="41"/>
                      <a:pt x="11958" y="0"/>
                      <a:pt x="11462" y="0"/>
                    </a:cubicBezTo>
                    <a:close/>
                  </a:path>
                </a:pathLst>
              </a:custGeom>
              <a:solidFill>
                <a:srgbClr val="19B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6" name="Google Shape;1636;p40"/>
              <p:cNvSpPr/>
              <p:nvPr/>
            </p:nvSpPr>
            <p:spPr>
              <a:xfrm>
                <a:off x="7267532" y="2603564"/>
                <a:ext cx="57850" cy="318096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9925" extrusionOk="0">
                    <a:moveTo>
                      <a:pt x="17" y="0"/>
                    </a:moveTo>
                    <a:cubicBezTo>
                      <a:pt x="0" y="134"/>
                      <a:pt x="17" y="267"/>
                      <a:pt x="33" y="401"/>
                    </a:cubicBezTo>
                    <a:cubicBezTo>
                      <a:pt x="67" y="652"/>
                      <a:pt x="117" y="1019"/>
                      <a:pt x="184" y="1470"/>
                    </a:cubicBezTo>
                    <a:cubicBezTo>
                      <a:pt x="334" y="2373"/>
                      <a:pt x="551" y="3626"/>
                      <a:pt x="819" y="4979"/>
                    </a:cubicBezTo>
                    <a:lnTo>
                      <a:pt x="1487" y="8488"/>
                    </a:lnTo>
                    <a:lnTo>
                      <a:pt x="1704" y="9541"/>
                    </a:lnTo>
                    <a:cubicBezTo>
                      <a:pt x="1721" y="9674"/>
                      <a:pt x="1754" y="9808"/>
                      <a:pt x="1788" y="9925"/>
                    </a:cubicBezTo>
                    <a:cubicBezTo>
                      <a:pt x="1805" y="9791"/>
                      <a:pt x="1788" y="9658"/>
                      <a:pt x="1771" y="9541"/>
                    </a:cubicBezTo>
                    <a:cubicBezTo>
                      <a:pt x="1738" y="9273"/>
                      <a:pt x="1688" y="8922"/>
                      <a:pt x="1621" y="8471"/>
                    </a:cubicBezTo>
                    <a:cubicBezTo>
                      <a:pt x="1470" y="7569"/>
                      <a:pt x="1253" y="6316"/>
                      <a:pt x="986" y="4946"/>
                    </a:cubicBezTo>
                    <a:lnTo>
                      <a:pt x="318" y="1454"/>
                    </a:lnTo>
                    <a:lnTo>
                      <a:pt x="100" y="401"/>
                    </a:lnTo>
                    <a:cubicBezTo>
                      <a:pt x="84" y="267"/>
                      <a:pt x="50" y="134"/>
                      <a:pt x="1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7" name="Google Shape;1637;p40"/>
              <p:cNvSpPr/>
              <p:nvPr/>
            </p:nvSpPr>
            <p:spPr>
              <a:xfrm>
                <a:off x="7304999" y="2808107"/>
                <a:ext cx="209960" cy="5929"/>
              </a:xfrm>
              <a:custGeom>
                <a:avLst/>
                <a:gdLst/>
                <a:ahLst/>
                <a:cxnLst/>
                <a:rect l="l" t="t" r="r" b="b"/>
                <a:pathLst>
                  <a:path w="6551" h="185" extrusionOk="0">
                    <a:moveTo>
                      <a:pt x="3276" y="1"/>
                    </a:moveTo>
                    <a:cubicBezTo>
                      <a:pt x="1454" y="17"/>
                      <a:pt x="1" y="51"/>
                      <a:pt x="1" y="101"/>
                    </a:cubicBezTo>
                    <a:cubicBezTo>
                      <a:pt x="1" y="151"/>
                      <a:pt x="1454" y="185"/>
                      <a:pt x="3276" y="185"/>
                    </a:cubicBezTo>
                    <a:cubicBezTo>
                      <a:pt x="5097" y="168"/>
                      <a:pt x="6550" y="134"/>
                      <a:pt x="6550" y="84"/>
                    </a:cubicBezTo>
                    <a:cubicBezTo>
                      <a:pt x="6550" y="34"/>
                      <a:pt x="5080" y="1"/>
                      <a:pt x="327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8" name="Google Shape;1638;p40"/>
              <p:cNvSpPr/>
              <p:nvPr/>
            </p:nvSpPr>
            <p:spPr>
              <a:xfrm>
                <a:off x="6603488" y="2814004"/>
                <a:ext cx="975185" cy="343961"/>
              </a:xfrm>
              <a:custGeom>
                <a:avLst/>
                <a:gdLst/>
                <a:ahLst/>
                <a:cxnLst/>
                <a:rect l="l" t="t" r="r" b="b"/>
                <a:pathLst>
                  <a:path w="30427" h="10732" extrusionOk="0">
                    <a:moveTo>
                      <a:pt x="22006" y="1"/>
                    </a:moveTo>
                    <a:cubicBezTo>
                      <a:pt x="22006" y="1"/>
                      <a:pt x="22791" y="3676"/>
                      <a:pt x="22624" y="4529"/>
                    </a:cubicBezTo>
                    <a:cubicBezTo>
                      <a:pt x="22473" y="5280"/>
                      <a:pt x="10276" y="5765"/>
                      <a:pt x="7102" y="5815"/>
                    </a:cubicBezTo>
                    <a:cubicBezTo>
                      <a:pt x="7055" y="5781"/>
                      <a:pt x="7002" y="5771"/>
                      <a:pt x="6945" y="5771"/>
                    </a:cubicBezTo>
                    <a:cubicBezTo>
                      <a:pt x="6856" y="5771"/>
                      <a:pt x="6758" y="5796"/>
                      <a:pt x="6657" y="5796"/>
                    </a:cubicBezTo>
                    <a:cubicBezTo>
                      <a:pt x="6565" y="5796"/>
                      <a:pt x="6472" y="5775"/>
                      <a:pt x="6383" y="5698"/>
                    </a:cubicBezTo>
                    <a:cubicBezTo>
                      <a:pt x="6166" y="5514"/>
                      <a:pt x="5999" y="5280"/>
                      <a:pt x="5848" y="5030"/>
                    </a:cubicBezTo>
                    <a:cubicBezTo>
                      <a:pt x="5665" y="4729"/>
                      <a:pt x="5514" y="4395"/>
                      <a:pt x="5414" y="4044"/>
                    </a:cubicBezTo>
                    <a:cubicBezTo>
                      <a:pt x="5374" y="3856"/>
                      <a:pt x="5218" y="3750"/>
                      <a:pt x="5069" y="3750"/>
                    </a:cubicBezTo>
                    <a:cubicBezTo>
                      <a:pt x="4966" y="3750"/>
                      <a:pt x="4867" y="3801"/>
                      <a:pt x="4812" y="3910"/>
                    </a:cubicBezTo>
                    <a:cubicBezTo>
                      <a:pt x="4679" y="4178"/>
                      <a:pt x="4829" y="5097"/>
                      <a:pt x="5431" y="5966"/>
                    </a:cubicBezTo>
                    <a:cubicBezTo>
                      <a:pt x="5706" y="6363"/>
                      <a:pt x="5523" y="6484"/>
                      <a:pt x="5188" y="6484"/>
                    </a:cubicBezTo>
                    <a:cubicBezTo>
                      <a:pt x="4793" y="6484"/>
                      <a:pt x="4185" y="6314"/>
                      <a:pt x="3877" y="6233"/>
                    </a:cubicBezTo>
                    <a:cubicBezTo>
                      <a:pt x="3382" y="6106"/>
                      <a:pt x="2001" y="5799"/>
                      <a:pt x="1477" y="5799"/>
                    </a:cubicBezTo>
                    <a:cubicBezTo>
                      <a:pt x="1382" y="5799"/>
                      <a:pt x="1315" y="5809"/>
                      <a:pt x="1287" y="5832"/>
                    </a:cubicBezTo>
                    <a:cubicBezTo>
                      <a:pt x="1020" y="6049"/>
                      <a:pt x="1187" y="6383"/>
                      <a:pt x="1772" y="6517"/>
                    </a:cubicBezTo>
                    <a:cubicBezTo>
                      <a:pt x="2356" y="6667"/>
                      <a:pt x="4077" y="7219"/>
                      <a:pt x="3977" y="7519"/>
                    </a:cubicBezTo>
                    <a:cubicBezTo>
                      <a:pt x="3961" y="7570"/>
                      <a:pt x="3873" y="7591"/>
                      <a:pt x="3736" y="7591"/>
                    </a:cubicBezTo>
                    <a:cubicBezTo>
                      <a:pt x="3018" y="7591"/>
                      <a:pt x="953" y="7001"/>
                      <a:pt x="953" y="7001"/>
                    </a:cubicBezTo>
                    <a:cubicBezTo>
                      <a:pt x="953" y="7001"/>
                      <a:pt x="723" y="6893"/>
                      <a:pt x="516" y="6893"/>
                    </a:cubicBezTo>
                    <a:cubicBezTo>
                      <a:pt x="388" y="6893"/>
                      <a:pt x="269" y="6934"/>
                      <a:pt x="218" y="7068"/>
                    </a:cubicBezTo>
                    <a:cubicBezTo>
                      <a:pt x="0" y="7703"/>
                      <a:pt x="3192" y="8355"/>
                      <a:pt x="3493" y="8405"/>
                    </a:cubicBezTo>
                    <a:cubicBezTo>
                      <a:pt x="3695" y="8452"/>
                      <a:pt x="3636" y="8744"/>
                      <a:pt x="3439" y="8744"/>
                    </a:cubicBezTo>
                    <a:cubicBezTo>
                      <a:pt x="3424" y="8744"/>
                      <a:pt x="3408" y="8743"/>
                      <a:pt x="3392" y="8739"/>
                    </a:cubicBezTo>
                    <a:cubicBezTo>
                      <a:pt x="3223" y="8703"/>
                      <a:pt x="1768" y="8244"/>
                      <a:pt x="894" y="8244"/>
                    </a:cubicBezTo>
                    <a:cubicBezTo>
                      <a:pt x="563" y="8244"/>
                      <a:pt x="315" y="8310"/>
                      <a:pt x="251" y="8488"/>
                    </a:cubicBezTo>
                    <a:cubicBezTo>
                      <a:pt x="84" y="8990"/>
                      <a:pt x="2874" y="9040"/>
                      <a:pt x="3342" y="9541"/>
                    </a:cubicBezTo>
                    <a:cubicBezTo>
                      <a:pt x="3463" y="9671"/>
                      <a:pt x="3367" y="9712"/>
                      <a:pt x="3159" y="9712"/>
                    </a:cubicBezTo>
                    <a:cubicBezTo>
                      <a:pt x="2798" y="9712"/>
                      <a:pt x="2098" y="9588"/>
                      <a:pt x="1606" y="9588"/>
                    </a:cubicBezTo>
                    <a:cubicBezTo>
                      <a:pt x="1324" y="9588"/>
                      <a:pt x="1110" y="9629"/>
                      <a:pt x="1070" y="9758"/>
                    </a:cubicBezTo>
                    <a:cubicBezTo>
                      <a:pt x="1020" y="9925"/>
                      <a:pt x="2089" y="10009"/>
                      <a:pt x="3626" y="10226"/>
                    </a:cubicBezTo>
                    <a:cubicBezTo>
                      <a:pt x="4677" y="10371"/>
                      <a:pt x="6364" y="10403"/>
                      <a:pt x="7459" y="10403"/>
                    </a:cubicBezTo>
                    <a:cubicBezTo>
                      <a:pt x="7879" y="10403"/>
                      <a:pt x="8212" y="10398"/>
                      <a:pt x="8388" y="10393"/>
                    </a:cubicBezTo>
                    <a:cubicBezTo>
                      <a:pt x="11070" y="10544"/>
                      <a:pt x="18836" y="10732"/>
                      <a:pt x="23694" y="10732"/>
                    </a:cubicBezTo>
                    <a:cubicBezTo>
                      <a:pt x="25313" y="10732"/>
                      <a:pt x="26609" y="10711"/>
                      <a:pt x="27286" y="10661"/>
                    </a:cubicBezTo>
                    <a:cubicBezTo>
                      <a:pt x="30427" y="10443"/>
                      <a:pt x="29240" y="6367"/>
                      <a:pt x="29123" y="5381"/>
                    </a:cubicBezTo>
                    <a:cubicBezTo>
                      <a:pt x="28773" y="2473"/>
                      <a:pt x="28305" y="1"/>
                      <a:pt x="28305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9" name="Google Shape;1639;p40"/>
              <p:cNvSpPr/>
              <p:nvPr/>
            </p:nvSpPr>
            <p:spPr>
              <a:xfrm>
                <a:off x="6896393" y="2649075"/>
                <a:ext cx="32178" cy="177269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5531" extrusionOk="0">
                    <a:moveTo>
                      <a:pt x="385" y="0"/>
                    </a:moveTo>
                    <a:cubicBezTo>
                      <a:pt x="385" y="268"/>
                      <a:pt x="419" y="552"/>
                      <a:pt x="486" y="836"/>
                    </a:cubicBezTo>
                    <a:lnTo>
                      <a:pt x="636" y="1738"/>
                    </a:lnTo>
                    <a:lnTo>
                      <a:pt x="736" y="2256"/>
                    </a:lnTo>
                    <a:cubicBezTo>
                      <a:pt x="786" y="2440"/>
                      <a:pt x="820" y="2640"/>
                      <a:pt x="820" y="2824"/>
                    </a:cubicBezTo>
                    <a:cubicBezTo>
                      <a:pt x="836" y="2908"/>
                      <a:pt x="820" y="2991"/>
                      <a:pt x="786" y="3075"/>
                    </a:cubicBezTo>
                    <a:cubicBezTo>
                      <a:pt x="770" y="3158"/>
                      <a:pt x="719" y="3242"/>
                      <a:pt x="686" y="3342"/>
                    </a:cubicBezTo>
                    <a:cubicBezTo>
                      <a:pt x="603" y="3509"/>
                      <a:pt x="536" y="3676"/>
                      <a:pt x="486" y="3843"/>
                    </a:cubicBezTo>
                    <a:cubicBezTo>
                      <a:pt x="369" y="4177"/>
                      <a:pt x="285" y="4462"/>
                      <a:pt x="202" y="4712"/>
                    </a:cubicBezTo>
                    <a:cubicBezTo>
                      <a:pt x="118" y="4979"/>
                      <a:pt x="34" y="5247"/>
                      <a:pt x="1" y="5531"/>
                    </a:cubicBezTo>
                    <a:cubicBezTo>
                      <a:pt x="135" y="5280"/>
                      <a:pt x="252" y="5030"/>
                      <a:pt x="318" y="4762"/>
                    </a:cubicBezTo>
                    <a:lnTo>
                      <a:pt x="636" y="3893"/>
                    </a:lnTo>
                    <a:cubicBezTo>
                      <a:pt x="703" y="3743"/>
                      <a:pt x="770" y="3576"/>
                      <a:pt x="836" y="3409"/>
                    </a:cubicBezTo>
                    <a:cubicBezTo>
                      <a:pt x="870" y="3325"/>
                      <a:pt x="920" y="3242"/>
                      <a:pt x="953" y="3142"/>
                    </a:cubicBezTo>
                    <a:cubicBezTo>
                      <a:pt x="987" y="3025"/>
                      <a:pt x="1004" y="2924"/>
                      <a:pt x="1004" y="2824"/>
                    </a:cubicBezTo>
                    <a:cubicBezTo>
                      <a:pt x="987" y="2624"/>
                      <a:pt x="953" y="2423"/>
                      <a:pt x="903" y="2223"/>
                    </a:cubicBezTo>
                    <a:lnTo>
                      <a:pt x="803" y="1705"/>
                    </a:lnTo>
                    <a:lnTo>
                      <a:pt x="603" y="802"/>
                    </a:lnTo>
                    <a:cubicBezTo>
                      <a:pt x="569" y="535"/>
                      <a:pt x="486" y="251"/>
                      <a:pt x="38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0" name="Google Shape;1640;p40"/>
              <p:cNvSpPr/>
              <p:nvPr/>
            </p:nvSpPr>
            <p:spPr>
              <a:xfrm>
                <a:off x="7119717" y="2091084"/>
                <a:ext cx="204062" cy="423829"/>
              </a:xfrm>
              <a:custGeom>
                <a:avLst/>
                <a:gdLst/>
                <a:ahLst/>
                <a:cxnLst/>
                <a:rect l="l" t="t" r="r" b="b"/>
                <a:pathLst>
                  <a:path w="6367" h="13224" extrusionOk="0">
                    <a:moveTo>
                      <a:pt x="351" y="0"/>
                    </a:moveTo>
                    <a:lnTo>
                      <a:pt x="351" y="0"/>
                    </a:lnTo>
                    <a:cubicBezTo>
                      <a:pt x="836" y="618"/>
                      <a:pt x="1354" y="1337"/>
                      <a:pt x="1270" y="2122"/>
                    </a:cubicBezTo>
                    <a:cubicBezTo>
                      <a:pt x="1187" y="2807"/>
                      <a:pt x="635" y="3425"/>
                      <a:pt x="719" y="4110"/>
                    </a:cubicBezTo>
                    <a:cubicBezTo>
                      <a:pt x="836" y="4896"/>
                      <a:pt x="1738" y="5414"/>
                      <a:pt x="1788" y="6216"/>
                    </a:cubicBezTo>
                    <a:cubicBezTo>
                      <a:pt x="1822" y="6867"/>
                      <a:pt x="1254" y="7385"/>
                      <a:pt x="853" y="7903"/>
                    </a:cubicBezTo>
                    <a:cubicBezTo>
                      <a:pt x="268" y="8672"/>
                      <a:pt x="0" y="9641"/>
                      <a:pt x="117" y="10593"/>
                    </a:cubicBezTo>
                    <a:cubicBezTo>
                      <a:pt x="251" y="11546"/>
                      <a:pt x="819" y="12398"/>
                      <a:pt x="1655" y="12882"/>
                    </a:cubicBezTo>
                    <a:cubicBezTo>
                      <a:pt x="2069" y="13110"/>
                      <a:pt x="2528" y="13223"/>
                      <a:pt x="2987" y="13223"/>
                    </a:cubicBezTo>
                    <a:cubicBezTo>
                      <a:pt x="3472" y="13223"/>
                      <a:pt x="3958" y="13098"/>
                      <a:pt x="4395" y="12849"/>
                    </a:cubicBezTo>
                    <a:cubicBezTo>
                      <a:pt x="5147" y="12398"/>
                      <a:pt x="5598" y="11579"/>
                      <a:pt x="5899" y="10744"/>
                    </a:cubicBezTo>
                    <a:cubicBezTo>
                      <a:pt x="6266" y="9658"/>
                      <a:pt x="6366" y="8371"/>
                      <a:pt x="5732" y="7435"/>
                    </a:cubicBezTo>
                    <a:cubicBezTo>
                      <a:pt x="5464" y="7051"/>
                      <a:pt x="5080" y="6717"/>
                      <a:pt x="4996" y="6266"/>
                    </a:cubicBezTo>
                    <a:cubicBezTo>
                      <a:pt x="4896" y="5681"/>
                      <a:pt x="5297" y="5130"/>
                      <a:pt x="5364" y="4545"/>
                    </a:cubicBezTo>
                    <a:cubicBezTo>
                      <a:pt x="5464" y="3759"/>
                      <a:pt x="4913" y="3041"/>
                      <a:pt x="4311" y="2540"/>
                    </a:cubicBezTo>
                    <a:cubicBezTo>
                      <a:pt x="3710" y="2022"/>
                      <a:pt x="3008" y="1604"/>
                      <a:pt x="2557" y="952"/>
                    </a:cubicBez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1" name="Google Shape;1641;p40"/>
              <p:cNvSpPr/>
              <p:nvPr/>
            </p:nvSpPr>
            <p:spPr>
              <a:xfrm>
                <a:off x="7274487" y="2656030"/>
                <a:ext cx="59453" cy="315981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985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17" y="3376"/>
                      <a:pt x="351" y="6483"/>
                      <a:pt x="418" y="9859"/>
                    </a:cubicBezTo>
                    <a:cubicBezTo>
                      <a:pt x="919" y="9808"/>
                      <a:pt x="1387" y="9708"/>
                      <a:pt x="1688" y="9458"/>
                    </a:cubicBezTo>
                    <a:cubicBezTo>
                      <a:pt x="1855" y="8021"/>
                      <a:pt x="769" y="3643"/>
                      <a:pt x="0" y="1"/>
                    </a:cubicBezTo>
                    <a:close/>
                  </a:path>
                </a:pathLst>
              </a:custGeom>
              <a:solidFill>
                <a:srgbClr val="263238">
                  <a:alpha val="31764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2" name="Google Shape;1642;p40"/>
              <p:cNvSpPr/>
              <p:nvPr/>
            </p:nvSpPr>
            <p:spPr>
              <a:xfrm>
                <a:off x="7009946" y="2560104"/>
                <a:ext cx="16634" cy="46697"/>
              </a:xfrm>
              <a:custGeom>
                <a:avLst/>
                <a:gdLst/>
                <a:ahLst/>
                <a:cxnLst/>
                <a:rect l="l" t="t" r="r" b="b"/>
                <a:pathLst>
                  <a:path w="519" h="1457" extrusionOk="0">
                    <a:moveTo>
                      <a:pt x="462" y="0"/>
                    </a:moveTo>
                    <a:cubicBezTo>
                      <a:pt x="416" y="0"/>
                      <a:pt x="245" y="291"/>
                      <a:pt x="134" y="688"/>
                    </a:cubicBezTo>
                    <a:cubicBezTo>
                      <a:pt x="17" y="1089"/>
                      <a:pt x="0" y="1440"/>
                      <a:pt x="50" y="1456"/>
                    </a:cubicBezTo>
                    <a:cubicBezTo>
                      <a:pt x="100" y="1456"/>
                      <a:pt x="184" y="1139"/>
                      <a:pt x="301" y="738"/>
                    </a:cubicBezTo>
                    <a:cubicBezTo>
                      <a:pt x="418" y="337"/>
                      <a:pt x="518" y="19"/>
                      <a:pt x="468" y="3"/>
                    </a:cubicBezTo>
                    <a:cubicBezTo>
                      <a:pt x="466" y="1"/>
                      <a:pt x="464" y="0"/>
                      <a:pt x="462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3" name="Google Shape;1643;p40"/>
              <p:cNvSpPr/>
              <p:nvPr/>
            </p:nvSpPr>
            <p:spPr>
              <a:xfrm>
                <a:off x="6869086" y="2581033"/>
                <a:ext cx="28973" cy="25416"/>
              </a:xfrm>
              <a:custGeom>
                <a:avLst/>
                <a:gdLst/>
                <a:ahLst/>
                <a:cxnLst/>
                <a:rect l="l" t="t" r="r" b="b"/>
                <a:pathLst>
                  <a:path w="904" h="793" extrusionOk="0">
                    <a:moveTo>
                      <a:pt x="57" y="0"/>
                    </a:moveTo>
                    <a:cubicBezTo>
                      <a:pt x="54" y="0"/>
                      <a:pt x="53" y="1"/>
                      <a:pt x="51" y="1"/>
                    </a:cubicBezTo>
                    <a:cubicBezTo>
                      <a:pt x="1" y="35"/>
                      <a:pt x="135" y="269"/>
                      <a:pt x="368" y="486"/>
                    </a:cubicBezTo>
                    <a:cubicBezTo>
                      <a:pt x="576" y="679"/>
                      <a:pt x="783" y="792"/>
                      <a:pt x="851" y="792"/>
                    </a:cubicBezTo>
                    <a:cubicBezTo>
                      <a:pt x="860" y="792"/>
                      <a:pt x="866" y="790"/>
                      <a:pt x="870" y="787"/>
                    </a:cubicBezTo>
                    <a:cubicBezTo>
                      <a:pt x="903" y="753"/>
                      <a:pt x="719" y="569"/>
                      <a:pt x="485" y="352"/>
                    </a:cubicBezTo>
                    <a:cubicBezTo>
                      <a:pt x="278" y="161"/>
                      <a:pt x="102" y="0"/>
                      <a:pt x="57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4" name="Google Shape;1644;p40"/>
              <p:cNvSpPr/>
              <p:nvPr/>
            </p:nvSpPr>
            <p:spPr>
              <a:xfrm>
                <a:off x="6873381" y="2706348"/>
                <a:ext cx="15576" cy="39165"/>
              </a:xfrm>
              <a:custGeom>
                <a:avLst/>
                <a:gdLst/>
                <a:ahLst/>
                <a:cxnLst/>
                <a:rect l="l" t="t" r="r" b="b"/>
                <a:pathLst>
                  <a:path w="486" h="1222" extrusionOk="0">
                    <a:moveTo>
                      <a:pt x="431" y="0"/>
                    </a:moveTo>
                    <a:cubicBezTo>
                      <a:pt x="391" y="0"/>
                      <a:pt x="231" y="246"/>
                      <a:pt x="117" y="586"/>
                    </a:cubicBezTo>
                    <a:cubicBezTo>
                      <a:pt x="17" y="920"/>
                      <a:pt x="1" y="1221"/>
                      <a:pt x="51" y="1221"/>
                    </a:cubicBezTo>
                    <a:cubicBezTo>
                      <a:pt x="52" y="1221"/>
                      <a:pt x="54" y="1222"/>
                      <a:pt x="55" y="1222"/>
                    </a:cubicBezTo>
                    <a:cubicBezTo>
                      <a:pt x="106" y="1222"/>
                      <a:pt x="188" y="960"/>
                      <a:pt x="301" y="636"/>
                    </a:cubicBezTo>
                    <a:cubicBezTo>
                      <a:pt x="402" y="302"/>
                      <a:pt x="485" y="18"/>
                      <a:pt x="435" y="1"/>
                    </a:cubicBezTo>
                    <a:cubicBezTo>
                      <a:pt x="434" y="1"/>
                      <a:pt x="433" y="0"/>
                      <a:pt x="431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5" name="Google Shape;1645;p40"/>
              <p:cNvSpPr/>
              <p:nvPr/>
            </p:nvSpPr>
            <p:spPr>
              <a:xfrm>
                <a:off x="6936039" y="2498376"/>
                <a:ext cx="36441" cy="5737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79" extrusionOk="0">
                    <a:moveTo>
                      <a:pt x="791" y="1"/>
                    </a:moveTo>
                    <a:cubicBezTo>
                      <a:pt x="723" y="1"/>
                      <a:pt x="648" y="3"/>
                      <a:pt x="569" y="7"/>
                    </a:cubicBezTo>
                    <a:cubicBezTo>
                      <a:pt x="251" y="7"/>
                      <a:pt x="0" y="57"/>
                      <a:pt x="0" y="107"/>
                    </a:cubicBezTo>
                    <a:cubicBezTo>
                      <a:pt x="0" y="149"/>
                      <a:pt x="170" y="179"/>
                      <a:pt x="407" y="179"/>
                    </a:cubicBezTo>
                    <a:cubicBezTo>
                      <a:pt x="458" y="179"/>
                      <a:pt x="512" y="177"/>
                      <a:pt x="569" y="174"/>
                    </a:cubicBezTo>
                    <a:cubicBezTo>
                      <a:pt x="886" y="158"/>
                      <a:pt x="1137" y="107"/>
                      <a:pt x="1137" y="57"/>
                    </a:cubicBezTo>
                    <a:cubicBezTo>
                      <a:pt x="1137" y="20"/>
                      <a:pt x="996" y="1"/>
                      <a:pt x="791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6" name="Google Shape;1646;p40"/>
              <p:cNvSpPr/>
              <p:nvPr/>
            </p:nvSpPr>
            <p:spPr>
              <a:xfrm>
                <a:off x="6970845" y="2670484"/>
                <a:ext cx="22531" cy="4031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258" extrusionOk="0">
                    <a:moveTo>
                      <a:pt x="51" y="1"/>
                    </a:moveTo>
                    <a:lnTo>
                      <a:pt x="51" y="1"/>
                    </a:lnTo>
                    <a:cubicBezTo>
                      <a:pt x="17" y="17"/>
                      <a:pt x="0" y="352"/>
                      <a:pt x="184" y="719"/>
                    </a:cubicBezTo>
                    <a:cubicBezTo>
                      <a:pt x="355" y="1060"/>
                      <a:pt x="612" y="1257"/>
                      <a:pt x="661" y="1257"/>
                    </a:cubicBezTo>
                    <a:cubicBezTo>
                      <a:pt x="665" y="1257"/>
                      <a:pt x="668" y="1256"/>
                      <a:pt x="669" y="1254"/>
                    </a:cubicBezTo>
                    <a:cubicBezTo>
                      <a:pt x="702" y="1220"/>
                      <a:pt x="518" y="986"/>
                      <a:pt x="351" y="636"/>
                    </a:cubicBezTo>
                    <a:cubicBezTo>
                      <a:pt x="168" y="301"/>
                      <a:pt x="101" y="1"/>
                      <a:pt x="51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7" name="Google Shape;1647;p40"/>
              <p:cNvSpPr/>
              <p:nvPr/>
            </p:nvSpPr>
            <p:spPr>
              <a:xfrm>
                <a:off x="7146479" y="2665549"/>
                <a:ext cx="38588" cy="31890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995" extrusionOk="0">
                    <a:moveTo>
                      <a:pt x="1159" y="1"/>
                    </a:moveTo>
                    <a:cubicBezTo>
                      <a:pt x="1098" y="1"/>
                      <a:pt x="847" y="192"/>
                      <a:pt x="552" y="455"/>
                    </a:cubicBezTo>
                    <a:cubicBezTo>
                      <a:pt x="235" y="723"/>
                      <a:pt x="1" y="957"/>
                      <a:pt x="18" y="990"/>
                    </a:cubicBezTo>
                    <a:cubicBezTo>
                      <a:pt x="20" y="993"/>
                      <a:pt x="25" y="994"/>
                      <a:pt x="32" y="994"/>
                    </a:cubicBezTo>
                    <a:cubicBezTo>
                      <a:pt x="102" y="994"/>
                      <a:pt x="379" y="834"/>
                      <a:pt x="669" y="589"/>
                    </a:cubicBezTo>
                    <a:cubicBezTo>
                      <a:pt x="987" y="305"/>
                      <a:pt x="1204" y="38"/>
                      <a:pt x="1171" y="4"/>
                    </a:cubicBezTo>
                    <a:cubicBezTo>
                      <a:pt x="1168" y="2"/>
                      <a:pt x="1164" y="1"/>
                      <a:pt x="1159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8" name="Google Shape;1648;p40"/>
              <p:cNvSpPr/>
              <p:nvPr/>
            </p:nvSpPr>
            <p:spPr>
              <a:xfrm>
                <a:off x="7058117" y="2635518"/>
                <a:ext cx="32178" cy="22884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714" extrusionOk="0">
                    <a:moveTo>
                      <a:pt x="953" y="0"/>
                    </a:moveTo>
                    <a:cubicBezTo>
                      <a:pt x="888" y="0"/>
                      <a:pt x="677" y="125"/>
                      <a:pt x="452" y="290"/>
                    </a:cubicBezTo>
                    <a:cubicBezTo>
                      <a:pt x="185" y="490"/>
                      <a:pt x="1" y="674"/>
                      <a:pt x="34" y="707"/>
                    </a:cubicBezTo>
                    <a:cubicBezTo>
                      <a:pt x="38" y="711"/>
                      <a:pt x="45" y="713"/>
                      <a:pt x="53" y="713"/>
                    </a:cubicBezTo>
                    <a:cubicBezTo>
                      <a:pt x="121" y="713"/>
                      <a:pt x="330" y="601"/>
                      <a:pt x="552" y="423"/>
                    </a:cubicBezTo>
                    <a:cubicBezTo>
                      <a:pt x="820" y="240"/>
                      <a:pt x="1004" y="56"/>
                      <a:pt x="970" y="6"/>
                    </a:cubicBezTo>
                    <a:cubicBezTo>
                      <a:pt x="967" y="2"/>
                      <a:pt x="961" y="0"/>
                      <a:pt x="953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9" name="Google Shape;1649;p40"/>
              <p:cNvSpPr/>
              <p:nvPr/>
            </p:nvSpPr>
            <p:spPr>
              <a:xfrm>
                <a:off x="7095616" y="2524753"/>
                <a:ext cx="40736" cy="34005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061" extrusionOk="0">
                    <a:moveTo>
                      <a:pt x="42" y="0"/>
                    </a:moveTo>
                    <a:cubicBezTo>
                      <a:pt x="39" y="0"/>
                      <a:pt x="36" y="1"/>
                      <a:pt x="34" y="3"/>
                    </a:cubicBezTo>
                    <a:cubicBezTo>
                      <a:pt x="1" y="36"/>
                      <a:pt x="184" y="354"/>
                      <a:pt x="535" y="655"/>
                    </a:cubicBezTo>
                    <a:cubicBezTo>
                      <a:pt x="851" y="925"/>
                      <a:pt x="1167" y="1061"/>
                      <a:pt x="1239" y="1061"/>
                    </a:cubicBezTo>
                    <a:cubicBezTo>
                      <a:pt x="1247" y="1061"/>
                      <a:pt x="1252" y="1059"/>
                      <a:pt x="1254" y="1056"/>
                    </a:cubicBezTo>
                    <a:cubicBezTo>
                      <a:pt x="1270" y="1005"/>
                      <a:pt x="986" y="805"/>
                      <a:pt x="652" y="521"/>
                    </a:cubicBezTo>
                    <a:cubicBezTo>
                      <a:pt x="337" y="253"/>
                      <a:pt x="96" y="0"/>
                      <a:pt x="42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0" name="Google Shape;1650;p40"/>
              <p:cNvSpPr/>
              <p:nvPr/>
            </p:nvSpPr>
            <p:spPr>
              <a:xfrm>
                <a:off x="7212887" y="2527894"/>
                <a:ext cx="32691" cy="23909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746" extrusionOk="0">
                    <a:moveTo>
                      <a:pt x="974" y="0"/>
                    </a:moveTo>
                    <a:cubicBezTo>
                      <a:pt x="918" y="0"/>
                      <a:pt x="692" y="126"/>
                      <a:pt x="452" y="306"/>
                    </a:cubicBezTo>
                    <a:cubicBezTo>
                      <a:pt x="201" y="506"/>
                      <a:pt x="1" y="707"/>
                      <a:pt x="34" y="740"/>
                    </a:cubicBezTo>
                    <a:cubicBezTo>
                      <a:pt x="38" y="744"/>
                      <a:pt x="43" y="746"/>
                      <a:pt x="51" y="746"/>
                    </a:cubicBezTo>
                    <a:cubicBezTo>
                      <a:pt x="116" y="746"/>
                      <a:pt x="329" y="619"/>
                      <a:pt x="569" y="440"/>
                    </a:cubicBezTo>
                    <a:cubicBezTo>
                      <a:pt x="836" y="239"/>
                      <a:pt x="1020" y="55"/>
                      <a:pt x="987" y="5"/>
                    </a:cubicBezTo>
                    <a:cubicBezTo>
                      <a:pt x="985" y="2"/>
                      <a:pt x="981" y="0"/>
                      <a:pt x="974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1" name="Google Shape;1651;p40"/>
              <p:cNvSpPr/>
              <p:nvPr/>
            </p:nvSpPr>
            <p:spPr>
              <a:xfrm>
                <a:off x="7334452" y="2525907"/>
                <a:ext cx="12884" cy="45575"/>
              </a:xfrm>
              <a:custGeom>
                <a:avLst/>
                <a:gdLst/>
                <a:ahLst/>
                <a:cxnLst/>
                <a:rect l="l" t="t" r="r" b="b"/>
                <a:pathLst>
                  <a:path w="402" h="1422" extrusionOk="0">
                    <a:moveTo>
                      <a:pt x="318" y="0"/>
                    </a:moveTo>
                    <a:cubicBezTo>
                      <a:pt x="285" y="0"/>
                      <a:pt x="218" y="318"/>
                      <a:pt x="151" y="702"/>
                    </a:cubicBezTo>
                    <a:cubicBezTo>
                      <a:pt x="67" y="1086"/>
                      <a:pt x="1" y="1404"/>
                      <a:pt x="34" y="1421"/>
                    </a:cubicBezTo>
                    <a:cubicBezTo>
                      <a:pt x="35" y="1421"/>
                      <a:pt x="37" y="1421"/>
                      <a:pt x="38" y="1421"/>
                    </a:cubicBezTo>
                    <a:cubicBezTo>
                      <a:pt x="92" y="1421"/>
                      <a:pt x="237" y="1126"/>
                      <a:pt x="318" y="736"/>
                    </a:cubicBezTo>
                    <a:cubicBezTo>
                      <a:pt x="402" y="335"/>
                      <a:pt x="368" y="0"/>
                      <a:pt x="318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2" name="Google Shape;1652;p40"/>
              <p:cNvSpPr/>
              <p:nvPr/>
            </p:nvSpPr>
            <p:spPr>
              <a:xfrm>
                <a:off x="7310896" y="2638691"/>
                <a:ext cx="41793" cy="36761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147" extrusionOk="0">
                    <a:moveTo>
                      <a:pt x="49" y="0"/>
                    </a:moveTo>
                    <a:cubicBezTo>
                      <a:pt x="42" y="0"/>
                      <a:pt x="37" y="2"/>
                      <a:pt x="34" y="7"/>
                    </a:cubicBezTo>
                    <a:cubicBezTo>
                      <a:pt x="0" y="40"/>
                      <a:pt x="251" y="324"/>
                      <a:pt x="602" y="642"/>
                    </a:cubicBezTo>
                    <a:cubicBezTo>
                      <a:pt x="915" y="923"/>
                      <a:pt x="1213" y="1146"/>
                      <a:pt x="1263" y="1146"/>
                    </a:cubicBezTo>
                    <a:cubicBezTo>
                      <a:pt x="1267" y="1146"/>
                      <a:pt x="1269" y="1145"/>
                      <a:pt x="1270" y="1143"/>
                    </a:cubicBezTo>
                    <a:cubicBezTo>
                      <a:pt x="1304" y="1110"/>
                      <a:pt x="1053" y="826"/>
                      <a:pt x="719" y="508"/>
                    </a:cubicBezTo>
                    <a:cubicBezTo>
                      <a:pt x="400" y="220"/>
                      <a:pt x="123" y="0"/>
                      <a:pt x="49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3" name="Google Shape;1653;p40"/>
              <p:cNvSpPr/>
              <p:nvPr/>
            </p:nvSpPr>
            <p:spPr>
              <a:xfrm>
                <a:off x="7326953" y="2737341"/>
                <a:ext cx="31088" cy="38236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193" extrusionOk="0">
                    <a:moveTo>
                      <a:pt x="42" y="0"/>
                    </a:moveTo>
                    <a:cubicBezTo>
                      <a:pt x="39" y="0"/>
                      <a:pt x="36" y="1"/>
                      <a:pt x="34" y="3"/>
                    </a:cubicBezTo>
                    <a:cubicBezTo>
                      <a:pt x="1" y="37"/>
                      <a:pt x="168" y="321"/>
                      <a:pt x="402" y="638"/>
                    </a:cubicBezTo>
                    <a:cubicBezTo>
                      <a:pt x="637" y="952"/>
                      <a:pt x="858" y="1193"/>
                      <a:pt x="912" y="1193"/>
                    </a:cubicBezTo>
                    <a:cubicBezTo>
                      <a:pt x="915" y="1193"/>
                      <a:pt x="918" y="1192"/>
                      <a:pt x="920" y="1190"/>
                    </a:cubicBezTo>
                    <a:cubicBezTo>
                      <a:pt x="970" y="1156"/>
                      <a:pt x="803" y="872"/>
                      <a:pt x="552" y="538"/>
                    </a:cubicBezTo>
                    <a:cubicBezTo>
                      <a:pt x="317" y="240"/>
                      <a:pt x="96" y="0"/>
                      <a:pt x="42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4" name="Google Shape;1654;p40"/>
              <p:cNvSpPr/>
              <p:nvPr/>
            </p:nvSpPr>
            <p:spPr>
              <a:xfrm>
                <a:off x="7218239" y="2772179"/>
                <a:ext cx="40191" cy="56857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774" extrusionOk="0">
                    <a:moveTo>
                      <a:pt x="1214" y="0"/>
                    </a:moveTo>
                    <a:cubicBezTo>
                      <a:pt x="1155" y="0"/>
                      <a:pt x="821" y="326"/>
                      <a:pt x="502" y="804"/>
                    </a:cubicBezTo>
                    <a:cubicBezTo>
                      <a:pt x="168" y="1289"/>
                      <a:pt x="1" y="1740"/>
                      <a:pt x="34" y="1773"/>
                    </a:cubicBezTo>
                    <a:cubicBezTo>
                      <a:pt x="35" y="1774"/>
                      <a:pt x="36" y="1774"/>
                      <a:pt x="38" y="1774"/>
                    </a:cubicBezTo>
                    <a:cubicBezTo>
                      <a:pt x="95" y="1774"/>
                      <a:pt x="341" y="1379"/>
                      <a:pt x="652" y="905"/>
                    </a:cubicBezTo>
                    <a:cubicBezTo>
                      <a:pt x="970" y="420"/>
                      <a:pt x="1254" y="36"/>
                      <a:pt x="1221" y="2"/>
                    </a:cubicBezTo>
                    <a:cubicBezTo>
                      <a:pt x="1219" y="1"/>
                      <a:pt x="1217" y="0"/>
                      <a:pt x="1214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5" name="Google Shape;1655;p40"/>
              <p:cNvSpPr/>
              <p:nvPr/>
            </p:nvSpPr>
            <p:spPr>
              <a:xfrm>
                <a:off x="7094013" y="2766314"/>
                <a:ext cx="28428" cy="52562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640" extrusionOk="0">
                    <a:moveTo>
                      <a:pt x="53" y="1"/>
                    </a:moveTo>
                    <a:cubicBezTo>
                      <a:pt x="52" y="1"/>
                      <a:pt x="51" y="1"/>
                      <a:pt x="51" y="2"/>
                    </a:cubicBezTo>
                    <a:cubicBezTo>
                      <a:pt x="0" y="35"/>
                      <a:pt x="151" y="419"/>
                      <a:pt x="368" y="870"/>
                    </a:cubicBezTo>
                    <a:cubicBezTo>
                      <a:pt x="580" y="1295"/>
                      <a:pt x="793" y="1640"/>
                      <a:pt x="833" y="1640"/>
                    </a:cubicBezTo>
                    <a:cubicBezTo>
                      <a:pt x="834" y="1640"/>
                      <a:pt x="835" y="1639"/>
                      <a:pt x="836" y="1639"/>
                    </a:cubicBezTo>
                    <a:cubicBezTo>
                      <a:pt x="886" y="1622"/>
                      <a:pt x="736" y="1238"/>
                      <a:pt x="518" y="787"/>
                    </a:cubicBezTo>
                    <a:cubicBezTo>
                      <a:pt x="306" y="346"/>
                      <a:pt x="94" y="1"/>
                      <a:pt x="53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6" name="Google Shape;1656;p40"/>
              <p:cNvSpPr/>
              <p:nvPr/>
            </p:nvSpPr>
            <p:spPr>
              <a:xfrm>
                <a:off x="6946744" y="2789806"/>
                <a:ext cx="50895" cy="43075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1344" extrusionOk="0">
                    <a:moveTo>
                      <a:pt x="1548" y="1"/>
                    </a:moveTo>
                    <a:cubicBezTo>
                      <a:pt x="1496" y="1"/>
                      <a:pt x="1146" y="258"/>
                      <a:pt x="736" y="605"/>
                    </a:cubicBezTo>
                    <a:cubicBezTo>
                      <a:pt x="318" y="973"/>
                      <a:pt x="1" y="1307"/>
                      <a:pt x="34" y="1340"/>
                    </a:cubicBezTo>
                    <a:cubicBezTo>
                      <a:pt x="36" y="1342"/>
                      <a:pt x="39" y="1343"/>
                      <a:pt x="43" y="1343"/>
                    </a:cubicBezTo>
                    <a:cubicBezTo>
                      <a:pt x="109" y="1343"/>
                      <a:pt x="459" y="1086"/>
                      <a:pt x="853" y="739"/>
                    </a:cubicBezTo>
                    <a:cubicBezTo>
                      <a:pt x="1287" y="371"/>
                      <a:pt x="1588" y="37"/>
                      <a:pt x="1555" y="4"/>
                    </a:cubicBezTo>
                    <a:cubicBezTo>
                      <a:pt x="1554" y="2"/>
                      <a:pt x="1551" y="1"/>
                      <a:pt x="1548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7" name="Google Shape;1657;p40"/>
              <p:cNvSpPr/>
              <p:nvPr/>
            </p:nvSpPr>
            <p:spPr>
              <a:xfrm>
                <a:off x="7000844" y="2881918"/>
                <a:ext cx="44453" cy="4304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43" extrusionOk="0">
                    <a:moveTo>
                      <a:pt x="28" y="0"/>
                    </a:moveTo>
                    <a:cubicBezTo>
                      <a:pt x="23" y="0"/>
                      <a:pt x="19" y="1"/>
                      <a:pt x="17" y="4"/>
                    </a:cubicBezTo>
                    <a:cubicBezTo>
                      <a:pt x="0" y="54"/>
                      <a:pt x="301" y="321"/>
                      <a:pt x="669" y="689"/>
                    </a:cubicBezTo>
                    <a:cubicBezTo>
                      <a:pt x="1002" y="1038"/>
                      <a:pt x="1276" y="1343"/>
                      <a:pt x="1345" y="1343"/>
                    </a:cubicBezTo>
                    <a:cubicBezTo>
                      <a:pt x="1348" y="1343"/>
                      <a:pt x="1351" y="1342"/>
                      <a:pt x="1354" y="1340"/>
                    </a:cubicBezTo>
                    <a:cubicBezTo>
                      <a:pt x="1387" y="1307"/>
                      <a:pt x="1153" y="939"/>
                      <a:pt x="785" y="572"/>
                    </a:cubicBezTo>
                    <a:cubicBezTo>
                      <a:pt x="443" y="213"/>
                      <a:pt x="100" y="0"/>
                      <a:pt x="28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8" name="Google Shape;1658;p40"/>
              <p:cNvSpPr/>
              <p:nvPr/>
            </p:nvSpPr>
            <p:spPr>
              <a:xfrm>
                <a:off x="7129365" y="2879258"/>
                <a:ext cx="31088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558" extrusionOk="0">
                    <a:moveTo>
                      <a:pt x="928" y="0"/>
                    </a:moveTo>
                    <a:cubicBezTo>
                      <a:pt x="871" y="0"/>
                      <a:pt x="588" y="277"/>
                      <a:pt x="351" y="688"/>
                    </a:cubicBezTo>
                    <a:cubicBezTo>
                      <a:pt x="100" y="1139"/>
                      <a:pt x="0" y="1540"/>
                      <a:pt x="50" y="1557"/>
                    </a:cubicBezTo>
                    <a:cubicBezTo>
                      <a:pt x="51" y="1557"/>
                      <a:pt x="53" y="1557"/>
                      <a:pt x="54" y="1557"/>
                    </a:cubicBezTo>
                    <a:cubicBezTo>
                      <a:pt x="107" y="1557"/>
                      <a:pt x="256" y="1196"/>
                      <a:pt x="501" y="772"/>
                    </a:cubicBezTo>
                    <a:cubicBezTo>
                      <a:pt x="735" y="354"/>
                      <a:pt x="969" y="36"/>
                      <a:pt x="936" y="3"/>
                    </a:cubicBezTo>
                    <a:cubicBezTo>
                      <a:pt x="934" y="1"/>
                      <a:pt x="932" y="0"/>
                      <a:pt x="928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9" name="Google Shape;1659;p40"/>
              <p:cNvSpPr/>
              <p:nvPr/>
            </p:nvSpPr>
            <p:spPr>
              <a:xfrm>
                <a:off x="7201637" y="2900667"/>
                <a:ext cx="51985" cy="41985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310" extrusionOk="0">
                    <a:moveTo>
                      <a:pt x="43" y="1"/>
                    </a:moveTo>
                    <a:cubicBezTo>
                      <a:pt x="39" y="1"/>
                      <a:pt x="36" y="1"/>
                      <a:pt x="34" y="3"/>
                    </a:cubicBezTo>
                    <a:cubicBezTo>
                      <a:pt x="1" y="53"/>
                      <a:pt x="335" y="371"/>
                      <a:pt x="753" y="722"/>
                    </a:cubicBezTo>
                    <a:cubicBezTo>
                      <a:pt x="1161" y="1067"/>
                      <a:pt x="1511" y="1310"/>
                      <a:pt x="1579" y="1310"/>
                    </a:cubicBezTo>
                    <a:cubicBezTo>
                      <a:pt x="1583" y="1310"/>
                      <a:pt x="1586" y="1309"/>
                      <a:pt x="1588" y="1307"/>
                    </a:cubicBezTo>
                    <a:cubicBezTo>
                      <a:pt x="1622" y="1273"/>
                      <a:pt x="1304" y="956"/>
                      <a:pt x="870" y="588"/>
                    </a:cubicBezTo>
                    <a:cubicBezTo>
                      <a:pt x="460" y="257"/>
                      <a:pt x="110" y="1"/>
                      <a:pt x="43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0" name="Google Shape;1660;p40"/>
              <p:cNvSpPr/>
              <p:nvPr/>
            </p:nvSpPr>
            <p:spPr>
              <a:xfrm>
                <a:off x="7200580" y="2592186"/>
                <a:ext cx="42338" cy="29935"/>
              </a:xfrm>
              <a:custGeom>
                <a:avLst/>
                <a:gdLst/>
                <a:ahLst/>
                <a:cxnLst/>
                <a:rect l="l" t="t" r="r" b="b"/>
                <a:pathLst>
                  <a:path w="1321" h="934" extrusionOk="0">
                    <a:moveTo>
                      <a:pt x="44" y="1"/>
                    </a:moveTo>
                    <a:cubicBezTo>
                      <a:pt x="40" y="1"/>
                      <a:pt x="36" y="2"/>
                      <a:pt x="34" y="4"/>
                    </a:cubicBezTo>
                    <a:cubicBezTo>
                      <a:pt x="0" y="38"/>
                      <a:pt x="234" y="322"/>
                      <a:pt x="585" y="589"/>
                    </a:cubicBezTo>
                    <a:cubicBezTo>
                      <a:pt x="887" y="805"/>
                      <a:pt x="1176" y="934"/>
                      <a:pt x="1262" y="934"/>
                    </a:cubicBezTo>
                    <a:cubicBezTo>
                      <a:pt x="1276" y="934"/>
                      <a:pt x="1285" y="930"/>
                      <a:pt x="1287" y="923"/>
                    </a:cubicBezTo>
                    <a:cubicBezTo>
                      <a:pt x="1320" y="890"/>
                      <a:pt x="1020" y="689"/>
                      <a:pt x="686" y="439"/>
                    </a:cubicBezTo>
                    <a:cubicBezTo>
                      <a:pt x="359" y="205"/>
                      <a:pt x="104" y="1"/>
                      <a:pt x="44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1" name="Google Shape;1661;p40"/>
              <p:cNvSpPr/>
              <p:nvPr/>
            </p:nvSpPr>
            <p:spPr>
              <a:xfrm>
                <a:off x="7028695" y="3174182"/>
                <a:ext cx="37499" cy="2714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847" extrusionOk="0">
                    <a:moveTo>
                      <a:pt x="1129" y="0"/>
                    </a:moveTo>
                    <a:cubicBezTo>
                      <a:pt x="1047" y="0"/>
                      <a:pt x="774" y="90"/>
                      <a:pt x="501" y="291"/>
                    </a:cubicBezTo>
                    <a:cubicBezTo>
                      <a:pt x="167" y="525"/>
                      <a:pt x="0" y="809"/>
                      <a:pt x="33" y="843"/>
                    </a:cubicBezTo>
                    <a:cubicBezTo>
                      <a:pt x="36" y="845"/>
                      <a:pt x="39" y="846"/>
                      <a:pt x="43" y="846"/>
                    </a:cubicBezTo>
                    <a:cubicBezTo>
                      <a:pt x="99" y="846"/>
                      <a:pt x="321" y="643"/>
                      <a:pt x="602" y="425"/>
                    </a:cubicBezTo>
                    <a:cubicBezTo>
                      <a:pt x="902" y="208"/>
                      <a:pt x="1170" y="58"/>
                      <a:pt x="1153" y="7"/>
                    </a:cubicBezTo>
                    <a:cubicBezTo>
                      <a:pt x="1151" y="3"/>
                      <a:pt x="1142" y="0"/>
                      <a:pt x="1129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2" name="Google Shape;1662;p40"/>
              <p:cNvSpPr/>
              <p:nvPr/>
            </p:nvSpPr>
            <p:spPr>
              <a:xfrm>
                <a:off x="7177023" y="3179727"/>
                <a:ext cx="20384" cy="48267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506" extrusionOk="0">
                    <a:moveTo>
                      <a:pt x="53" y="1"/>
                    </a:moveTo>
                    <a:cubicBezTo>
                      <a:pt x="52" y="1"/>
                      <a:pt x="51" y="1"/>
                      <a:pt x="50" y="1"/>
                    </a:cubicBezTo>
                    <a:cubicBezTo>
                      <a:pt x="0" y="18"/>
                      <a:pt x="84" y="369"/>
                      <a:pt x="234" y="787"/>
                    </a:cubicBezTo>
                    <a:cubicBezTo>
                      <a:pt x="381" y="1194"/>
                      <a:pt x="543" y="1506"/>
                      <a:pt x="598" y="1506"/>
                    </a:cubicBezTo>
                    <a:cubicBezTo>
                      <a:pt x="599" y="1506"/>
                      <a:pt x="601" y="1506"/>
                      <a:pt x="602" y="1505"/>
                    </a:cubicBezTo>
                    <a:cubicBezTo>
                      <a:pt x="635" y="1489"/>
                      <a:pt x="552" y="1138"/>
                      <a:pt x="401" y="720"/>
                    </a:cubicBezTo>
                    <a:cubicBezTo>
                      <a:pt x="255" y="313"/>
                      <a:pt x="92" y="1"/>
                      <a:pt x="53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3" name="Google Shape;1663;p40"/>
              <p:cNvSpPr/>
              <p:nvPr/>
            </p:nvSpPr>
            <p:spPr>
              <a:xfrm>
                <a:off x="7292691" y="3181265"/>
                <a:ext cx="36441" cy="35576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110" extrusionOk="0">
                    <a:moveTo>
                      <a:pt x="1090" y="0"/>
                    </a:moveTo>
                    <a:cubicBezTo>
                      <a:pt x="1019" y="0"/>
                      <a:pt x="782" y="209"/>
                      <a:pt x="502" y="505"/>
                    </a:cubicBezTo>
                    <a:cubicBezTo>
                      <a:pt x="201" y="806"/>
                      <a:pt x="0" y="1073"/>
                      <a:pt x="34" y="1106"/>
                    </a:cubicBezTo>
                    <a:cubicBezTo>
                      <a:pt x="36" y="1109"/>
                      <a:pt x="39" y="1110"/>
                      <a:pt x="44" y="1110"/>
                    </a:cubicBezTo>
                    <a:cubicBezTo>
                      <a:pt x="104" y="1110"/>
                      <a:pt x="355" y="902"/>
                      <a:pt x="635" y="622"/>
                    </a:cubicBezTo>
                    <a:cubicBezTo>
                      <a:pt x="919" y="321"/>
                      <a:pt x="1137" y="37"/>
                      <a:pt x="1103" y="4"/>
                    </a:cubicBezTo>
                    <a:cubicBezTo>
                      <a:pt x="1100" y="1"/>
                      <a:pt x="1095" y="0"/>
                      <a:pt x="1090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4" name="Google Shape;1664;p40"/>
              <p:cNvSpPr/>
              <p:nvPr/>
            </p:nvSpPr>
            <p:spPr>
              <a:xfrm>
                <a:off x="6945141" y="3150305"/>
                <a:ext cx="507704" cy="63747"/>
              </a:xfrm>
              <a:custGeom>
                <a:avLst/>
                <a:gdLst/>
                <a:ahLst/>
                <a:cxnLst/>
                <a:rect l="l" t="t" r="r" b="b"/>
                <a:pathLst>
                  <a:path w="15841" h="1989" extrusionOk="0">
                    <a:moveTo>
                      <a:pt x="151" y="1"/>
                    </a:moveTo>
                    <a:lnTo>
                      <a:pt x="0" y="719"/>
                    </a:lnTo>
                    <a:lnTo>
                      <a:pt x="15840" y="1989"/>
                    </a:lnTo>
                    <a:lnTo>
                      <a:pt x="15172" y="234"/>
                    </a:lnTo>
                    <a:lnTo>
                      <a:pt x="151" y="1"/>
                    </a:lnTo>
                    <a:close/>
                  </a:path>
                </a:pathLst>
              </a:custGeom>
              <a:solidFill>
                <a:srgbClr val="263238">
                  <a:alpha val="31764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5" name="Google Shape;1665;p40"/>
              <p:cNvSpPr/>
              <p:nvPr/>
            </p:nvSpPr>
            <p:spPr>
              <a:xfrm>
                <a:off x="5326840" y="3068898"/>
                <a:ext cx="2992444" cy="1600128"/>
              </a:xfrm>
              <a:custGeom>
                <a:avLst/>
                <a:gdLst/>
                <a:ahLst/>
                <a:cxnLst/>
                <a:rect l="l" t="t" r="r" b="b"/>
                <a:pathLst>
                  <a:path w="93368" h="49926" extrusionOk="0">
                    <a:moveTo>
                      <a:pt x="0" y="1"/>
                    </a:moveTo>
                    <a:lnTo>
                      <a:pt x="0" y="2490"/>
                    </a:lnTo>
                    <a:lnTo>
                      <a:pt x="4996" y="2490"/>
                    </a:lnTo>
                    <a:lnTo>
                      <a:pt x="2423" y="49842"/>
                    </a:lnTo>
                    <a:lnTo>
                      <a:pt x="3843" y="49926"/>
                    </a:lnTo>
                    <a:lnTo>
                      <a:pt x="6416" y="2490"/>
                    </a:lnTo>
                    <a:lnTo>
                      <a:pt x="88272" y="2490"/>
                    </a:lnTo>
                    <a:lnTo>
                      <a:pt x="90460" y="49876"/>
                    </a:lnTo>
                    <a:lnTo>
                      <a:pt x="91897" y="49876"/>
                    </a:lnTo>
                    <a:lnTo>
                      <a:pt x="89692" y="2490"/>
                    </a:lnTo>
                    <a:lnTo>
                      <a:pt x="93368" y="2490"/>
                    </a:lnTo>
                    <a:lnTo>
                      <a:pt x="93368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6" name="Google Shape;1666;p40"/>
              <p:cNvSpPr/>
              <p:nvPr/>
            </p:nvSpPr>
            <p:spPr>
              <a:xfrm>
                <a:off x="6199722" y="2596577"/>
                <a:ext cx="917335" cy="485205"/>
              </a:xfrm>
              <a:custGeom>
                <a:avLst/>
                <a:gdLst/>
                <a:ahLst/>
                <a:cxnLst/>
                <a:rect l="l" t="t" r="r" b="b"/>
                <a:pathLst>
                  <a:path w="28622" h="15139" extrusionOk="0">
                    <a:moveTo>
                      <a:pt x="14603" y="1"/>
                    </a:moveTo>
                    <a:lnTo>
                      <a:pt x="0" y="18"/>
                    </a:lnTo>
                    <a:lnTo>
                      <a:pt x="5180" y="15139"/>
                    </a:lnTo>
                    <a:lnTo>
                      <a:pt x="28622" y="15139"/>
                    </a:lnTo>
                    <a:lnTo>
                      <a:pt x="28438" y="14354"/>
                    </a:lnTo>
                    <a:lnTo>
                      <a:pt x="18964" y="14069"/>
                    </a:lnTo>
                    <a:lnTo>
                      <a:pt x="14603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7" name="Google Shape;1667;p40"/>
              <p:cNvSpPr/>
              <p:nvPr/>
            </p:nvSpPr>
            <p:spPr>
              <a:xfrm>
                <a:off x="6471763" y="2795511"/>
                <a:ext cx="65895" cy="73427"/>
              </a:xfrm>
              <a:custGeom>
                <a:avLst/>
                <a:gdLst/>
                <a:ahLst/>
                <a:cxnLst/>
                <a:rect l="l" t="t" r="r" b="b"/>
                <a:pathLst>
                  <a:path w="2056" h="2291" extrusionOk="0">
                    <a:moveTo>
                      <a:pt x="925" y="0"/>
                    </a:moveTo>
                    <a:cubicBezTo>
                      <a:pt x="862" y="0"/>
                      <a:pt x="798" y="9"/>
                      <a:pt x="735" y="26"/>
                    </a:cubicBezTo>
                    <a:cubicBezTo>
                      <a:pt x="251" y="143"/>
                      <a:pt x="0" y="761"/>
                      <a:pt x="150" y="1380"/>
                    </a:cubicBezTo>
                    <a:cubicBezTo>
                      <a:pt x="281" y="1917"/>
                      <a:pt x="690" y="2291"/>
                      <a:pt x="1114" y="2291"/>
                    </a:cubicBezTo>
                    <a:cubicBezTo>
                      <a:pt x="1177" y="2291"/>
                      <a:pt x="1240" y="2283"/>
                      <a:pt x="1303" y="2265"/>
                    </a:cubicBezTo>
                    <a:cubicBezTo>
                      <a:pt x="1788" y="2131"/>
                      <a:pt x="2055" y="1530"/>
                      <a:pt x="1888" y="912"/>
                    </a:cubicBezTo>
                    <a:cubicBezTo>
                      <a:pt x="1757" y="374"/>
                      <a:pt x="1348" y="0"/>
                      <a:pt x="9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8" name="Google Shape;1668;p40"/>
              <p:cNvSpPr/>
              <p:nvPr/>
            </p:nvSpPr>
            <p:spPr>
              <a:xfrm>
                <a:off x="6600796" y="4512109"/>
                <a:ext cx="336878" cy="154128"/>
              </a:xfrm>
              <a:custGeom>
                <a:avLst/>
                <a:gdLst/>
                <a:ahLst/>
                <a:cxnLst/>
                <a:rect l="l" t="t" r="r" b="b"/>
                <a:pathLst>
                  <a:path w="10511" h="4809" extrusionOk="0">
                    <a:moveTo>
                      <a:pt x="10377" y="0"/>
                    </a:moveTo>
                    <a:lnTo>
                      <a:pt x="4713" y="151"/>
                    </a:lnTo>
                    <a:lnTo>
                      <a:pt x="4780" y="3175"/>
                    </a:lnTo>
                    <a:cubicBezTo>
                      <a:pt x="4780" y="3175"/>
                      <a:pt x="1" y="4378"/>
                      <a:pt x="1170" y="4712"/>
                    </a:cubicBezTo>
                    <a:cubicBezTo>
                      <a:pt x="1428" y="4781"/>
                      <a:pt x="2003" y="4809"/>
                      <a:pt x="2748" y="4809"/>
                    </a:cubicBezTo>
                    <a:cubicBezTo>
                      <a:pt x="5054" y="4809"/>
                      <a:pt x="8985" y="4546"/>
                      <a:pt x="10160" y="4445"/>
                    </a:cubicBezTo>
                    <a:lnTo>
                      <a:pt x="10511" y="4411"/>
                    </a:lnTo>
                    <a:lnTo>
                      <a:pt x="10377" y="0"/>
                    </a:lnTo>
                    <a:close/>
                  </a:path>
                </a:pathLst>
              </a:custGeom>
              <a:solidFill>
                <a:srgbClr val="19B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9" name="Google Shape;1669;p40"/>
              <p:cNvSpPr/>
              <p:nvPr/>
            </p:nvSpPr>
            <p:spPr>
              <a:xfrm>
                <a:off x="6871779" y="4600407"/>
                <a:ext cx="65350" cy="53652"/>
              </a:xfrm>
              <a:custGeom>
                <a:avLst/>
                <a:gdLst/>
                <a:ahLst/>
                <a:cxnLst/>
                <a:rect l="l" t="t" r="r" b="b"/>
                <a:pathLst>
                  <a:path w="2039" h="1674" extrusionOk="0">
                    <a:moveTo>
                      <a:pt x="1933" y="1"/>
                    </a:moveTo>
                    <a:cubicBezTo>
                      <a:pt x="1474" y="1"/>
                      <a:pt x="1035" y="152"/>
                      <a:pt x="685" y="453"/>
                    </a:cubicBezTo>
                    <a:cubicBezTo>
                      <a:pt x="318" y="754"/>
                      <a:pt x="67" y="1188"/>
                      <a:pt x="0" y="1673"/>
                    </a:cubicBezTo>
                    <a:lnTo>
                      <a:pt x="2039" y="1573"/>
                    </a:lnTo>
                    <a:lnTo>
                      <a:pt x="2005" y="2"/>
                    </a:lnTo>
                    <a:cubicBezTo>
                      <a:pt x="1981" y="1"/>
                      <a:pt x="1957" y="1"/>
                      <a:pt x="19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0" name="Google Shape;1670;p40"/>
              <p:cNvSpPr/>
              <p:nvPr/>
            </p:nvSpPr>
            <p:spPr>
              <a:xfrm>
                <a:off x="6625442" y="4635277"/>
                <a:ext cx="312231" cy="30223"/>
              </a:xfrm>
              <a:custGeom>
                <a:avLst/>
                <a:gdLst/>
                <a:ahLst/>
                <a:cxnLst/>
                <a:rect l="l" t="t" r="r" b="b"/>
                <a:pathLst>
                  <a:path w="9742" h="943" extrusionOk="0">
                    <a:moveTo>
                      <a:pt x="1671" y="0"/>
                    </a:moveTo>
                    <a:cubicBezTo>
                      <a:pt x="1671" y="0"/>
                      <a:pt x="0" y="535"/>
                      <a:pt x="218" y="802"/>
                    </a:cubicBezTo>
                    <a:cubicBezTo>
                      <a:pt x="292" y="900"/>
                      <a:pt x="1105" y="942"/>
                      <a:pt x="2255" y="942"/>
                    </a:cubicBezTo>
                    <a:cubicBezTo>
                      <a:pt x="4451" y="942"/>
                      <a:pt x="7877" y="788"/>
                      <a:pt x="9742" y="568"/>
                    </a:cubicBezTo>
                    <a:lnTo>
                      <a:pt x="9725" y="451"/>
                    </a:lnTo>
                    <a:lnTo>
                      <a:pt x="2189" y="719"/>
                    </a:lnTo>
                    <a:cubicBezTo>
                      <a:pt x="2189" y="719"/>
                      <a:pt x="2005" y="17"/>
                      <a:pt x="16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1" name="Google Shape;1671;p40"/>
              <p:cNvSpPr/>
              <p:nvPr/>
            </p:nvSpPr>
            <p:spPr>
              <a:xfrm>
                <a:off x="6632397" y="4649187"/>
                <a:ext cx="307968" cy="9871"/>
              </a:xfrm>
              <a:custGeom>
                <a:avLst/>
                <a:gdLst/>
                <a:ahLst/>
                <a:cxnLst/>
                <a:rect l="l" t="t" r="r" b="b"/>
                <a:pathLst>
                  <a:path w="9609" h="308" extrusionOk="0">
                    <a:moveTo>
                      <a:pt x="9508" y="1"/>
                    </a:moveTo>
                    <a:cubicBezTo>
                      <a:pt x="9424" y="17"/>
                      <a:pt x="9324" y="17"/>
                      <a:pt x="9224" y="17"/>
                    </a:cubicBezTo>
                    <a:cubicBezTo>
                      <a:pt x="8940" y="34"/>
                      <a:pt x="8606" y="51"/>
                      <a:pt x="8188" y="67"/>
                    </a:cubicBezTo>
                    <a:cubicBezTo>
                      <a:pt x="7319" y="118"/>
                      <a:pt x="6133" y="168"/>
                      <a:pt x="4796" y="201"/>
                    </a:cubicBezTo>
                    <a:cubicBezTo>
                      <a:pt x="3476" y="235"/>
                      <a:pt x="2273" y="251"/>
                      <a:pt x="1404" y="268"/>
                    </a:cubicBezTo>
                    <a:lnTo>
                      <a:pt x="101" y="268"/>
                    </a:lnTo>
                    <a:cubicBezTo>
                      <a:pt x="68" y="268"/>
                      <a:pt x="34" y="268"/>
                      <a:pt x="1" y="285"/>
                    </a:cubicBezTo>
                    <a:lnTo>
                      <a:pt x="101" y="285"/>
                    </a:lnTo>
                    <a:cubicBezTo>
                      <a:pt x="184" y="285"/>
                      <a:pt x="268" y="285"/>
                      <a:pt x="368" y="301"/>
                    </a:cubicBezTo>
                    <a:lnTo>
                      <a:pt x="1404" y="301"/>
                    </a:lnTo>
                    <a:cubicBezTo>
                      <a:pt x="1637" y="306"/>
                      <a:pt x="1894" y="308"/>
                      <a:pt x="2170" y="308"/>
                    </a:cubicBezTo>
                    <a:cubicBezTo>
                      <a:pt x="2926" y="308"/>
                      <a:pt x="3830" y="292"/>
                      <a:pt x="4796" y="268"/>
                    </a:cubicBezTo>
                    <a:cubicBezTo>
                      <a:pt x="6133" y="235"/>
                      <a:pt x="7336" y="168"/>
                      <a:pt x="8205" y="118"/>
                    </a:cubicBezTo>
                    <a:lnTo>
                      <a:pt x="9224" y="51"/>
                    </a:lnTo>
                    <a:cubicBezTo>
                      <a:pt x="9324" y="34"/>
                      <a:pt x="9424" y="34"/>
                      <a:pt x="9508" y="17"/>
                    </a:cubicBezTo>
                    <a:cubicBezTo>
                      <a:pt x="9541" y="17"/>
                      <a:pt x="9575" y="17"/>
                      <a:pt x="960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2" name="Google Shape;1672;p40"/>
              <p:cNvSpPr/>
              <p:nvPr/>
            </p:nvSpPr>
            <p:spPr>
              <a:xfrm>
                <a:off x="6677908" y="4633130"/>
                <a:ext cx="18236" cy="27883"/>
              </a:xfrm>
              <a:custGeom>
                <a:avLst/>
                <a:gdLst/>
                <a:ahLst/>
                <a:cxnLst/>
                <a:rect l="l" t="t" r="r" b="b"/>
                <a:pathLst>
                  <a:path w="569" h="870" extrusionOk="0">
                    <a:moveTo>
                      <a:pt x="1" y="0"/>
                    </a:moveTo>
                    <a:cubicBezTo>
                      <a:pt x="285" y="218"/>
                      <a:pt x="485" y="518"/>
                      <a:pt x="552" y="869"/>
                    </a:cubicBezTo>
                    <a:cubicBezTo>
                      <a:pt x="569" y="502"/>
                      <a:pt x="352" y="151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3" name="Google Shape;1673;p40"/>
              <p:cNvSpPr/>
              <p:nvPr/>
            </p:nvSpPr>
            <p:spPr>
              <a:xfrm>
                <a:off x="6737906" y="4617554"/>
                <a:ext cx="11282" cy="1506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470" extrusionOk="0">
                    <a:moveTo>
                      <a:pt x="22" y="0"/>
                    </a:moveTo>
                    <a:cubicBezTo>
                      <a:pt x="20" y="0"/>
                      <a:pt x="18" y="1"/>
                      <a:pt x="17" y="2"/>
                    </a:cubicBezTo>
                    <a:cubicBezTo>
                      <a:pt x="0" y="19"/>
                      <a:pt x="67" y="119"/>
                      <a:pt x="151" y="252"/>
                    </a:cubicBezTo>
                    <a:cubicBezTo>
                      <a:pt x="234" y="386"/>
                      <a:pt x="318" y="470"/>
                      <a:pt x="334" y="470"/>
                    </a:cubicBezTo>
                    <a:cubicBezTo>
                      <a:pt x="351" y="453"/>
                      <a:pt x="301" y="336"/>
                      <a:pt x="201" y="219"/>
                    </a:cubicBezTo>
                    <a:cubicBezTo>
                      <a:pt x="123" y="95"/>
                      <a:pt x="46" y="0"/>
                      <a:pt x="2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4" name="Google Shape;1674;p40"/>
              <p:cNvSpPr/>
              <p:nvPr/>
            </p:nvSpPr>
            <p:spPr>
              <a:xfrm>
                <a:off x="6751271" y="4614317"/>
                <a:ext cx="12371" cy="10288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21" extrusionOk="0">
                    <a:moveTo>
                      <a:pt x="9" y="0"/>
                    </a:moveTo>
                    <a:cubicBezTo>
                      <a:pt x="5" y="0"/>
                      <a:pt x="3" y="1"/>
                      <a:pt x="1" y="3"/>
                    </a:cubicBezTo>
                    <a:cubicBezTo>
                      <a:pt x="1" y="19"/>
                      <a:pt x="68" y="103"/>
                      <a:pt x="168" y="186"/>
                    </a:cubicBezTo>
                    <a:cubicBezTo>
                      <a:pt x="268" y="270"/>
                      <a:pt x="352" y="320"/>
                      <a:pt x="369" y="320"/>
                    </a:cubicBezTo>
                    <a:cubicBezTo>
                      <a:pt x="385" y="303"/>
                      <a:pt x="318" y="220"/>
                      <a:pt x="218" y="136"/>
                    </a:cubicBezTo>
                    <a:cubicBezTo>
                      <a:pt x="128" y="61"/>
                      <a:pt x="39" y="0"/>
                      <a:pt x="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5" name="Google Shape;1675;p40"/>
              <p:cNvSpPr/>
              <p:nvPr/>
            </p:nvSpPr>
            <p:spPr>
              <a:xfrm>
                <a:off x="6753418" y="4594574"/>
                <a:ext cx="21474" cy="3782"/>
              </a:xfrm>
              <a:custGeom>
                <a:avLst/>
                <a:gdLst/>
                <a:ahLst/>
                <a:cxnLst/>
                <a:rect l="l" t="t" r="r" b="b"/>
                <a:pathLst>
                  <a:path w="670" h="118" extrusionOk="0">
                    <a:moveTo>
                      <a:pt x="669" y="0"/>
                    </a:moveTo>
                    <a:cubicBezTo>
                      <a:pt x="552" y="17"/>
                      <a:pt x="435" y="17"/>
                      <a:pt x="335" y="51"/>
                    </a:cubicBezTo>
                    <a:cubicBezTo>
                      <a:pt x="218" y="51"/>
                      <a:pt x="101" y="51"/>
                      <a:pt x="1" y="84"/>
                    </a:cubicBezTo>
                    <a:cubicBezTo>
                      <a:pt x="75" y="107"/>
                      <a:pt x="154" y="118"/>
                      <a:pt x="233" y="118"/>
                    </a:cubicBezTo>
                    <a:cubicBezTo>
                      <a:pt x="384" y="118"/>
                      <a:pt x="537" y="77"/>
                      <a:pt x="66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6" name="Google Shape;1676;p40"/>
              <p:cNvSpPr/>
              <p:nvPr/>
            </p:nvSpPr>
            <p:spPr>
              <a:xfrm>
                <a:off x="6707362" y="4601240"/>
                <a:ext cx="34838" cy="19070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595" extrusionOk="0">
                    <a:moveTo>
                      <a:pt x="366" y="64"/>
                    </a:moveTo>
                    <a:cubicBezTo>
                      <a:pt x="425" y="64"/>
                      <a:pt x="483" y="73"/>
                      <a:pt x="536" y="93"/>
                    </a:cubicBezTo>
                    <a:cubicBezTo>
                      <a:pt x="669" y="127"/>
                      <a:pt x="769" y="193"/>
                      <a:pt x="853" y="277"/>
                    </a:cubicBezTo>
                    <a:cubicBezTo>
                      <a:pt x="907" y="342"/>
                      <a:pt x="947" y="406"/>
                      <a:pt x="982" y="475"/>
                    </a:cubicBezTo>
                    <a:lnTo>
                      <a:pt x="982" y="475"/>
                    </a:lnTo>
                    <a:cubicBezTo>
                      <a:pt x="917" y="469"/>
                      <a:pt x="826" y="460"/>
                      <a:pt x="719" y="444"/>
                    </a:cubicBezTo>
                    <a:cubicBezTo>
                      <a:pt x="602" y="427"/>
                      <a:pt x="469" y="394"/>
                      <a:pt x="352" y="360"/>
                    </a:cubicBezTo>
                    <a:cubicBezTo>
                      <a:pt x="268" y="344"/>
                      <a:pt x="201" y="310"/>
                      <a:pt x="135" y="277"/>
                    </a:cubicBezTo>
                    <a:cubicBezTo>
                      <a:pt x="68" y="244"/>
                      <a:pt x="51" y="177"/>
                      <a:pt x="101" y="127"/>
                    </a:cubicBezTo>
                    <a:cubicBezTo>
                      <a:pt x="182" y="86"/>
                      <a:pt x="275" y="64"/>
                      <a:pt x="366" y="64"/>
                    </a:cubicBezTo>
                    <a:close/>
                    <a:moveTo>
                      <a:pt x="370" y="1"/>
                    </a:moveTo>
                    <a:cubicBezTo>
                      <a:pt x="268" y="1"/>
                      <a:pt x="165" y="25"/>
                      <a:pt x="68" y="76"/>
                    </a:cubicBezTo>
                    <a:cubicBezTo>
                      <a:pt x="18" y="110"/>
                      <a:pt x="1" y="177"/>
                      <a:pt x="18" y="227"/>
                    </a:cubicBezTo>
                    <a:cubicBezTo>
                      <a:pt x="34" y="277"/>
                      <a:pt x="68" y="310"/>
                      <a:pt x="101" y="327"/>
                    </a:cubicBezTo>
                    <a:cubicBezTo>
                      <a:pt x="168" y="377"/>
                      <a:pt x="252" y="394"/>
                      <a:pt x="335" y="427"/>
                    </a:cubicBezTo>
                    <a:cubicBezTo>
                      <a:pt x="452" y="461"/>
                      <a:pt x="586" y="477"/>
                      <a:pt x="719" y="494"/>
                    </a:cubicBezTo>
                    <a:cubicBezTo>
                      <a:pt x="778" y="503"/>
                      <a:pt x="840" y="507"/>
                      <a:pt x="903" y="507"/>
                    </a:cubicBezTo>
                    <a:cubicBezTo>
                      <a:pt x="934" y="507"/>
                      <a:pt x="965" y="506"/>
                      <a:pt x="996" y="504"/>
                    </a:cubicBezTo>
                    <a:lnTo>
                      <a:pt x="996" y="504"/>
                    </a:lnTo>
                    <a:cubicBezTo>
                      <a:pt x="1010" y="533"/>
                      <a:pt x="1023" y="563"/>
                      <a:pt x="1037" y="594"/>
                    </a:cubicBezTo>
                    <a:cubicBezTo>
                      <a:pt x="1037" y="563"/>
                      <a:pt x="1037" y="532"/>
                      <a:pt x="1023" y="501"/>
                    </a:cubicBezTo>
                    <a:lnTo>
                      <a:pt x="1023" y="501"/>
                    </a:lnTo>
                    <a:cubicBezTo>
                      <a:pt x="1045" y="500"/>
                      <a:pt x="1066" y="497"/>
                      <a:pt x="1087" y="494"/>
                    </a:cubicBezTo>
                    <a:cubicBezTo>
                      <a:pt x="1087" y="487"/>
                      <a:pt x="1061" y="483"/>
                      <a:pt x="1015" y="478"/>
                    </a:cubicBezTo>
                    <a:lnTo>
                      <a:pt x="1015" y="478"/>
                    </a:lnTo>
                    <a:cubicBezTo>
                      <a:pt x="983" y="387"/>
                      <a:pt x="950" y="323"/>
                      <a:pt x="886" y="244"/>
                    </a:cubicBezTo>
                    <a:cubicBezTo>
                      <a:pt x="755" y="90"/>
                      <a:pt x="565" y="1"/>
                      <a:pt x="37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7" name="Google Shape;1677;p40"/>
              <p:cNvSpPr/>
              <p:nvPr/>
            </p:nvSpPr>
            <p:spPr>
              <a:xfrm>
                <a:off x="6736816" y="4594574"/>
                <a:ext cx="17179" cy="23044"/>
              </a:xfrm>
              <a:custGeom>
                <a:avLst/>
                <a:gdLst/>
                <a:ahLst/>
                <a:cxnLst/>
                <a:rect l="l" t="t" r="r" b="b"/>
                <a:pathLst>
                  <a:path w="536" h="719" extrusionOk="0">
                    <a:moveTo>
                      <a:pt x="419" y="0"/>
                    </a:moveTo>
                    <a:cubicBezTo>
                      <a:pt x="285" y="17"/>
                      <a:pt x="168" y="84"/>
                      <a:pt x="118" y="201"/>
                    </a:cubicBezTo>
                    <a:cubicBezTo>
                      <a:pt x="68" y="284"/>
                      <a:pt x="34" y="368"/>
                      <a:pt x="18" y="468"/>
                    </a:cubicBezTo>
                    <a:cubicBezTo>
                      <a:pt x="1" y="552"/>
                      <a:pt x="18" y="635"/>
                      <a:pt x="68" y="719"/>
                    </a:cubicBezTo>
                    <a:cubicBezTo>
                      <a:pt x="68" y="635"/>
                      <a:pt x="68" y="552"/>
                      <a:pt x="68" y="468"/>
                    </a:cubicBezTo>
                    <a:cubicBezTo>
                      <a:pt x="84" y="385"/>
                      <a:pt x="118" y="301"/>
                      <a:pt x="168" y="234"/>
                    </a:cubicBezTo>
                    <a:cubicBezTo>
                      <a:pt x="218" y="151"/>
                      <a:pt x="302" y="67"/>
                      <a:pt x="402" y="67"/>
                    </a:cubicBezTo>
                    <a:cubicBezTo>
                      <a:pt x="485" y="84"/>
                      <a:pt x="469" y="218"/>
                      <a:pt x="419" y="301"/>
                    </a:cubicBezTo>
                    <a:cubicBezTo>
                      <a:pt x="368" y="385"/>
                      <a:pt x="318" y="452"/>
                      <a:pt x="268" y="518"/>
                    </a:cubicBezTo>
                    <a:cubicBezTo>
                      <a:pt x="168" y="635"/>
                      <a:pt x="101" y="702"/>
                      <a:pt x="101" y="702"/>
                    </a:cubicBezTo>
                    <a:cubicBezTo>
                      <a:pt x="185" y="669"/>
                      <a:pt x="251" y="619"/>
                      <a:pt x="302" y="552"/>
                    </a:cubicBezTo>
                    <a:cubicBezTo>
                      <a:pt x="368" y="485"/>
                      <a:pt x="419" y="418"/>
                      <a:pt x="469" y="335"/>
                    </a:cubicBezTo>
                    <a:cubicBezTo>
                      <a:pt x="502" y="284"/>
                      <a:pt x="519" y="218"/>
                      <a:pt x="519" y="167"/>
                    </a:cubicBezTo>
                    <a:cubicBezTo>
                      <a:pt x="536" y="84"/>
                      <a:pt x="485" y="17"/>
                      <a:pt x="41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8" name="Google Shape;1678;p40"/>
              <p:cNvSpPr/>
              <p:nvPr/>
            </p:nvSpPr>
            <p:spPr>
              <a:xfrm>
                <a:off x="6871779" y="4598997"/>
                <a:ext cx="63235" cy="53972"/>
              </a:xfrm>
              <a:custGeom>
                <a:avLst/>
                <a:gdLst/>
                <a:ahLst/>
                <a:cxnLst/>
                <a:rect l="l" t="t" r="r" b="b"/>
                <a:pathLst>
                  <a:path w="1973" h="1684" extrusionOk="0">
                    <a:moveTo>
                      <a:pt x="1705" y="0"/>
                    </a:moveTo>
                    <a:cubicBezTo>
                      <a:pt x="1655" y="0"/>
                      <a:pt x="1604" y="4"/>
                      <a:pt x="1554" y="13"/>
                    </a:cubicBezTo>
                    <a:cubicBezTo>
                      <a:pt x="836" y="80"/>
                      <a:pt x="251" y="581"/>
                      <a:pt x="51" y="1266"/>
                    </a:cubicBezTo>
                    <a:cubicBezTo>
                      <a:pt x="34" y="1366"/>
                      <a:pt x="17" y="1466"/>
                      <a:pt x="0" y="1567"/>
                    </a:cubicBezTo>
                    <a:cubicBezTo>
                      <a:pt x="0" y="1600"/>
                      <a:pt x="0" y="1650"/>
                      <a:pt x="0" y="1684"/>
                    </a:cubicBezTo>
                    <a:cubicBezTo>
                      <a:pt x="17" y="1684"/>
                      <a:pt x="17" y="1517"/>
                      <a:pt x="101" y="1283"/>
                    </a:cubicBezTo>
                    <a:cubicBezTo>
                      <a:pt x="318" y="631"/>
                      <a:pt x="869" y="146"/>
                      <a:pt x="1554" y="46"/>
                    </a:cubicBezTo>
                    <a:cubicBezTo>
                      <a:pt x="1647" y="34"/>
                      <a:pt x="1728" y="31"/>
                      <a:pt x="1794" y="31"/>
                    </a:cubicBezTo>
                    <a:cubicBezTo>
                      <a:pt x="1865" y="31"/>
                      <a:pt x="1918" y="34"/>
                      <a:pt x="1947" y="34"/>
                    </a:cubicBezTo>
                    <a:cubicBezTo>
                      <a:pt x="1963" y="34"/>
                      <a:pt x="1972" y="33"/>
                      <a:pt x="1972" y="29"/>
                    </a:cubicBezTo>
                    <a:cubicBezTo>
                      <a:pt x="1939" y="13"/>
                      <a:pt x="1905" y="13"/>
                      <a:pt x="1855" y="13"/>
                    </a:cubicBezTo>
                    <a:cubicBezTo>
                      <a:pt x="1805" y="4"/>
                      <a:pt x="1755" y="0"/>
                      <a:pt x="170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9" name="Google Shape;1679;p40"/>
              <p:cNvSpPr/>
              <p:nvPr/>
            </p:nvSpPr>
            <p:spPr>
              <a:xfrm>
                <a:off x="6913540" y="4524961"/>
                <a:ext cx="4327" cy="74452"/>
              </a:xfrm>
              <a:custGeom>
                <a:avLst/>
                <a:gdLst/>
                <a:ahLst/>
                <a:cxnLst/>
                <a:rect l="l" t="t" r="r" b="b"/>
                <a:pathLst>
                  <a:path w="135" h="2323" extrusionOk="0">
                    <a:moveTo>
                      <a:pt x="17" y="0"/>
                    </a:moveTo>
                    <a:lnTo>
                      <a:pt x="17" y="0"/>
                    </a:lnTo>
                    <a:cubicBezTo>
                      <a:pt x="1" y="385"/>
                      <a:pt x="1" y="769"/>
                      <a:pt x="34" y="1170"/>
                    </a:cubicBezTo>
                    <a:cubicBezTo>
                      <a:pt x="34" y="1554"/>
                      <a:pt x="68" y="1938"/>
                      <a:pt x="118" y="2323"/>
                    </a:cubicBezTo>
                    <a:cubicBezTo>
                      <a:pt x="134" y="1554"/>
                      <a:pt x="101" y="769"/>
                      <a:pt x="1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0" name="Google Shape;1680;p40"/>
              <p:cNvSpPr/>
              <p:nvPr/>
            </p:nvSpPr>
            <p:spPr>
              <a:xfrm>
                <a:off x="6795724" y="4636720"/>
                <a:ext cx="53043" cy="359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12" extrusionOk="0">
                    <a:moveTo>
                      <a:pt x="1609" y="1"/>
                    </a:moveTo>
                    <a:cubicBezTo>
                      <a:pt x="1495" y="1"/>
                      <a:pt x="1184" y="25"/>
                      <a:pt x="820" y="39"/>
                    </a:cubicBezTo>
                    <a:cubicBezTo>
                      <a:pt x="368" y="55"/>
                      <a:pt x="1" y="55"/>
                      <a:pt x="1" y="72"/>
                    </a:cubicBezTo>
                    <a:cubicBezTo>
                      <a:pt x="213" y="98"/>
                      <a:pt x="426" y="111"/>
                      <a:pt x="638" y="111"/>
                    </a:cubicBezTo>
                    <a:cubicBezTo>
                      <a:pt x="977" y="111"/>
                      <a:pt x="1316" y="77"/>
                      <a:pt x="1655" y="5"/>
                    </a:cubicBezTo>
                    <a:cubicBezTo>
                      <a:pt x="1652" y="2"/>
                      <a:pt x="1636" y="1"/>
                      <a:pt x="160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1" name="Google Shape;1681;p40"/>
              <p:cNvSpPr/>
              <p:nvPr/>
            </p:nvSpPr>
            <p:spPr>
              <a:xfrm>
                <a:off x="6878734" y="4635694"/>
                <a:ext cx="5929" cy="10865"/>
              </a:xfrm>
              <a:custGeom>
                <a:avLst/>
                <a:gdLst/>
                <a:ahLst/>
                <a:cxnLst/>
                <a:rect l="l" t="t" r="r" b="b"/>
                <a:pathLst>
                  <a:path w="185" h="339" extrusionOk="0">
                    <a:moveTo>
                      <a:pt x="159" y="1"/>
                    </a:moveTo>
                    <a:cubicBezTo>
                      <a:pt x="134" y="1"/>
                      <a:pt x="78" y="50"/>
                      <a:pt x="34" y="138"/>
                    </a:cubicBezTo>
                    <a:cubicBezTo>
                      <a:pt x="1" y="238"/>
                      <a:pt x="17" y="338"/>
                      <a:pt x="34" y="338"/>
                    </a:cubicBezTo>
                    <a:cubicBezTo>
                      <a:pt x="51" y="338"/>
                      <a:pt x="67" y="255"/>
                      <a:pt x="101" y="171"/>
                    </a:cubicBezTo>
                    <a:cubicBezTo>
                      <a:pt x="134" y="87"/>
                      <a:pt x="184" y="21"/>
                      <a:pt x="168" y="4"/>
                    </a:cubicBezTo>
                    <a:cubicBezTo>
                      <a:pt x="166" y="2"/>
                      <a:pt x="163" y="1"/>
                      <a:pt x="15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2" name="Google Shape;1682;p40"/>
              <p:cNvSpPr/>
              <p:nvPr/>
            </p:nvSpPr>
            <p:spPr>
              <a:xfrm>
                <a:off x="6889983" y="4618676"/>
                <a:ext cx="7532" cy="7532"/>
              </a:xfrm>
              <a:custGeom>
                <a:avLst/>
                <a:gdLst/>
                <a:ahLst/>
                <a:cxnLst/>
                <a:rect l="l" t="t" r="r" b="b"/>
                <a:pathLst>
                  <a:path w="235" h="235" extrusionOk="0">
                    <a:moveTo>
                      <a:pt x="218" y="0"/>
                    </a:moveTo>
                    <a:cubicBezTo>
                      <a:pt x="201" y="0"/>
                      <a:pt x="151" y="34"/>
                      <a:pt x="84" y="101"/>
                    </a:cubicBezTo>
                    <a:cubicBezTo>
                      <a:pt x="34" y="151"/>
                      <a:pt x="0" y="217"/>
                      <a:pt x="17" y="234"/>
                    </a:cubicBezTo>
                    <a:cubicBezTo>
                      <a:pt x="34" y="234"/>
                      <a:pt x="84" y="201"/>
                      <a:pt x="134" y="134"/>
                    </a:cubicBezTo>
                    <a:cubicBezTo>
                      <a:pt x="201" y="84"/>
                      <a:pt x="234" y="17"/>
                      <a:pt x="21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3" name="Google Shape;1683;p40"/>
              <p:cNvSpPr/>
              <p:nvPr/>
            </p:nvSpPr>
            <p:spPr>
              <a:xfrm>
                <a:off x="6905527" y="4609637"/>
                <a:ext cx="10576" cy="4872"/>
              </a:xfrm>
              <a:custGeom>
                <a:avLst/>
                <a:gdLst/>
                <a:ahLst/>
                <a:cxnLst/>
                <a:rect l="l" t="t" r="r" b="b"/>
                <a:pathLst>
                  <a:path w="330" h="152" extrusionOk="0">
                    <a:moveTo>
                      <a:pt x="231" y="1"/>
                    </a:moveTo>
                    <a:cubicBezTo>
                      <a:pt x="203" y="1"/>
                      <a:pt x="170" y="5"/>
                      <a:pt x="134" y="15"/>
                    </a:cubicBezTo>
                    <a:cubicBezTo>
                      <a:pt x="33" y="65"/>
                      <a:pt x="0" y="132"/>
                      <a:pt x="0" y="149"/>
                    </a:cubicBezTo>
                    <a:cubicBezTo>
                      <a:pt x="2" y="151"/>
                      <a:pt x="6" y="152"/>
                      <a:pt x="10" y="152"/>
                    </a:cubicBezTo>
                    <a:cubicBezTo>
                      <a:pt x="35" y="152"/>
                      <a:pt x="95" y="111"/>
                      <a:pt x="167" y="82"/>
                    </a:cubicBezTo>
                    <a:cubicBezTo>
                      <a:pt x="251" y="48"/>
                      <a:pt x="318" y="48"/>
                      <a:pt x="318" y="32"/>
                    </a:cubicBezTo>
                    <a:cubicBezTo>
                      <a:pt x="329" y="20"/>
                      <a:pt x="293" y="1"/>
                      <a:pt x="2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4" name="Google Shape;1684;p40"/>
              <p:cNvSpPr/>
              <p:nvPr/>
            </p:nvSpPr>
            <p:spPr>
              <a:xfrm>
                <a:off x="6923732" y="4606497"/>
                <a:ext cx="5897" cy="298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93" extrusionOk="0">
                    <a:moveTo>
                      <a:pt x="146" y="0"/>
                    </a:moveTo>
                    <a:cubicBezTo>
                      <a:pt x="130" y="0"/>
                      <a:pt x="109" y="4"/>
                      <a:pt x="84" y="13"/>
                    </a:cubicBezTo>
                    <a:cubicBezTo>
                      <a:pt x="34" y="29"/>
                      <a:pt x="0" y="63"/>
                      <a:pt x="17" y="80"/>
                    </a:cubicBezTo>
                    <a:cubicBezTo>
                      <a:pt x="17" y="88"/>
                      <a:pt x="29" y="92"/>
                      <a:pt x="48" y="92"/>
                    </a:cubicBezTo>
                    <a:cubicBezTo>
                      <a:pt x="67" y="92"/>
                      <a:pt x="92" y="88"/>
                      <a:pt x="117" y="80"/>
                    </a:cubicBezTo>
                    <a:cubicBezTo>
                      <a:pt x="151" y="63"/>
                      <a:pt x="184" y="29"/>
                      <a:pt x="184" y="13"/>
                    </a:cubicBezTo>
                    <a:cubicBezTo>
                      <a:pt x="176" y="4"/>
                      <a:pt x="163" y="0"/>
                      <a:pt x="14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5" name="Google Shape;1685;p40"/>
              <p:cNvSpPr/>
              <p:nvPr/>
            </p:nvSpPr>
            <p:spPr>
              <a:xfrm>
                <a:off x="6257540" y="3173765"/>
                <a:ext cx="1259020" cy="975826"/>
              </a:xfrm>
              <a:custGeom>
                <a:avLst/>
                <a:gdLst/>
                <a:ahLst/>
                <a:cxnLst/>
                <a:rect l="l" t="t" r="r" b="b"/>
                <a:pathLst>
                  <a:path w="39283" h="30447" extrusionOk="0">
                    <a:moveTo>
                      <a:pt x="13861" y="0"/>
                    </a:moveTo>
                    <a:cubicBezTo>
                      <a:pt x="13268" y="0"/>
                      <a:pt x="12839" y="48"/>
                      <a:pt x="12616" y="154"/>
                    </a:cubicBezTo>
                    <a:cubicBezTo>
                      <a:pt x="10360" y="1207"/>
                      <a:pt x="1" y="26854"/>
                      <a:pt x="1" y="26854"/>
                    </a:cubicBezTo>
                    <a:lnTo>
                      <a:pt x="8338" y="30447"/>
                    </a:lnTo>
                    <a:lnTo>
                      <a:pt x="17344" y="8659"/>
                    </a:lnTo>
                    <a:cubicBezTo>
                      <a:pt x="17344" y="8659"/>
                      <a:pt x="32074" y="14048"/>
                      <a:pt x="35942" y="14048"/>
                    </a:cubicBezTo>
                    <a:cubicBezTo>
                      <a:pt x="36138" y="14048"/>
                      <a:pt x="36305" y="14034"/>
                      <a:pt x="36442" y="14005"/>
                    </a:cubicBezTo>
                    <a:cubicBezTo>
                      <a:pt x="39283" y="13421"/>
                      <a:pt x="38096" y="3947"/>
                      <a:pt x="38096" y="3947"/>
                    </a:cubicBezTo>
                    <a:cubicBezTo>
                      <a:pt x="38096" y="3947"/>
                      <a:pt x="19245" y="0"/>
                      <a:pt x="13861" y="0"/>
                    </a:cubicBezTo>
                    <a:close/>
                  </a:path>
                </a:pathLst>
              </a:custGeom>
              <a:solidFill>
                <a:srgbClr val="045A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6" name="Google Shape;1686;p40"/>
              <p:cNvSpPr/>
              <p:nvPr/>
            </p:nvSpPr>
            <p:spPr>
              <a:xfrm>
                <a:off x="6643102" y="3344175"/>
                <a:ext cx="782437" cy="1239726"/>
              </a:xfrm>
              <a:custGeom>
                <a:avLst/>
                <a:gdLst/>
                <a:ahLst/>
                <a:cxnLst/>
                <a:rect l="l" t="t" r="r" b="b"/>
                <a:pathLst>
                  <a:path w="24413" h="38681" extrusionOk="0">
                    <a:moveTo>
                      <a:pt x="15690" y="0"/>
                    </a:moveTo>
                    <a:cubicBezTo>
                      <a:pt x="15339" y="117"/>
                      <a:pt x="1889" y="5647"/>
                      <a:pt x="937" y="7419"/>
                    </a:cubicBezTo>
                    <a:cubicBezTo>
                      <a:pt x="1" y="9190"/>
                      <a:pt x="2323" y="38680"/>
                      <a:pt x="2323" y="38680"/>
                    </a:cubicBezTo>
                    <a:lnTo>
                      <a:pt x="9976" y="38680"/>
                    </a:lnTo>
                    <a:lnTo>
                      <a:pt x="9491" y="12465"/>
                    </a:lnTo>
                    <a:lnTo>
                      <a:pt x="24412" y="8688"/>
                    </a:lnTo>
                    <a:lnTo>
                      <a:pt x="15690" y="0"/>
                    </a:lnTo>
                    <a:close/>
                  </a:path>
                </a:pathLst>
              </a:custGeom>
              <a:solidFill>
                <a:srgbClr val="045A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7" name="Google Shape;1687;p40"/>
              <p:cNvSpPr/>
              <p:nvPr/>
            </p:nvSpPr>
            <p:spPr>
              <a:xfrm>
                <a:off x="6761463" y="3422345"/>
                <a:ext cx="666736" cy="202460"/>
              </a:xfrm>
              <a:custGeom>
                <a:avLst/>
                <a:gdLst/>
                <a:ahLst/>
                <a:cxnLst/>
                <a:rect l="l" t="t" r="r" b="b"/>
                <a:pathLst>
                  <a:path w="20803" h="631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7" y="34"/>
                      <a:pt x="134" y="67"/>
                      <a:pt x="201" y="101"/>
                    </a:cubicBezTo>
                    <a:lnTo>
                      <a:pt x="769" y="385"/>
                    </a:lnTo>
                    <a:cubicBezTo>
                      <a:pt x="1020" y="518"/>
                      <a:pt x="1320" y="652"/>
                      <a:pt x="1671" y="819"/>
                    </a:cubicBezTo>
                    <a:cubicBezTo>
                      <a:pt x="2039" y="986"/>
                      <a:pt x="2440" y="1170"/>
                      <a:pt x="2891" y="1354"/>
                    </a:cubicBezTo>
                    <a:cubicBezTo>
                      <a:pt x="3810" y="1738"/>
                      <a:pt x="4913" y="2139"/>
                      <a:pt x="6132" y="2590"/>
                    </a:cubicBezTo>
                    <a:cubicBezTo>
                      <a:pt x="7369" y="3008"/>
                      <a:pt x="8739" y="3442"/>
                      <a:pt x="10176" y="3860"/>
                    </a:cubicBezTo>
                    <a:cubicBezTo>
                      <a:pt x="13083" y="4696"/>
                      <a:pt x="15740" y="5314"/>
                      <a:pt x="17661" y="5715"/>
                    </a:cubicBezTo>
                    <a:cubicBezTo>
                      <a:pt x="18630" y="5915"/>
                      <a:pt x="19416" y="6082"/>
                      <a:pt x="19950" y="6183"/>
                    </a:cubicBezTo>
                    <a:lnTo>
                      <a:pt x="20585" y="6283"/>
                    </a:lnTo>
                    <a:cubicBezTo>
                      <a:pt x="20652" y="6300"/>
                      <a:pt x="20719" y="6316"/>
                      <a:pt x="20803" y="6316"/>
                    </a:cubicBezTo>
                    <a:cubicBezTo>
                      <a:pt x="20736" y="6283"/>
                      <a:pt x="20652" y="6266"/>
                      <a:pt x="20585" y="6249"/>
                    </a:cubicBezTo>
                    <a:lnTo>
                      <a:pt x="19967" y="6116"/>
                    </a:lnTo>
                    <a:lnTo>
                      <a:pt x="17695" y="5598"/>
                    </a:lnTo>
                    <a:cubicBezTo>
                      <a:pt x="15773" y="5163"/>
                      <a:pt x="13117" y="4528"/>
                      <a:pt x="10226" y="3693"/>
                    </a:cubicBezTo>
                    <a:cubicBezTo>
                      <a:pt x="8789" y="3275"/>
                      <a:pt x="7419" y="2841"/>
                      <a:pt x="6183" y="2423"/>
                    </a:cubicBezTo>
                    <a:cubicBezTo>
                      <a:pt x="4963" y="2005"/>
                      <a:pt x="3860" y="1604"/>
                      <a:pt x="2941" y="1237"/>
                    </a:cubicBezTo>
                    <a:cubicBezTo>
                      <a:pt x="2490" y="1053"/>
                      <a:pt x="2072" y="886"/>
                      <a:pt x="1721" y="736"/>
                    </a:cubicBezTo>
                    <a:cubicBezTo>
                      <a:pt x="1354" y="585"/>
                      <a:pt x="1053" y="452"/>
                      <a:pt x="802" y="335"/>
                    </a:cubicBezTo>
                    <a:lnTo>
                      <a:pt x="218" y="67"/>
                    </a:lnTo>
                    <a:cubicBezTo>
                      <a:pt x="151" y="34"/>
                      <a:pt x="84" y="17"/>
                      <a:pt x="0" y="0"/>
                    </a:cubicBezTo>
                    <a:close/>
                  </a:path>
                </a:pathLst>
              </a:custGeom>
              <a:solidFill>
                <a:srgbClr val="045A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8" name="Google Shape;1688;p40"/>
              <p:cNvSpPr/>
              <p:nvPr/>
            </p:nvSpPr>
            <p:spPr>
              <a:xfrm>
                <a:off x="6657044" y="3505867"/>
                <a:ext cx="139802" cy="292969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9141" extrusionOk="0">
                    <a:moveTo>
                      <a:pt x="4344" y="1"/>
                    </a:moveTo>
                    <a:lnTo>
                      <a:pt x="4344" y="1"/>
                    </a:lnTo>
                    <a:cubicBezTo>
                      <a:pt x="4211" y="18"/>
                      <a:pt x="4060" y="68"/>
                      <a:pt x="3927" y="118"/>
                    </a:cubicBezTo>
                    <a:cubicBezTo>
                      <a:pt x="3542" y="252"/>
                      <a:pt x="3158" y="402"/>
                      <a:pt x="2791" y="569"/>
                    </a:cubicBezTo>
                    <a:cubicBezTo>
                      <a:pt x="2223" y="820"/>
                      <a:pt x="1721" y="1154"/>
                      <a:pt x="1253" y="1555"/>
                    </a:cubicBezTo>
                    <a:cubicBezTo>
                      <a:pt x="685" y="2056"/>
                      <a:pt x="301" y="2724"/>
                      <a:pt x="151" y="3476"/>
                    </a:cubicBezTo>
                    <a:cubicBezTo>
                      <a:pt x="0" y="4262"/>
                      <a:pt x="84" y="5030"/>
                      <a:pt x="151" y="5699"/>
                    </a:cubicBezTo>
                    <a:lnTo>
                      <a:pt x="318" y="7503"/>
                    </a:lnTo>
                    <a:lnTo>
                      <a:pt x="435" y="8706"/>
                    </a:lnTo>
                    <a:cubicBezTo>
                      <a:pt x="451" y="8856"/>
                      <a:pt x="468" y="9007"/>
                      <a:pt x="518" y="9141"/>
                    </a:cubicBezTo>
                    <a:cubicBezTo>
                      <a:pt x="518" y="8990"/>
                      <a:pt x="518" y="8840"/>
                      <a:pt x="502" y="8706"/>
                    </a:cubicBezTo>
                    <a:cubicBezTo>
                      <a:pt x="485" y="8372"/>
                      <a:pt x="468" y="7971"/>
                      <a:pt x="435" y="7486"/>
                    </a:cubicBezTo>
                    <a:lnTo>
                      <a:pt x="301" y="5682"/>
                    </a:lnTo>
                    <a:cubicBezTo>
                      <a:pt x="268" y="5014"/>
                      <a:pt x="167" y="4262"/>
                      <a:pt x="318" y="3510"/>
                    </a:cubicBezTo>
                    <a:cubicBezTo>
                      <a:pt x="451" y="2791"/>
                      <a:pt x="836" y="2156"/>
                      <a:pt x="1370" y="1672"/>
                    </a:cubicBezTo>
                    <a:cubicBezTo>
                      <a:pt x="1805" y="1271"/>
                      <a:pt x="2306" y="937"/>
                      <a:pt x="2841" y="686"/>
                    </a:cubicBezTo>
                    <a:cubicBezTo>
                      <a:pt x="3760" y="235"/>
                      <a:pt x="4361" y="34"/>
                      <a:pt x="4344" y="1"/>
                    </a:cubicBezTo>
                    <a:close/>
                  </a:path>
                </a:pathLst>
              </a:custGeom>
              <a:solidFill>
                <a:srgbClr val="045A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9" name="Google Shape;1689;p40"/>
              <p:cNvSpPr/>
              <p:nvPr/>
            </p:nvSpPr>
            <p:spPr>
              <a:xfrm>
                <a:off x="6887836" y="3717622"/>
                <a:ext cx="58940" cy="25832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806" extrusionOk="0">
                    <a:moveTo>
                      <a:pt x="44" y="1"/>
                    </a:moveTo>
                    <a:cubicBezTo>
                      <a:pt x="29" y="1"/>
                      <a:pt x="20" y="4"/>
                      <a:pt x="17" y="11"/>
                    </a:cubicBezTo>
                    <a:cubicBezTo>
                      <a:pt x="1" y="44"/>
                      <a:pt x="385" y="261"/>
                      <a:pt x="886" y="478"/>
                    </a:cubicBezTo>
                    <a:cubicBezTo>
                      <a:pt x="1322" y="667"/>
                      <a:pt x="1695" y="806"/>
                      <a:pt x="1796" y="806"/>
                    </a:cubicBezTo>
                    <a:cubicBezTo>
                      <a:pt x="1811" y="806"/>
                      <a:pt x="1820" y="802"/>
                      <a:pt x="1822" y="796"/>
                    </a:cubicBezTo>
                    <a:cubicBezTo>
                      <a:pt x="1839" y="762"/>
                      <a:pt x="1454" y="545"/>
                      <a:pt x="953" y="328"/>
                    </a:cubicBezTo>
                    <a:cubicBezTo>
                      <a:pt x="517" y="139"/>
                      <a:pt x="145" y="1"/>
                      <a:pt x="44" y="1"/>
                    </a:cubicBezTo>
                    <a:close/>
                  </a:path>
                </a:pathLst>
              </a:custGeom>
              <a:solidFill>
                <a:srgbClr val="045A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0" name="Google Shape;1690;p40"/>
              <p:cNvSpPr/>
              <p:nvPr/>
            </p:nvSpPr>
            <p:spPr>
              <a:xfrm>
                <a:off x="6908732" y="3691693"/>
                <a:ext cx="42851" cy="54229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1692" extrusionOk="0">
                    <a:moveTo>
                      <a:pt x="37" y="0"/>
                    </a:moveTo>
                    <a:cubicBezTo>
                      <a:pt x="36" y="0"/>
                      <a:pt x="35" y="1"/>
                      <a:pt x="34" y="1"/>
                    </a:cubicBezTo>
                    <a:cubicBezTo>
                      <a:pt x="0" y="18"/>
                      <a:pt x="151" y="502"/>
                      <a:pt x="502" y="970"/>
                    </a:cubicBezTo>
                    <a:cubicBezTo>
                      <a:pt x="849" y="1427"/>
                      <a:pt x="1240" y="1691"/>
                      <a:pt x="1297" y="1691"/>
                    </a:cubicBezTo>
                    <a:cubicBezTo>
                      <a:pt x="1300" y="1691"/>
                      <a:pt x="1303" y="1690"/>
                      <a:pt x="1304" y="1688"/>
                    </a:cubicBezTo>
                    <a:cubicBezTo>
                      <a:pt x="1337" y="1655"/>
                      <a:pt x="986" y="1338"/>
                      <a:pt x="652" y="870"/>
                    </a:cubicBezTo>
                    <a:cubicBezTo>
                      <a:pt x="308" y="427"/>
                      <a:pt x="92" y="0"/>
                      <a:pt x="37" y="0"/>
                    </a:cubicBezTo>
                    <a:close/>
                  </a:path>
                </a:pathLst>
              </a:custGeom>
              <a:solidFill>
                <a:srgbClr val="045A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1" name="Google Shape;1691;p40"/>
              <p:cNvSpPr/>
              <p:nvPr/>
            </p:nvSpPr>
            <p:spPr>
              <a:xfrm>
                <a:off x="6947833" y="3730794"/>
                <a:ext cx="56248" cy="88939"/>
              </a:xfrm>
              <a:custGeom>
                <a:avLst/>
                <a:gdLst/>
                <a:ahLst/>
                <a:cxnLst/>
                <a:rect l="l" t="t" r="r" b="b"/>
                <a:pathLst>
                  <a:path w="1755" h="2775" extrusionOk="0">
                    <a:moveTo>
                      <a:pt x="1754" y="1"/>
                    </a:moveTo>
                    <a:cubicBezTo>
                      <a:pt x="1615" y="70"/>
                      <a:pt x="1453" y="105"/>
                      <a:pt x="1286" y="105"/>
                    </a:cubicBezTo>
                    <a:cubicBezTo>
                      <a:pt x="1253" y="105"/>
                      <a:pt x="1220" y="104"/>
                      <a:pt x="1186" y="101"/>
                    </a:cubicBezTo>
                    <a:cubicBezTo>
                      <a:pt x="1059" y="81"/>
                      <a:pt x="932" y="73"/>
                      <a:pt x="805" y="73"/>
                    </a:cubicBezTo>
                    <a:cubicBezTo>
                      <a:pt x="715" y="73"/>
                      <a:pt x="625" y="77"/>
                      <a:pt x="535" y="84"/>
                    </a:cubicBezTo>
                    <a:cubicBezTo>
                      <a:pt x="384" y="101"/>
                      <a:pt x="251" y="168"/>
                      <a:pt x="150" y="285"/>
                    </a:cubicBezTo>
                    <a:cubicBezTo>
                      <a:pt x="50" y="402"/>
                      <a:pt x="0" y="552"/>
                      <a:pt x="0" y="719"/>
                    </a:cubicBezTo>
                    <a:cubicBezTo>
                      <a:pt x="0" y="1855"/>
                      <a:pt x="33" y="2757"/>
                      <a:pt x="84" y="2774"/>
                    </a:cubicBezTo>
                    <a:cubicBezTo>
                      <a:pt x="134" y="2774"/>
                      <a:pt x="167" y="1838"/>
                      <a:pt x="184" y="719"/>
                    </a:cubicBezTo>
                    <a:cubicBezTo>
                      <a:pt x="150" y="485"/>
                      <a:pt x="317" y="268"/>
                      <a:pt x="551" y="234"/>
                    </a:cubicBezTo>
                    <a:cubicBezTo>
                      <a:pt x="769" y="218"/>
                      <a:pt x="986" y="218"/>
                      <a:pt x="1186" y="218"/>
                    </a:cubicBezTo>
                    <a:cubicBezTo>
                      <a:pt x="1208" y="220"/>
                      <a:pt x="1230" y="221"/>
                      <a:pt x="1251" y="221"/>
                    </a:cubicBezTo>
                    <a:cubicBezTo>
                      <a:pt x="1393" y="221"/>
                      <a:pt x="1521" y="176"/>
                      <a:pt x="1637" y="118"/>
                    </a:cubicBezTo>
                    <a:cubicBezTo>
                      <a:pt x="1738" y="67"/>
                      <a:pt x="1754" y="1"/>
                      <a:pt x="1754" y="1"/>
                    </a:cubicBezTo>
                    <a:close/>
                  </a:path>
                </a:pathLst>
              </a:custGeom>
              <a:solidFill>
                <a:srgbClr val="045A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218</TotalTime>
  <Words>532</Words>
  <Application>Microsoft Office PowerPoint</Application>
  <PresentationFormat>On-screen Show (16:9)</PresentationFormat>
  <Paragraphs>118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Wingdings 3</vt:lpstr>
      <vt:lpstr>Century Gothic</vt:lpstr>
      <vt:lpstr>Roboto</vt:lpstr>
      <vt:lpstr>Wingdings</vt:lpstr>
      <vt:lpstr>Fira Sans Extra Condensed Medium</vt:lpstr>
      <vt:lpstr>Josefin Sans</vt:lpstr>
      <vt:lpstr>Lilita One</vt:lpstr>
      <vt:lpstr>Wisp</vt:lpstr>
      <vt:lpstr>PowerPoint Presentation</vt:lpstr>
      <vt:lpstr>Industry Ready Training</vt:lpstr>
      <vt:lpstr>                                           STAKEHOLDERS</vt:lpstr>
      <vt:lpstr>PowerPoint Presentation</vt:lpstr>
      <vt:lpstr>TRACK OF BOOTCAMP</vt:lpstr>
      <vt:lpstr>PROJECT GOALS</vt:lpstr>
      <vt:lpstr>OUR TEAM</vt:lpstr>
      <vt:lpstr>TECHSTACK</vt:lpstr>
      <vt:lpstr>DEVELOPMENT</vt:lpstr>
      <vt:lpstr>PowerPoint Presentation</vt:lpstr>
      <vt:lpstr>UML MODELLING</vt:lpstr>
      <vt:lpstr>PowerPoint Presentation</vt:lpstr>
      <vt:lpstr>PowerPoint Presentation</vt:lpstr>
      <vt:lpstr>PowerPoint Presentation</vt:lpstr>
      <vt:lpstr>PowerPoint Presentation</vt:lpstr>
      <vt:lpstr>DATABASE SCHEMA DESIGNING</vt:lpstr>
      <vt:lpstr>PowerPoint Presentation</vt:lpstr>
      <vt:lpstr>CHALLENGES  AND LEARNING</vt:lpstr>
      <vt:lpstr>Challenges</vt:lpstr>
      <vt:lpstr>The Transformation</vt:lpstr>
      <vt:lpstr>Net Gains</vt:lpstr>
      <vt:lpstr>Let’s begin with demo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SHAHNAWAZ KHAN</dc:creator>
  <cp:lastModifiedBy>hi</cp:lastModifiedBy>
  <cp:revision>14</cp:revision>
  <dcterms:modified xsi:type="dcterms:W3CDTF">2024-07-26T10:32:03Z</dcterms:modified>
</cp:coreProperties>
</file>