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8" r:id="rId4"/>
    <p:sldId id="259" r:id="rId5"/>
    <p:sldId id="266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9011" y="4045527"/>
            <a:ext cx="5105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Members :</a:t>
            </a:r>
          </a:p>
          <a:p>
            <a:endParaRPr lang="en-IN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100" dirty="0" err="1" smtClean="0"/>
              <a:t>Tanmay</a:t>
            </a:r>
            <a:r>
              <a:rPr lang="en-IN" sz="2100" dirty="0" smtClean="0"/>
              <a:t> </a:t>
            </a:r>
            <a:r>
              <a:rPr lang="en-IN" sz="2100" dirty="0" err="1" smtClean="0"/>
              <a:t>Pathak</a:t>
            </a:r>
            <a:r>
              <a:rPr lang="en-IN" sz="2100" dirty="0"/>
              <a:t>	</a:t>
            </a:r>
            <a:endParaRPr lang="en-IN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100" dirty="0" err="1" smtClean="0"/>
              <a:t>Rohit</a:t>
            </a:r>
            <a:r>
              <a:rPr lang="en-IN" sz="2100" dirty="0" smtClean="0"/>
              <a:t> Kumar Rajput	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err="1" smtClean="0"/>
              <a:t>Mayank</a:t>
            </a:r>
            <a:r>
              <a:rPr lang="en-IN" sz="2100" dirty="0" smtClean="0"/>
              <a:t> Jain	</a:t>
            </a:r>
          </a:p>
          <a:p>
            <a:endParaRPr lang="en-IN" sz="2100" dirty="0"/>
          </a:p>
          <a:p>
            <a:r>
              <a:rPr lang="en-IN" sz="2100" dirty="0"/>
              <a:t> </a:t>
            </a:r>
            <a:r>
              <a:rPr lang="en-IN" sz="2100" dirty="0" smtClean="0"/>
              <a:t>     CSE 3</a:t>
            </a:r>
            <a:r>
              <a:rPr lang="en-IN" sz="2100" baseline="30000" dirty="0" smtClean="0"/>
              <a:t>rd</a:t>
            </a:r>
            <a:r>
              <a:rPr lang="en-IN" sz="2100" dirty="0" smtClean="0"/>
              <a:t> Year</a:t>
            </a:r>
            <a:endParaRPr lang="en-IN" sz="2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1257300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000" dirty="0" smtClean="0"/>
              <a:t>Minor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4045526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Under the Guidance of:</a:t>
            </a:r>
          </a:p>
          <a:p>
            <a:endParaRPr lang="en-IN" sz="2400" dirty="0" smtClean="0"/>
          </a:p>
          <a:p>
            <a:r>
              <a:rPr lang="en-IN" sz="2400" dirty="0" smtClean="0"/>
              <a:t>Prof. </a:t>
            </a:r>
            <a:r>
              <a:rPr lang="en-IN" sz="2400" dirty="0" err="1" smtClean="0"/>
              <a:t>Yograj</a:t>
            </a:r>
            <a:r>
              <a:rPr lang="en-IN" sz="2400" dirty="0" smtClean="0"/>
              <a:t> Sharma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54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Idea...</a:t>
            </a:r>
            <a:endParaRPr lang="en-IN" dirty="0"/>
          </a:p>
        </p:txBody>
      </p:sp>
      <p:pic>
        <p:nvPicPr>
          <p:cNvPr id="1026" name="Picture 2" descr="Image result for blood donation camp orga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862" y="28956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0" y="5253334"/>
            <a:ext cx="33858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Blood Donation Camps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 descr="Image result for confuse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900534"/>
            <a:ext cx="368439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01334" y="5253333"/>
            <a:ext cx="11769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Donors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6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nmay\workspaceMars\sharelife\Web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1527175" cy="201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2382982"/>
            <a:ext cx="548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ShareLife</a:t>
            </a:r>
            <a:endParaRPr lang="en-IN" sz="8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00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About..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209800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err="1" smtClean="0"/>
              <a:t>ShareLife</a:t>
            </a:r>
            <a:r>
              <a:rPr lang="en-IN" sz="2400" dirty="0" smtClean="0"/>
              <a:t> is a Web Application, which gives the platform to the charitable organization in order to share the information of blood donation camps to the donors.</a:t>
            </a:r>
          </a:p>
          <a:p>
            <a:pPr algn="just"/>
            <a:endParaRPr lang="en-IN" sz="2400" dirty="0" smtClean="0"/>
          </a:p>
          <a:p>
            <a:pPr marL="342900" indent="-342900" algn="just">
              <a:buFont typeface="Wingdings" pitchFamily="2" charset="2"/>
              <a:buChar char="Ø"/>
            </a:pPr>
            <a:endParaRPr lang="en-IN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dirty="0" err="1" smtClean="0"/>
              <a:t>ShareLife</a:t>
            </a:r>
            <a:r>
              <a:rPr lang="en-IN" sz="2400" dirty="0" smtClean="0"/>
              <a:t> facilitate the donors to get information about the blood donation camps organized by the charitable organization on their Gmail account.</a:t>
            </a:r>
            <a:endParaRPr lang="en-IN" sz="2400" dirty="0"/>
          </a:p>
        </p:txBody>
      </p:sp>
      <p:pic>
        <p:nvPicPr>
          <p:cNvPr id="2050" name="Picture 2" descr="Image result for blood don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"/>
            <a:ext cx="13126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2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26" y="271223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How It Works..</a:t>
            </a:r>
            <a:endParaRPr lang="en-IN" dirty="0"/>
          </a:p>
        </p:txBody>
      </p:sp>
      <p:pic>
        <p:nvPicPr>
          <p:cNvPr id="3074" name="Picture 2" descr="Image result for multiple us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8" y="1600200"/>
            <a:ext cx="1295400" cy="11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9169" y="2782761"/>
            <a:ext cx="1269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Donor’s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38400" y="1864023"/>
            <a:ext cx="2362200" cy="574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</a:t>
            </a:r>
          </a:p>
        </p:txBody>
      </p:sp>
      <p:pic>
        <p:nvPicPr>
          <p:cNvPr id="9" name="Picture 2" descr="C:\Users\tanmay\workspaceMars\sharelife\WebContent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23" y="1791509"/>
            <a:ext cx="510693" cy="6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15000" y="185896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ShareLife</a:t>
            </a:r>
            <a:endParaRPr lang="en-IN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3076" name="Picture 4" descr="Image result for blood donation community serv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607" y="4680099"/>
            <a:ext cx="2219466" cy="147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 rot="16200000">
            <a:off x="5873940" y="3169128"/>
            <a:ext cx="1828800" cy="574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</a:t>
            </a:r>
          </a:p>
        </p:txBody>
      </p:sp>
      <p:pic>
        <p:nvPicPr>
          <p:cNvPr id="3078" name="Picture 6" descr="Image result for blood dono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21" y="5181600"/>
            <a:ext cx="1753111" cy="8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7268394" flipV="1">
            <a:off x="3706200" y="3501907"/>
            <a:ext cx="2356671" cy="515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</a:p>
        </p:txBody>
      </p:sp>
      <p:sp>
        <p:nvSpPr>
          <p:cNvPr id="16" name="Right Arrow 15"/>
          <p:cNvSpPr/>
          <p:nvPr/>
        </p:nvSpPr>
        <p:spPr>
          <a:xfrm rot="14630864" flipV="1">
            <a:off x="1225033" y="3843299"/>
            <a:ext cx="1675451" cy="54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88812" y="6176060"/>
            <a:ext cx="35990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Charitable Organization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0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Features..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229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Gmail Notification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sz="2200" dirty="0" smtClean="0"/>
              <a:t>to Registered</a:t>
            </a:r>
            <a:r>
              <a:rPr lang="en-IN" dirty="0" smtClean="0"/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Blood Donors </a:t>
            </a:r>
            <a:r>
              <a:rPr lang="en-IN" sz="2200" b="1" dirty="0" smtClean="0"/>
              <a:t>about Blood Camps held in their </a:t>
            </a:r>
            <a:r>
              <a:rPr lang="en-IN" sz="2400" b="1" dirty="0" smtClean="0">
                <a:solidFill>
                  <a:srgbClr val="FF0000"/>
                </a:solidFill>
              </a:rPr>
              <a:t>City</a:t>
            </a:r>
            <a:r>
              <a:rPr lang="en-IN" sz="2200" b="1" dirty="0" smtClean="0"/>
              <a:t>.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IN" sz="2400" b="1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b="1" dirty="0" smtClean="0"/>
              <a:t>Donor’s</a:t>
            </a:r>
            <a:r>
              <a:rPr lang="en-IN" sz="2200" dirty="0" smtClean="0"/>
              <a:t> Registrations with </a:t>
            </a:r>
            <a:r>
              <a:rPr lang="en-IN" sz="2200" b="1" dirty="0" smtClean="0"/>
              <a:t>Gmail OTP</a:t>
            </a:r>
            <a:r>
              <a:rPr lang="en-IN" sz="22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4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b="1" dirty="0" smtClean="0"/>
              <a:t>Charitable Organization</a:t>
            </a:r>
            <a:r>
              <a:rPr lang="en-IN" sz="2200" dirty="0" smtClean="0"/>
              <a:t> Registration </a:t>
            </a:r>
            <a:r>
              <a:rPr lang="en-IN" sz="2200" b="1" dirty="0" smtClean="0"/>
              <a:t>Gmail OTP</a:t>
            </a:r>
            <a:r>
              <a:rPr lang="en-IN" sz="2200" dirty="0" smtClean="0"/>
              <a:t>. 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b="1" dirty="0" smtClean="0"/>
              <a:t>Blood Donation Camps</a:t>
            </a:r>
            <a:r>
              <a:rPr lang="en-IN" sz="2200" dirty="0" smtClean="0"/>
              <a:t> registration by the </a:t>
            </a:r>
            <a:r>
              <a:rPr lang="en-IN" sz="2200" b="1" dirty="0" smtClean="0"/>
              <a:t>Organization</a:t>
            </a:r>
            <a:r>
              <a:rPr lang="en-IN" sz="2200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2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 smtClean="0"/>
              <a:t>Donors can </a:t>
            </a:r>
            <a:r>
              <a:rPr lang="en-IN" sz="2400" b="1" dirty="0" smtClean="0">
                <a:solidFill>
                  <a:srgbClr val="FF0000"/>
                </a:solidFill>
              </a:rPr>
              <a:t>view the Details</a:t>
            </a:r>
            <a:r>
              <a:rPr lang="en-IN" sz="2400" dirty="0" smtClean="0"/>
              <a:t> </a:t>
            </a:r>
            <a:r>
              <a:rPr lang="en-IN" sz="2200" dirty="0" smtClean="0"/>
              <a:t>of Charitable Organization organizing Blood Donation Camps.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 smtClean="0"/>
              <a:t>Organization can view the </a:t>
            </a:r>
            <a:r>
              <a:rPr lang="en-IN" sz="2400" b="1" dirty="0" smtClean="0">
                <a:solidFill>
                  <a:srgbClr val="FF0000"/>
                </a:solidFill>
              </a:rPr>
              <a:t>Metadata</a:t>
            </a:r>
            <a:r>
              <a:rPr lang="en-IN" sz="2200" dirty="0" smtClean="0"/>
              <a:t> about the Blood Donors.</a:t>
            </a:r>
          </a:p>
          <a:p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208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Requirements..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1273" y="2362200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Google’s SMTP server</a:t>
            </a:r>
            <a:r>
              <a:rPr lang="en-IN" sz="2400" dirty="0" smtClean="0"/>
              <a:t> </a:t>
            </a:r>
            <a:r>
              <a:rPr lang="en-IN" sz="2200" dirty="0" smtClean="0"/>
              <a:t>for Gmail Notification.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/>
              <a:t>Java Server Page (</a:t>
            </a:r>
            <a:r>
              <a:rPr lang="en-IN" sz="2200" dirty="0" err="1" smtClean="0"/>
              <a:t>FrontEnd</a:t>
            </a:r>
            <a:r>
              <a:rPr lang="en-IN" sz="2200" dirty="0" smtClean="0"/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/>
              <a:t>Java Servlet (</a:t>
            </a:r>
            <a:r>
              <a:rPr lang="en-IN" sz="2200" dirty="0" err="1" smtClean="0"/>
              <a:t>BackEnd</a:t>
            </a:r>
            <a:r>
              <a:rPr lang="en-IN" sz="2200" dirty="0" smtClean="0"/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/>
              <a:t>MySQL (Database)</a:t>
            </a:r>
            <a:endParaRPr lang="en-IN" sz="2200" dirty="0" smtClean="0"/>
          </a:p>
        </p:txBody>
      </p:sp>
      <p:pic>
        <p:nvPicPr>
          <p:cNvPr id="4098" name="Picture 2" descr="Image result for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92323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Conclusion</a:t>
            </a:r>
            <a:r>
              <a:rPr lang="en-IN" dirty="0" smtClean="0"/>
              <a:t>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7848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200" dirty="0" smtClean="0"/>
              <a:t>Share </a:t>
            </a:r>
            <a:r>
              <a:rPr lang="en-GB" sz="2200" dirty="0"/>
              <a:t>life is a new and innovative web application feature which will provide timely opportunities to the enthusiastic blood donors</a:t>
            </a:r>
            <a:r>
              <a:rPr lang="en-GB" sz="2200" dirty="0" smtClean="0"/>
              <a:t>.</a:t>
            </a:r>
          </a:p>
          <a:p>
            <a:pPr algn="just"/>
            <a:endParaRPr lang="en-GB" sz="2200" dirty="0" smtClean="0"/>
          </a:p>
          <a:p>
            <a:pPr marL="342900" indent="-342900" algn="just">
              <a:buFont typeface="Wingdings" pitchFamily="2" charset="2"/>
              <a:buChar char="Ø"/>
            </a:pPr>
            <a:endParaRPr lang="en-GB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200" dirty="0" smtClean="0"/>
              <a:t>On </a:t>
            </a:r>
            <a:r>
              <a:rPr lang="en-GB" sz="2200" dirty="0"/>
              <a:t>the other hand it will be beneficial to the organizations if the no. Of donors increases </a:t>
            </a:r>
            <a:r>
              <a:rPr lang="en-GB" sz="2200" dirty="0" smtClean="0"/>
              <a:t>.</a:t>
            </a:r>
          </a:p>
          <a:p>
            <a:pPr algn="just"/>
            <a:endParaRPr lang="en-GB" sz="2200" dirty="0" smtClean="0"/>
          </a:p>
          <a:p>
            <a:pPr marL="342900" indent="-342900" algn="just">
              <a:buFont typeface="Wingdings" pitchFamily="2" charset="2"/>
              <a:buChar char="Ø"/>
            </a:pPr>
            <a:endParaRPr lang="en-GB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200" dirty="0" smtClean="0"/>
              <a:t>It </a:t>
            </a:r>
            <a:r>
              <a:rPr lang="en-GB" sz="2200" dirty="0"/>
              <a:t>will also serves as the main hub for the organisations in the future times for their </a:t>
            </a:r>
            <a:r>
              <a:rPr lang="en-GB" sz="2200" dirty="0" err="1"/>
              <a:t>upcomig</a:t>
            </a:r>
            <a:r>
              <a:rPr lang="en-GB" sz="2200" dirty="0"/>
              <a:t> events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802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87382">
            <a:off x="1371600" y="2590800"/>
            <a:ext cx="6512511" cy="1143000"/>
          </a:xfrm>
        </p:spPr>
        <p:txBody>
          <a:bodyPr/>
          <a:lstStyle/>
          <a:p>
            <a:pPr algn="ctr"/>
            <a:r>
              <a:rPr lang="en-IN" sz="6600" dirty="0" smtClean="0"/>
              <a:t>Thank You…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5449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165</TotalTime>
  <Words>233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PowerPoint Presentation</vt:lpstr>
      <vt:lpstr>Idea...</vt:lpstr>
      <vt:lpstr>PowerPoint Presentation</vt:lpstr>
      <vt:lpstr>About..</vt:lpstr>
      <vt:lpstr>How It Works..</vt:lpstr>
      <vt:lpstr>Features..</vt:lpstr>
      <vt:lpstr>Requirements..</vt:lpstr>
      <vt:lpstr>Conclusion..</vt:lpstr>
      <vt:lpstr>Thank You…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</dc:creator>
  <cp:lastModifiedBy>Windows User</cp:lastModifiedBy>
  <cp:revision>84</cp:revision>
  <dcterms:created xsi:type="dcterms:W3CDTF">2006-08-16T00:00:00Z</dcterms:created>
  <dcterms:modified xsi:type="dcterms:W3CDTF">2018-02-08T08:15:28Z</dcterms:modified>
</cp:coreProperties>
</file>