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1863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Emotion Detection from Text: A Machine Learning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8851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outlines our machine learning project.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50318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goal is to detect emotions in text. We will explore various models and tools. This includes Linear Regression, Naive Bayes, Random Forest and SVC.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847040"/>
            <a:ext cx="7556421" cy="963811"/>
          </a:xfrm>
          <a:prstGeom prst="roundRect">
            <a:avLst>
              <a:gd name="adj" fmla="val 9884"/>
            </a:avLst>
          </a:prstGeom>
          <a:solidFill>
            <a:srgbClr val="C7C9EA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004" y="6191131"/>
            <a:ext cx="283488" cy="22681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017306" y="6130528"/>
            <a:ext cx="659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by- Rohit Verma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7558"/>
            <a:ext cx="89825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Collection and Preprocessing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93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7445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dataset contains 34,792 labeled sentences. It's taken from an online source.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6723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Size: 34,792 sentences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0943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Labels: 8 emotions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2693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Emotion Categories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327445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371665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Sadness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41588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32928" y="46010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Anger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332928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Surprise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332928" y="54854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Neutral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32928" y="592764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Disgust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332928" y="636984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Shame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2067" y="2693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872067" y="327445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use Neattext to clean the data.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872067" y="384143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Remove hashtags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872067" y="428363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Remove URLs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872067" y="472582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Remove special characters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Feature Extraction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Text Data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Raw text inputs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Bag of Words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vocabulary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Count Vectorizer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Matrix of token counts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Numerical Data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Model-ready features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913" y="1631513"/>
            <a:ext cx="4966573" cy="496657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7829" y="895588"/>
            <a:ext cx="6928485" cy="649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b="1" spc="-12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Selection and Training</a:t>
            </a:r>
            <a:endParaRPr lang="en-US" sz="4050" dirty="0"/>
          </a:p>
        </p:txBody>
      </p:sp>
      <p:sp>
        <p:nvSpPr>
          <p:cNvPr id="5" name="Shape 1"/>
          <p:cNvSpPr/>
          <p:nvPr/>
        </p:nvSpPr>
        <p:spPr>
          <a:xfrm>
            <a:off x="727829" y="185725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43332" y="207275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spc="-61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Linear Regression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943332" y="252222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Baseline comparison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727829" y="327838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43332" y="3493889"/>
            <a:ext cx="2933819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spc="-61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Multinomial Naive Bayes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943332" y="394335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Probabilistic classifier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727829" y="469951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43332" y="491501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spc="-61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Random Forest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943332" y="536448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Ensemble of decision trees. Number of trees: 100 Max depth: 10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727829" y="612064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43332" y="6336149"/>
            <a:ext cx="3765947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spc="-61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Support Vector Classifier (SVC)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943332" y="678561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and RBF kernels. Regularization parameter (C): 1.0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909" y="1928693"/>
            <a:ext cx="5036463" cy="43720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9722" y="496491"/>
            <a:ext cx="4498538" cy="562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spc="-106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Evaluation</a:t>
            </a:r>
            <a:endParaRPr lang="en-US" sz="3500" dirty="0"/>
          </a:p>
        </p:txBody>
      </p:sp>
      <p:sp>
        <p:nvSpPr>
          <p:cNvPr id="5" name="Text 1"/>
          <p:cNvSpPr/>
          <p:nvPr/>
        </p:nvSpPr>
        <p:spPr>
          <a:xfrm>
            <a:off x="629722" y="1418511"/>
            <a:ext cx="7884557" cy="593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b="1" spc="-14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Accuracy</a:t>
            </a:r>
            <a:endParaRPr lang="en-US" sz="4650" dirty="0"/>
          </a:p>
        </p:txBody>
      </p:sp>
      <p:sp>
        <p:nvSpPr>
          <p:cNvPr id="6" name="Text 2"/>
          <p:cNvSpPr/>
          <p:nvPr/>
        </p:nvSpPr>
        <p:spPr>
          <a:xfrm>
            <a:off x="629722" y="2237065"/>
            <a:ext cx="7884557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(TP + TN) / (Total)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629722" y="3154561"/>
            <a:ext cx="7884557" cy="593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b="1" spc="-14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Precision</a:t>
            </a:r>
            <a:endParaRPr lang="en-US" sz="4650" dirty="0"/>
          </a:p>
        </p:txBody>
      </p:sp>
      <p:sp>
        <p:nvSpPr>
          <p:cNvPr id="8" name="Text 4"/>
          <p:cNvSpPr/>
          <p:nvPr/>
        </p:nvSpPr>
        <p:spPr>
          <a:xfrm>
            <a:off x="629722" y="3973116"/>
            <a:ext cx="7884557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TP / (TP + FP)</a:t>
            </a:r>
            <a:endParaRPr lang="en-US" sz="1400" dirty="0"/>
          </a:p>
        </p:txBody>
      </p:sp>
      <p:sp>
        <p:nvSpPr>
          <p:cNvPr id="9" name="Text 5"/>
          <p:cNvSpPr/>
          <p:nvPr/>
        </p:nvSpPr>
        <p:spPr>
          <a:xfrm>
            <a:off x="629722" y="4890611"/>
            <a:ext cx="7884557" cy="593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b="1" spc="-14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Recall</a:t>
            </a:r>
            <a:endParaRPr lang="en-US" sz="4650" dirty="0"/>
          </a:p>
        </p:txBody>
      </p:sp>
      <p:sp>
        <p:nvSpPr>
          <p:cNvPr id="10" name="Text 6"/>
          <p:cNvSpPr/>
          <p:nvPr/>
        </p:nvSpPr>
        <p:spPr>
          <a:xfrm>
            <a:off x="629722" y="5709166"/>
            <a:ext cx="7884557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TP / (TP + FN)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629722" y="6626662"/>
            <a:ext cx="7884557" cy="593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b="1" spc="-14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F1-Score</a:t>
            </a:r>
            <a:endParaRPr lang="en-US" sz="4650" dirty="0"/>
          </a:p>
        </p:txBody>
      </p:sp>
      <p:sp>
        <p:nvSpPr>
          <p:cNvPr id="12" name="Text 8"/>
          <p:cNvSpPr/>
          <p:nvPr/>
        </p:nvSpPr>
        <p:spPr>
          <a:xfrm>
            <a:off x="629722" y="7445216"/>
            <a:ext cx="7884557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 * (Precision * Recall) / (Precision + Recall)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01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Persistence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059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Saving the Model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93790" y="4215408"/>
            <a:ext cx="6244709" cy="1428750"/>
          </a:xfrm>
          <a:prstGeom prst="roundRect">
            <a:avLst>
              <a:gd name="adj" fmla="val 6668"/>
            </a:avLst>
          </a:prstGeom>
          <a:solidFill>
            <a:srgbClr val="DADBF1"/>
          </a:solidFill>
          <a:ln/>
        </p:spPr>
      </p:sp>
      <p:sp>
        <p:nvSpPr>
          <p:cNvPr id="5" name="Shape 3"/>
          <p:cNvSpPr/>
          <p:nvPr/>
        </p:nvSpPr>
        <p:spPr>
          <a:xfrm>
            <a:off x="782479" y="4215408"/>
            <a:ext cx="6267331" cy="1428750"/>
          </a:xfrm>
          <a:prstGeom prst="roundRect">
            <a:avLst>
              <a:gd name="adj" fmla="val 2381"/>
            </a:avLst>
          </a:prstGeom>
          <a:solidFill>
            <a:srgbClr val="DADBF1"/>
          </a:solidFill>
          <a:ln/>
        </p:spPr>
      </p:sp>
      <p:sp>
        <p:nvSpPr>
          <p:cNvPr id="6" name="Text 4"/>
          <p:cNvSpPr/>
          <p:nvPr/>
        </p:nvSpPr>
        <p:spPr>
          <a:xfrm>
            <a:off x="1009293" y="4385429"/>
            <a:ext cx="581370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joblib
joblib.dump(model, 'emotion_detection_model.joblib')
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059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Loading the Model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7599521" y="4215408"/>
            <a:ext cx="6244709" cy="1428750"/>
          </a:xfrm>
          <a:prstGeom prst="roundRect">
            <a:avLst>
              <a:gd name="adj" fmla="val 6668"/>
            </a:avLst>
          </a:prstGeom>
          <a:solidFill>
            <a:srgbClr val="DADBF1"/>
          </a:solidFill>
          <a:ln/>
        </p:spPr>
      </p:sp>
      <p:sp>
        <p:nvSpPr>
          <p:cNvPr id="9" name="Shape 7"/>
          <p:cNvSpPr/>
          <p:nvPr/>
        </p:nvSpPr>
        <p:spPr>
          <a:xfrm>
            <a:off x="7588210" y="4215408"/>
            <a:ext cx="6267331" cy="1428750"/>
          </a:xfrm>
          <a:prstGeom prst="roundRect">
            <a:avLst>
              <a:gd name="adj" fmla="val 2381"/>
            </a:avLst>
          </a:prstGeom>
          <a:solidFill>
            <a:srgbClr val="DADBF1"/>
          </a:solidFill>
          <a:ln/>
        </p:spPr>
      </p:sp>
      <p:sp>
        <p:nvSpPr>
          <p:cNvPr id="10" name="Text 8"/>
          <p:cNvSpPr/>
          <p:nvPr/>
        </p:nvSpPr>
        <p:spPr>
          <a:xfrm>
            <a:off x="7815024" y="4385429"/>
            <a:ext cx="581370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loaded_model = joblib.load('emotion_detection_model.joblib')
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1643420"/>
            <a:ext cx="4919305" cy="494264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368391"/>
            <a:ext cx="68520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Streamlit App Deployment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60" y="3714988"/>
            <a:ext cx="340162" cy="42529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0173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Interactive UI</a:t>
            </a:r>
            <a:endParaRPr lang="en-US" sz="2200" dirty="0"/>
          </a:p>
        </p:txBody>
      </p:sp>
      <p:sp>
        <p:nvSpPr>
          <p:cNvPr id="8" name="Shape 3"/>
          <p:cNvSpPr/>
          <p:nvPr/>
        </p:nvSpPr>
        <p:spPr>
          <a:xfrm>
            <a:off x="10171867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937" y="3714988"/>
            <a:ext cx="340162" cy="42529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908983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Text Input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10908983" y="416290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enters text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5050274"/>
            <a:ext cx="340162" cy="42529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0173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Emotion Detection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0173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Predicted emotion displayed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2025-03-20T06:43:42Z</dcterms:created>
  <dcterms:modified xsi:type="dcterms:W3CDTF">2025-03-20T06:43:42Z</dcterms:modified>
</cp:coreProperties>
</file>