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66" r:id="rId2"/>
    <p:sldId id="260" r:id="rId3"/>
    <p:sldId id="263" r:id="rId4"/>
    <p:sldId id="264" r:id="rId5"/>
    <p:sldId id="265" r:id="rId6"/>
    <p:sldId id="273" r:id="rId7"/>
    <p:sldId id="269" r:id="rId8"/>
    <p:sldId id="270" r:id="rId9"/>
    <p:sldId id="271" r:id="rId10"/>
    <p:sldId id="272" r:id="rId11"/>
    <p:sldId id="268" r:id="rId12"/>
  </p:sldIdLst>
  <p:sldSz cx="12192000" cy="6858000"/>
  <p:notesSz cx="6858000" cy="9144000"/>
  <p:defaultTextStyle>
    <a:defPPr>
      <a:defRPr lang="en-US"/>
    </a:defPPr>
    <a:lvl1pPr marL="0" algn="l" defTabSz="1055035" rtl="0" eaLnBrk="1" latinLnBrk="0" hangingPunct="1">
      <a:defRPr sz="2100" kern="1200">
        <a:solidFill>
          <a:schemeClr val="tx1"/>
        </a:solidFill>
        <a:latin typeface="+mn-lt"/>
        <a:ea typeface="+mn-ea"/>
        <a:cs typeface="+mn-cs"/>
      </a:defRPr>
    </a:lvl1pPr>
    <a:lvl2pPr marL="527517" algn="l" defTabSz="1055035" rtl="0" eaLnBrk="1" latinLnBrk="0" hangingPunct="1">
      <a:defRPr sz="2100" kern="1200">
        <a:solidFill>
          <a:schemeClr val="tx1"/>
        </a:solidFill>
        <a:latin typeface="+mn-lt"/>
        <a:ea typeface="+mn-ea"/>
        <a:cs typeface="+mn-cs"/>
      </a:defRPr>
    </a:lvl2pPr>
    <a:lvl3pPr marL="1055035" algn="l" defTabSz="1055035" rtl="0" eaLnBrk="1" latinLnBrk="0" hangingPunct="1">
      <a:defRPr sz="2100" kern="1200">
        <a:solidFill>
          <a:schemeClr val="tx1"/>
        </a:solidFill>
        <a:latin typeface="+mn-lt"/>
        <a:ea typeface="+mn-ea"/>
        <a:cs typeface="+mn-cs"/>
      </a:defRPr>
    </a:lvl3pPr>
    <a:lvl4pPr marL="1582552" algn="l" defTabSz="1055035" rtl="0" eaLnBrk="1" latinLnBrk="0" hangingPunct="1">
      <a:defRPr sz="2100" kern="1200">
        <a:solidFill>
          <a:schemeClr val="tx1"/>
        </a:solidFill>
        <a:latin typeface="+mn-lt"/>
        <a:ea typeface="+mn-ea"/>
        <a:cs typeface="+mn-cs"/>
      </a:defRPr>
    </a:lvl4pPr>
    <a:lvl5pPr marL="2110069" algn="l" defTabSz="1055035" rtl="0" eaLnBrk="1" latinLnBrk="0" hangingPunct="1">
      <a:defRPr sz="2100" kern="1200">
        <a:solidFill>
          <a:schemeClr val="tx1"/>
        </a:solidFill>
        <a:latin typeface="+mn-lt"/>
        <a:ea typeface="+mn-ea"/>
        <a:cs typeface="+mn-cs"/>
      </a:defRPr>
    </a:lvl5pPr>
    <a:lvl6pPr marL="2637587" algn="l" defTabSz="1055035" rtl="0" eaLnBrk="1" latinLnBrk="0" hangingPunct="1">
      <a:defRPr sz="2100" kern="1200">
        <a:solidFill>
          <a:schemeClr val="tx1"/>
        </a:solidFill>
        <a:latin typeface="+mn-lt"/>
        <a:ea typeface="+mn-ea"/>
        <a:cs typeface="+mn-cs"/>
      </a:defRPr>
    </a:lvl6pPr>
    <a:lvl7pPr marL="3165104" algn="l" defTabSz="1055035" rtl="0" eaLnBrk="1" latinLnBrk="0" hangingPunct="1">
      <a:defRPr sz="2100" kern="1200">
        <a:solidFill>
          <a:schemeClr val="tx1"/>
        </a:solidFill>
        <a:latin typeface="+mn-lt"/>
        <a:ea typeface="+mn-ea"/>
        <a:cs typeface="+mn-cs"/>
      </a:defRPr>
    </a:lvl7pPr>
    <a:lvl8pPr marL="3692622" algn="l" defTabSz="1055035" rtl="0" eaLnBrk="1" latinLnBrk="0" hangingPunct="1">
      <a:defRPr sz="2100" kern="1200">
        <a:solidFill>
          <a:schemeClr val="tx1"/>
        </a:solidFill>
        <a:latin typeface="+mn-lt"/>
        <a:ea typeface="+mn-ea"/>
        <a:cs typeface="+mn-cs"/>
      </a:defRPr>
    </a:lvl8pPr>
    <a:lvl9pPr marL="4220139" algn="l" defTabSz="1055035"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825" autoAdjust="0"/>
    <p:restoredTop sz="94660"/>
  </p:normalViewPr>
  <p:slideViewPr>
    <p:cSldViewPr snapToGrid="0">
      <p:cViewPr>
        <p:scale>
          <a:sx n="90" d="100"/>
          <a:sy n="90" d="100"/>
        </p:scale>
        <p:origin x="452"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0B5B79-AA0B-48F2-A346-50AB6EB77CE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EDC1194-09E8-47EE-BCA4-6029D89350A0}">
      <dgm:prSet phldrT="[Text]" custT="1"/>
      <dgm:spPr/>
      <dgm:t>
        <a:bodyPr/>
        <a:lstStyle/>
        <a:p>
          <a:r>
            <a:rPr lang="en-US" sz="1800" dirty="0"/>
            <a:t>What we would do in the Python code today?</a:t>
          </a:r>
        </a:p>
      </dgm:t>
    </dgm:pt>
    <dgm:pt modelId="{7F45CB38-CDE5-4549-AC45-310C0E0FCF43}" type="parTrans" cxnId="{6DC09E9A-568D-4306-B073-5330305A916A}">
      <dgm:prSet/>
      <dgm:spPr/>
      <dgm:t>
        <a:bodyPr/>
        <a:lstStyle/>
        <a:p>
          <a:endParaRPr lang="en-US" sz="1600"/>
        </a:p>
      </dgm:t>
    </dgm:pt>
    <dgm:pt modelId="{DBF06248-F213-44FC-810E-5A3BF29EA15A}" type="sibTrans" cxnId="{6DC09E9A-568D-4306-B073-5330305A916A}">
      <dgm:prSet/>
      <dgm:spPr/>
      <dgm:t>
        <a:bodyPr/>
        <a:lstStyle/>
        <a:p>
          <a:endParaRPr lang="en-US" sz="1600"/>
        </a:p>
      </dgm:t>
    </dgm:pt>
    <dgm:pt modelId="{7D1671CF-E63E-464A-B8E6-7F16F3D0BA72}">
      <dgm:prSet phldrT="[Text]" custT="1"/>
      <dgm:spPr/>
      <dgm:t>
        <a:bodyPr/>
        <a:lstStyle/>
        <a:p>
          <a:pPr>
            <a:buFont typeface="+mj-lt"/>
            <a:buAutoNum type="arabicPeriod"/>
          </a:pPr>
          <a:r>
            <a:rPr lang="en-GB" sz="1600" dirty="0"/>
            <a:t>Import the libraries</a:t>
          </a:r>
          <a:endParaRPr lang="en-US" sz="1600" dirty="0"/>
        </a:p>
      </dgm:t>
    </dgm:pt>
    <dgm:pt modelId="{83AF8155-5976-4FCF-A46F-92E6B8E1D645}" type="parTrans" cxnId="{8AC37998-51DD-4788-A79D-8CD51552B87E}">
      <dgm:prSet/>
      <dgm:spPr/>
      <dgm:t>
        <a:bodyPr/>
        <a:lstStyle/>
        <a:p>
          <a:endParaRPr lang="en-US" sz="1600"/>
        </a:p>
      </dgm:t>
    </dgm:pt>
    <dgm:pt modelId="{EDA4D8D3-EDCA-4205-8E60-F5E157DAD9FA}" type="sibTrans" cxnId="{8AC37998-51DD-4788-A79D-8CD51552B87E}">
      <dgm:prSet/>
      <dgm:spPr/>
      <dgm:t>
        <a:bodyPr/>
        <a:lstStyle/>
        <a:p>
          <a:endParaRPr lang="en-US" sz="1600"/>
        </a:p>
      </dgm:t>
    </dgm:pt>
    <dgm:pt modelId="{F98D16B9-7BD2-4002-A0DC-0B625CD3DF10}">
      <dgm:prSet custT="1"/>
      <dgm:spPr/>
      <dgm:t>
        <a:bodyPr/>
        <a:lstStyle/>
        <a:p>
          <a:pPr>
            <a:buFont typeface="+mj-lt"/>
            <a:buAutoNum type="arabicPeriod"/>
          </a:pPr>
          <a:r>
            <a:rPr lang="en-GB" sz="1600" dirty="0"/>
            <a:t>Import the dataset</a:t>
          </a:r>
        </a:p>
      </dgm:t>
    </dgm:pt>
    <dgm:pt modelId="{5F1457BE-A9DB-4F49-9DE6-E20A421D9754}" type="parTrans" cxnId="{A1941202-9354-4051-BF1A-F5E266EF8EFC}">
      <dgm:prSet/>
      <dgm:spPr/>
      <dgm:t>
        <a:bodyPr/>
        <a:lstStyle/>
        <a:p>
          <a:endParaRPr lang="en-US" sz="1600"/>
        </a:p>
      </dgm:t>
    </dgm:pt>
    <dgm:pt modelId="{278BE186-CB78-4584-BC6E-6D376A12D721}" type="sibTrans" cxnId="{A1941202-9354-4051-BF1A-F5E266EF8EFC}">
      <dgm:prSet/>
      <dgm:spPr/>
      <dgm:t>
        <a:bodyPr/>
        <a:lstStyle/>
        <a:p>
          <a:endParaRPr lang="en-US" sz="1600"/>
        </a:p>
      </dgm:t>
    </dgm:pt>
    <dgm:pt modelId="{1772C3C5-FA33-4A7B-AFE4-A668A3957B18}">
      <dgm:prSet custT="1"/>
      <dgm:spPr/>
      <dgm:t>
        <a:bodyPr/>
        <a:lstStyle/>
        <a:p>
          <a:pPr>
            <a:buFont typeface="+mj-lt"/>
            <a:buAutoNum type="arabicPeriod"/>
          </a:pPr>
          <a:r>
            <a:rPr lang="en-GB" sz="1600" dirty="0"/>
            <a:t>Create Matrix of features and dependent </a:t>
          </a:r>
          <a:r>
            <a:rPr lang="en-GB" sz="1600" dirty="0" err="1"/>
            <a:t>var</a:t>
          </a:r>
          <a:r>
            <a:rPr lang="en-GB" sz="1600" dirty="0"/>
            <a:t> vector</a:t>
          </a:r>
        </a:p>
      </dgm:t>
    </dgm:pt>
    <dgm:pt modelId="{BE085E2B-84B5-4A55-AAA1-5E0A5C313D71}" type="parTrans" cxnId="{B18260EE-4DE5-4008-9683-5A5ECC6AFE91}">
      <dgm:prSet/>
      <dgm:spPr/>
      <dgm:t>
        <a:bodyPr/>
        <a:lstStyle/>
        <a:p>
          <a:endParaRPr lang="en-US" sz="1600"/>
        </a:p>
      </dgm:t>
    </dgm:pt>
    <dgm:pt modelId="{321B4AB5-DC14-40AB-95FA-F893813F6E60}" type="sibTrans" cxnId="{B18260EE-4DE5-4008-9683-5A5ECC6AFE91}">
      <dgm:prSet/>
      <dgm:spPr/>
      <dgm:t>
        <a:bodyPr/>
        <a:lstStyle/>
        <a:p>
          <a:endParaRPr lang="en-US" sz="1600"/>
        </a:p>
      </dgm:t>
    </dgm:pt>
    <dgm:pt modelId="{74A68655-9E3D-41AE-8FC9-3EDC8611B2B0}">
      <dgm:prSet custT="1"/>
      <dgm:spPr/>
      <dgm:t>
        <a:bodyPr/>
        <a:lstStyle/>
        <a:p>
          <a:pPr>
            <a:buFont typeface="+mj-lt"/>
            <a:buAutoNum type="arabicPeriod"/>
          </a:pPr>
          <a:r>
            <a:rPr lang="en-GB" sz="1600" dirty="0"/>
            <a:t>Handle missing data using mean values</a:t>
          </a:r>
        </a:p>
      </dgm:t>
    </dgm:pt>
    <dgm:pt modelId="{BABE4C30-2A31-4251-AE9F-F1F5D25E554C}" type="parTrans" cxnId="{8AC9D52F-8E4F-4838-8E87-E4B6E983B09D}">
      <dgm:prSet/>
      <dgm:spPr/>
      <dgm:t>
        <a:bodyPr/>
        <a:lstStyle/>
        <a:p>
          <a:endParaRPr lang="en-US" sz="1600"/>
        </a:p>
      </dgm:t>
    </dgm:pt>
    <dgm:pt modelId="{5C547D8A-51D2-4754-8D90-9D5C15476C12}" type="sibTrans" cxnId="{8AC9D52F-8E4F-4838-8E87-E4B6E983B09D}">
      <dgm:prSet/>
      <dgm:spPr/>
      <dgm:t>
        <a:bodyPr/>
        <a:lstStyle/>
        <a:p>
          <a:endParaRPr lang="en-US" sz="1600"/>
        </a:p>
      </dgm:t>
    </dgm:pt>
    <dgm:pt modelId="{477FB311-8FEC-4E5D-9705-B29DEC2BB795}">
      <dgm:prSet custT="1"/>
      <dgm:spPr/>
      <dgm:t>
        <a:bodyPr/>
        <a:lstStyle/>
        <a:p>
          <a:pPr>
            <a:buFont typeface="+mj-lt"/>
            <a:buAutoNum type="arabicPeriod"/>
          </a:pPr>
          <a:r>
            <a:rPr lang="en-GB" sz="1600" dirty="0"/>
            <a:t>Split the dataset in to training and test subsets</a:t>
          </a:r>
        </a:p>
      </dgm:t>
    </dgm:pt>
    <dgm:pt modelId="{87710CBB-DCA5-4105-A846-D825D68ADF77}" type="parTrans" cxnId="{3E6D2426-804D-412F-B8EF-AB12E633BFA9}">
      <dgm:prSet/>
      <dgm:spPr/>
      <dgm:t>
        <a:bodyPr/>
        <a:lstStyle/>
        <a:p>
          <a:endParaRPr lang="en-US" sz="1600"/>
        </a:p>
      </dgm:t>
    </dgm:pt>
    <dgm:pt modelId="{2E5EE092-EA3B-4131-A415-ADDF62CE1FDB}" type="sibTrans" cxnId="{3E6D2426-804D-412F-B8EF-AB12E633BFA9}">
      <dgm:prSet/>
      <dgm:spPr/>
      <dgm:t>
        <a:bodyPr/>
        <a:lstStyle/>
        <a:p>
          <a:endParaRPr lang="en-US" sz="1600"/>
        </a:p>
      </dgm:t>
    </dgm:pt>
    <dgm:pt modelId="{60D9C525-4916-4953-84F4-F2D8BF73BCC2}">
      <dgm:prSet custT="1"/>
      <dgm:spPr/>
      <dgm:t>
        <a:bodyPr/>
        <a:lstStyle/>
        <a:p>
          <a:pPr>
            <a:buFont typeface="+mj-lt"/>
            <a:buAutoNum type="arabicPeriod"/>
          </a:pPr>
          <a:r>
            <a:rPr lang="en-GB" sz="1600" dirty="0"/>
            <a:t>Fitting the simple linear regression model to training and test sets</a:t>
          </a:r>
        </a:p>
      </dgm:t>
    </dgm:pt>
    <dgm:pt modelId="{2D3899A2-F35E-4E9D-B1FA-228588476476}" type="parTrans" cxnId="{514D9BC3-9376-4687-B317-C467D33C31DA}">
      <dgm:prSet/>
      <dgm:spPr/>
      <dgm:t>
        <a:bodyPr/>
        <a:lstStyle/>
        <a:p>
          <a:endParaRPr lang="en-US" sz="1600"/>
        </a:p>
      </dgm:t>
    </dgm:pt>
    <dgm:pt modelId="{D2E3A902-F136-4481-9916-968941E93B86}" type="sibTrans" cxnId="{514D9BC3-9376-4687-B317-C467D33C31DA}">
      <dgm:prSet/>
      <dgm:spPr/>
      <dgm:t>
        <a:bodyPr/>
        <a:lstStyle/>
        <a:p>
          <a:endParaRPr lang="en-US" sz="1600"/>
        </a:p>
      </dgm:t>
    </dgm:pt>
    <dgm:pt modelId="{376B8EB2-C756-4FDE-AE96-AB8FDA418240}">
      <dgm:prSet custT="1"/>
      <dgm:spPr/>
      <dgm:t>
        <a:bodyPr/>
        <a:lstStyle/>
        <a:p>
          <a:pPr>
            <a:buFont typeface="+mj-lt"/>
            <a:buAutoNum type="arabicPeriod"/>
          </a:pPr>
          <a:r>
            <a:rPr lang="en-GB" sz="1600" dirty="0"/>
            <a:t>Visualise the results on a graph</a:t>
          </a:r>
        </a:p>
      </dgm:t>
    </dgm:pt>
    <dgm:pt modelId="{757E086B-E051-4939-B4D6-696785E9C466}" type="parTrans" cxnId="{C5D6D91E-920C-4FD5-9009-68AB672C0C01}">
      <dgm:prSet/>
      <dgm:spPr/>
      <dgm:t>
        <a:bodyPr/>
        <a:lstStyle/>
        <a:p>
          <a:endParaRPr lang="en-US" sz="1600"/>
        </a:p>
      </dgm:t>
    </dgm:pt>
    <dgm:pt modelId="{96277F21-C5E4-4F06-889B-BFC904D47532}" type="sibTrans" cxnId="{C5D6D91E-920C-4FD5-9009-68AB672C0C01}">
      <dgm:prSet/>
      <dgm:spPr/>
      <dgm:t>
        <a:bodyPr/>
        <a:lstStyle/>
        <a:p>
          <a:endParaRPr lang="en-US" sz="1600"/>
        </a:p>
      </dgm:t>
    </dgm:pt>
    <dgm:pt modelId="{DE7E0B31-2FEF-4094-94F2-387B41DA7096}">
      <dgm:prSet phldrT="[Text]" custT="1"/>
      <dgm:spPr/>
      <dgm:t>
        <a:bodyPr/>
        <a:lstStyle/>
        <a:p>
          <a:r>
            <a:rPr lang="en-US" sz="1800" dirty="0"/>
            <a:t>What is this session about?</a:t>
          </a:r>
        </a:p>
      </dgm:t>
    </dgm:pt>
    <dgm:pt modelId="{49823B2A-6DD4-415B-889E-A65E9397B3CE}" type="parTrans" cxnId="{0E04EC2D-9F52-4D86-9887-7DD7399AE889}">
      <dgm:prSet/>
      <dgm:spPr/>
      <dgm:t>
        <a:bodyPr/>
        <a:lstStyle/>
        <a:p>
          <a:endParaRPr lang="en-US" sz="1600"/>
        </a:p>
      </dgm:t>
    </dgm:pt>
    <dgm:pt modelId="{6A885CE2-663D-4ED1-91A2-7064E17A7399}" type="sibTrans" cxnId="{0E04EC2D-9F52-4D86-9887-7DD7399AE889}">
      <dgm:prSet/>
      <dgm:spPr/>
      <dgm:t>
        <a:bodyPr/>
        <a:lstStyle/>
        <a:p>
          <a:endParaRPr lang="en-US" sz="1600"/>
        </a:p>
      </dgm:t>
    </dgm:pt>
    <dgm:pt modelId="{C9B22538-C67F-44F2-9B40-078AF3CA287F}">
      <dgm:prSet phldrT="[Text]" custT="1"/>
      <dgm:spPr/>
      <dgm:t>
        <a:bodyPr/>
        <a:lstStyle/>
        <a:p>
          <a:r>
            <a:rPr lang="en-US" sz="1600" dirty="0"/>
            <a:t>Get started with programing to create a Simple Linear Regression model</a:t>
          </a:r>
        </a:p>
      </dgm:t>
    </dgm:pt>
    <dgm:pt modelId="{DEB3DECD-B265-4489-A097-83B8C81A54B7}" type="parTrans" cxnId="{F3C27093-CC83-4EC4-A9A7-6782029591F7}">
      <dgm:prSet/>
      <dgm:spPr/>
      <dgm:t>
        <a:bodyPr/>
        <a:lstStyle/>
        <a:p>
          <a:endParaRPr lang="en-US" sz="1600"/>
        </a:p>
      </dgm:t>
    </dgm:pt>
    <dgm:pt modelId="{7DC13F08-9862-4FC8-BE8F-6201D910B12F}" type="sibTrans" cxnId="{F3C27093-CC83-4EC4-A9A7-6782029591F7}">
      <dgm:prSet/>
      <dgm:spPr/>
      <dgm:t>
        <a:bodyPr/>
        <a:lstStyle/>
        <a:p>
          <a:endParaRPr lang="en-US" sz="1600"/>
        </a:p>
      </dgm:t>
    </dgm:pt>
    <dgm:pt modelId="{97EEC59C-1AE9-41D1-B0BA-91E865967EB3}">
      <dgm:prSet custT="1"/>
      <dgm:spPr/>
      <dgm:t>
        <a:bodyPr/>
        <a:lstStyle/>
        <a:p>
          <a:r>
            <a:rPr lang="en-US" sz="1600" dirty="0"/>
            <a:t>Programing language - Python</a:t>
          </a:r>
        </a:p>
      </dgm:t>
    </dgm:pt>
    <dgm:pt modelId="{EC60B767-71B2-461C-ACE1-F733DD8AD2D4}" type="parTrans" cxnId="{0C330670-1E05-4F8E-A3FE-AFE99A37E5E7}">
      <dgm:prSet/>
      <dgm:spPr/>
      <dgm:t>
        <a:bodyPr/>
        <a:lstStyle/>
        <a:p>
          <a:endParaRPr lang="en-US" sz="1600"/>
        </a:p>
      </dgm:t>
    </dgm:pt>
    <dgm:pt modelId="{87EAB518-EE2D-4F57-AA80-29CEF1A3152B}" type="sibTrans" cxnId="{0C330670-1E05-4F8E-A3FE-AFE99A37E5E7}">
      <dgm:prSet/>
      <dgm:spPr/>
      <dgm:t>
        <a:bodyPr/>
        <a:lstStyle/>
        <a:p>
          <a:endParaRPr lang="en-US" sz="1600"/>
        </a:p>
      </dgm:t>
    </dgm:pt>
    <dgm:pt modelId="{2115F545-53B1-4825-8FA7-3E20A209DBE0}">
      <dgm:prSet custT="1"/>
      <dgm:spPr/>
      <dgm:t>
        <a:bodyPr/>
        <a:lstStyle/>
        <a:p>
          <a:r>
            <a:rPr lang="en-US" sz="1600" dirty="0"/>
            <a:t>IDE - Spyder (installed through Anaconda)</a:t>
          </a:r>
          <a:endParaRPr lang="en-GB" sz="1600" dirty="0"/>
        </a:p>
      </dgm:t>
    </dgm:pt>
    <dgm:pt modelId="{5CCC0A27-2A3E-4D43-A1DB-B41CA3B02145}" type="parTrans" cxnId="{F2305D68-37FA-4478-A16B-DAFE9458FC81}">
      <dgm:prSet/>
      <dgm:spPr/>
      <dgm:t>
        <a:bodyPr/>
        <a:lstStyle/>
        <a:p>
          <a:endParaRPr lang="en-US" sz="1600"/>
        </a:p>
      </dgm:t>
    </dgm:pt>
    <dgm:pt modelId="{BA2E1A52-6BD8-4916-B766-3024D50D1DF6}" type="sibTrans" cxnId="{F2305D68-37FA-4478-A16B-DAFE9458FC81}">
      <dgm:prSet/>
      <dgm:spPr/>
      <dgm:t>
        <a:bodyPr/>
        <a:lstStyle/>
        <a:p>
          <a:endParaRPr lang="en-US" sz="1600"/>
        </a:p>
      </dgm:t>
    </dgm:pt>
    <dgm:pt modelId="{C3A08264-9CE3-437B-968C-D538F10254ED}">
      <dgm:prSet phldrT="[Text]" custT="1"/>
      <dgm:spPr/>
      <dgm:t>
        <a:bodyPr/>
        <a:lstStyle/>
        <a:p>
          <a:r>
            <a:rPr lang="en-US" sz="1600" dirty="0"/>
            <a:t>Demonstrate a working example of fitting a model to our dataset</a:t>
          </a:r>
        </a:p>
      </dgm:t>
    </dgm:pt>
    <dgm:pt modelId="{01475191-2D1F-4E1B-B1F3-39D20B991F0F}" type="parTrans" cxnId="{F990C146-939F-41D9-AD98-4E5509BB9A40}">
      <dgm:prSet/>
      <dgm:spPr/>
      <dgm:t>
        <a:bodyPr/>
        <a:lstStyle/>
        <a:p>
          <a:endParaRPr lang="en-US" sz="1600"/>
        </a:p>
      </dgm:t>
    </dgm:pt>
    <dgm:pt modelId="{AC8F39C1-2D58-466D-970D-F85C4DAC8159}" type="sibTrans" cxnId="{F990C146-939F-41D9-AD98-4E5509BB9A40}">
      <dgm:prSet/>
      <dgm:spPr/>
      <dgm:t>
        <a:bodyPr/>
        <a:lstStyle/>
        <a:p>
          <a:endParaRPr lang="en-US" sz="1600"/>
        </a:p>
      </dgm:t>
    </dgm:pt>
    <dgm:pt modelId="{2BECAEA2-9991-422C-8D44-A380FC6BC7BA}" type="pres">
      <dgm:prSet presAssocID="{3A0B5B79-AA0B-48F2-A346-50AB6EB77CEF}" presName="linear" presStyleCnt="0">
        <dgm:presLayoutVars>
          <dgm:dir/>
          <dgm:animLvl val="lvl"/>
          <dgm:resizeHandles val="exact"/>
        </dgm:presLayoutVars>
      </dgm:prSet>
      <dgm:spPr/>
    </dgm:pt>
    <dgm:pt modelId="{431A6190-A2D6-4E9B-BDB8-E48B2A2E1CE6}" type="pres">
      <dgm:prSet presAssocID="{DE7E0B31-2FEF-4094-94F2-387B41DA7096}" presName="parentLin" presStyleCnt="0"/>
      <dgm:spPr/>
    </dgm:pt>
    <dgm:pt modelId="{14145D3C-1414-4DF0-B51C-67D944A784A4}" type="pres">
      <dgm:prSet presAssocID="{DE7E0B31-2FEF-4094-94F2-387B41DA7096}" presName="parentLeftMargin" presStyleLbl="node1" presStyleIdx="0" presStyleCnt="2"/>
      <dgm:spPr/>
    </dgm:pt>
    <dgm:pt modelId="{813F98D8-3838-4701-BE47-979809A9BC9B}" type="pres">
      <dgm:prSet presAssocID="{DE7E0B31-2FEF-4094-94F2-387B41DA7096}" presName="parentText" presStyleLbl="node1" presStyleIdx="0" presStyleCnt="2">
        <dgm:presLayoutVars>
          <dgm:chMax val="0"/>
          <dgm:bulletEnabled val="1"/>
        </dgm:presLayoutVars>
      </dgm:prSet>
      <dgm:spPr/>
    </dgm:pt>
    <dgm:pt modelId="{4E2266FD-6A53-4771-93C3-6CC8D83EC08C}" type="pres">
      <dgm:prSet presAssocID="{DE7E0B31-2FEF-4094-94F2-387B41DA7096}" presName="negativeSpace" presStyleCnt="0"/>
      <dgm:spPr/>
    </dgm:pt>
    <dgm:pt modelId="{B333204A-CA41-430A-9519-BA2F6F1A4083}" type="pres">
      <dgm:prSet presAssocID="{DE7E0B31-2FEF-4094-94F2-387B41DA7096}" presName="childText" presStyleLbl="conFgAcc1" presStyleIdx="0" presStyleCnt="2">
        <dgm:presLayoutVars>
          <dgm:bulletEnabled val="1"/>
        </dgm:presLayoutVars>
      </dgm:prSet>
      <dgm:spPr/>
    </dgm:pt>
    <dgm:pt modelId="{0617F23A-3925-469F-89DC-CC58FFCDF583}" type="pres">
      <dgm:prSet presAssocID="{6A885CE2-663D-4ED1-91A2-7064E17A7399}" presName="spaceBetweenRectangles" presStyleCnt="0"/>
      <dgm:spPr/>
    </dgm:pt>
    <dgm:pt modelId="{78DC9D97-57C1-4167-9173-17A4FE25C6B0}" type="pres">
      <dgm:prSet presAssocID="{5EDC1194-09E8-47EE-BCA4-6029D89350A0}" presName="parentLin" presStyleCnt="0"/>
      <dgm:spPr/>
    </dgm:pt>
    <dgm:pt modelId="{5DDB17CB-67FD-4AAA-B409-FF4FD1D9326C}" type="pres">
      <dgm:prSet presAssocID="{5EDC1194-09E8-47EE-BCA4-6029D89350A0}" presName="parentLeftMargin" presStyleLbl="node1" presStyleIdx="0" presStyleCnt="2"/>
      <dgm:spPr/>
    </dgm:pt>
    <dgm:pt modelId="{CFA2299B-896A-4B7C-BFB3-72E49405389F}" type="pres">
      <dgm:prSet presAssocID="{5EDC1194-09E8-47EE-BCA4-6029D89350A0}" presName="parentText" presStyleLbl="node1" presStyleIdx="1" presStyleCnt="2">
        <dgm:presLayoutVars>
          <dgm:chMax val="0"/>
          <dgm:bulletEnabled val="1"/>
        </dgm:presLayoutVars>
      </dgm:prSet>
      <dgm:spPr/>
    </dgm:pt>
    <dgm:pt modelId="{F9612D86-6512-40C0-8799-81C6E1DC42F3}" type="pres">
      <dgm:prSet presAssocID="{5EDC1194-09E8-47EE-BCA4-6029D89350A0}" presName="negativeSpace" presStyleCnt="0"/>
      <dgm:spPr/>
    </dgm:pt>
    <dgm:pt modelId="{6FFD5694-67B9-4485-B74F-28532E8EE569}" type="pres">
      <dgm:prSet presAssocID="{5EDC1194-09E8-47EE-BCA4-6029D89350A0}" presName="childText" presStyleLbl="conFgAcc1" presStyleIdx="1" presStyleCnt="2">
        <dgm:presLayoutVars>
          <dgm:bulletEnabled val="1"/>
        </dgm:presLayoutVars>
      </dgm:prSet>
      <dgm:spPr/>
    </dgm:pt>
  </dgm:ptLst>
  <dgm:cxnLst>
    <dgm:cxn modelId="{A1941202-9354-4051-BF1A-F5E266EF8EFC}" srcId="{5EDC1194-09E8-47EE-BCA4-6029D89350A0}" destId="{F98D16B9-7BD2-4002-A0DC-0B625CD3DF10}" srcOrd="1" destOrd="0" parTransId="{5F1457BE-A9DB-4F49-9DE6-E20A421D9754}" sibTransId="{278BE186-CB78-4584-BC6E-6D376A12D721}"/>
    <dgm:cxn modelId="{890FD10E-B335-47AA-9E83-C3B3538E13F9}" type="presOf" srcId="{7D1671CF-E63E-464A-B8E6-7F16F3D0BA72}" destId="{6FFD5694-67B9-4485-B74F-28532E8EE569}" srcOrd="0" destOrd="0" presId="urn:microsoft.com/office/officeart/2005/8/layout/list1"/>
    <dgm:cxn modelId="{DD283A19-489B-4F2B-84B6-2E9F246104EB}" type="presOf" srcId="{C9B22538-C67F-44F2-9B40-078AF3CA287F}" destId="{B333204A-CA41-430A-9519-BA2F6F1A4083}" srcOrd="0" destOrd="0" presId="urn:microsoft.com/office/officeart/2005/8/layout/list1"/>
    <dgm:cxn modelId="{C5D6D91E-920C-4FD5-9009-68AB672C0C01}" srcId="{5EDC1194-09E8-47EE-BCA4-6029D89350A0}" destId="{376B8EB2-C756-4FDE-AE96-AB8FDA418240}" srcOrd="6" destOrd="0" parTransId="{757E086B-E051-4939-B4D6-696785E9C466}" sibTransId="{96277F21-C5E4-4F06-889B-BFC904D47532}"/>
    <dgm:cxn modelId="{D234B121-E09F-4A67-9303-2E13DD5DB519}" type="presOf" srcId="{DE7E0B31-2FEF-4094-94F2-387B41DA7096}" destId="{813F98D8-3838-4701-BE47-979809A9BC9B}" srcOrd="1" destOrd="0" presId="urn:microsoft.com/office/officeart/2005/8/layout/list1"/>
    <dgm:cxn modelId="{3E6D2426-804D-412F-B8EF-AB12E633BFA9}" srcId="{5EDC1194-09E8-47EE-BCA4-6029D89350A0}" destId="{477FB311-8FEC-4E5D-9705-B29DEC2BB795}" srcOrd="4" destOrd="0" parTransId="{87710CBB-DCA5-4105-A846-D825D68ADF77}" sibTransId="{2E5EE092-EA3B-4131-A415-ADDF62CE1FDB}"/>
    <dgm:cxn modelId="{0E04EC2D-9F52-4D86-9887-7DD7399AE889}" srcId="{3A0B5B79-AA0B-48F2-A346-50AB6EB77CEF}" destId="{DE7E0B31-2FEF-4094-94F2-387B41DA7096}" srcOrd="0" destOrd="0" parTransId="{49823B2A-6DD4-415B-889E-A65E9397B3CE}" sibTransId="{6A885CE2-663D-4ED1-91A2-7064E17A7399}"/>
    <dgm:cxn modelId="{716D8C2F-6124-4A27-B2FF-56880AA1523E}" type="presOf" srcId="{1772C3C5-FA33-4A7B-AFE4-A668A3957B18}" destId="{6FFD5694-67B9-4485-B74F-28532E8EE569}" srcOrd="0" destOrd="2" presId="urn:microsoft.com/office/officeart/2005/8/layout/list1"/>
    <dgm:cxn modelId="{8AC9D52F-8E4F-4838-8E87-E4B6E983B09D}" srcId="{5EDC1194-09E8-47EE-BCA4-6029D89350A0}" destId="{74A68655-9E3D-41AE-8FC9-3EDC8611B2B0}" srcOrd="3" destOrd="0" parTransId="{BABE4C30-2A31-4251-AE9F-F1F5D25E554C}" sibTransId="{5C547D8A-51D2-4754-8D90-9D5C15476C12}"/>
    <dgm:cxn modelId="{E237F33E-C10C-4F1C-ADB3-586034714AC5}" type="presOf" srcId="{C3A08264-9CE3-437B-968C-D538F10254ED}" destId="{B333204A-CA41-430A-9519-BA2F6F1A4083}" srcOrd="0" destOrd="1" presId="urn:microsoft.com/office/officeart/2005/8/layout/list1"/>
    <dgm:cxn modelId="{820D485C-5364-41AC-AF2B-D2FBA5623F4B}" type="presOf" srcId="{5EDC1194-09E8-47EE-BCA4-6029D89350A0}" destId="{5DDB17CB-67FD-4AAA-B409-FF4FD1D9326C}" srcOrd="0" destOrd="0" presId="urn:microsoft.com/office/officeart/2005/8/layout/list1"/>
    <dgm:cxn modelId="{F1B0605D-A1E9-4ECF-BAC5-865ADD488694}" type="presOf" srcId="{DE7E0B31-2FEF-4094-94F2-387B41DA7096}" destId="{14145D3C-1414-4DF0-B51C-67D944A784A4}" srcOrd="0" destOrd="0" presId="urn:microsoft.com/office/officeart/2005/8/layout/list1"/>
    <dgm:cxn modelId="{F990C146-939F-41D9-AD98-4E5509BB9A40}" srcId="{DE7E0B31-2FEF-4094-94F2-387B41DA7096}" destId="{C3A08264-9CE3-437B-968C-D538F10254ED}" srcOrd="1" destOrd="0" parTransId="{01475191-2D1F-4E1B-B1F3-39D20B991F0F}" sibTransId="{AC8F39C1-2D58-466D-970D-F85C4DAC8159}"/>
    <dgm:cxn modelId="{F2305D68-37FA-4478-A16B-DAFE9458FC81}" srcId="{DE7E0B31-2FEF-4094-94F2-387B41DA7096}" destId="{2115F545-53B1-4825-8FA7-3E20A209DBE0}" srcOrd="3" destOrd="0" parTransId="{5CCC0A27-2A3E-4D43-A1DB-B41CA3B02145}" sibTransId="{BA2E1A52-6BD8-4916-B766-3024D50D1DF6}"/>
    <dgm:cxn modelId="{0C330670-1E05-4F8E-A3FE-AFE99A37E5E7}" srcId="{DE7E0B31-2FEF-4094-94F2-387B41DA7096}" destId="{97EEC59C-1AE9-41D1-B0BA-91E865967EB3}" srcOrd="2" destOrd="0" parTransId="{EC60B767-71B2-461C-ACE1-F733DD8AD2D4}" sibTransId="{87EAB518-EE2D-4F57-AA80-29CEF1A3152B}"/>
    <dgm:cxn modelId="{62983685-5172-401C-B5F1-7F86819E747A}" type="presOf" srcId="{477FB311-8FEC-4E5D-9705-B29DEC2BB795}" destId="{6FFD5694-67B9-4485-B74F-28532E8EE569}" srcOrd="0" destOrd="4" presId="urn:microsoft.com/office/officeart/2005/8/layout/list1"/>
    <dgm:cxn modelId="{5E7AEA8C-B59A-47D8-B859-2F14FDF5F58D}" type="presOf" srcId="{74A68655-9E3D-41AE-8FC9-3EDC8611B2B0}" destId="{6FFD5694-67B9-4485-B74F-28532E8EE569}" srcOrd="0" destOrd="3" presId="urn:microsoft.com/office/officeart/2005/8/layout/list1"/>
    <dgm:cxn modelId="{F3C27093-CC83-4EC4-A9A7-6782029591F7}" srcId="{DE7E0B31-2FEF-4094-94F2-387B41DA7096}" destId="{C9B22538-C67F-44F2-9B40-078AF3CA287F}" srcOrd="0" destOrd="0" parTransId="{DEB3DECD-B265-4489-A097-83B8C81A54B7}" sibTransId="{7DC13F08-9862-4FC8-BE8F-6201D910B12F}"/>
    <dgm:cxn modelId="{8AC37998-51DD-4788-A79D-8CD51552B87E}" srcId="{5EDC1194-09E8-47EE-BCA4-6029D89350A0}" destId="{7D1671CF-E63E-464A-B8E6-7F16F3D0BA72}" srcOrd="0" destOrd="0" parTransId="{83AF8155-5976-4FCF-A46F-92E6B8E1D645}" sibTransId="{EDA4D8D3-EDCA-4205-8E60-F5E157DAD9FA}"/>
    <dgm:cxn modelId="{6DC09E9A-568D-4306-B073-5330305A916A}" srcId="{3A0B5B79-AA0B-48F2-A346-50AB6EB77CEF}" destId="{5EDC1194-09E8-47EE-BCA4-6029D89350A0}" srcOrd="1" destOrd="0" parTransId="{7F45CB38-CDE5-4549-AC45-310C0E0FCF43}" sibTransId="{DBF06248-F213-44FC-810E-5A3BF29EA15A}"/>
    <dgm:cxn modelId="{955B7EAC-1B66-40D9-9507-44F9344DB094}" type="presOf" srcId="{97EEC59C-1AE9-41D1-B0BA-91E865967EB3}" destId="{B333204A-CA41-430A-9519-BA2F6F1A4083}" srcOrd="0" destOrd="2" presId="urn:microsoft.com/office/officeart/2005/8/layout/list1"/>
    <dgm:cxn modelId="{CC16B5AE-897C-4932-826C-B094830DFE2D}" type="presOf" srcId="{60D9C525-4916-4953-84F4-F2D8BF73BCC2}" destId="{6FFD5694-67B9-4485-B74F-28532E8EE569}" srcOrd="0" destOrd="5" presId="urn:microsoft.com/office/officeart/2005/8/layout/list1"/>
    <dgm:cxn modelId="{522C11C2-4D9D-4D97-B8BD-71FFEED85D6D}" type="presOf" srcId="{376B8EB2-C756-4FDE-AE96-AB8FDA418240}" destId="{6FFD5694-67B9-4485-B74F-28532E8EE569}" srcOrd="0" destOrd="6" presId="urn:microsoft.com/office/officeart/2005/8/layout/list1"/>
    <dgm:cxn modelId="{514D9BC3-9376-4687-B317-C467D33C31DA}" srcId="{5EDC1194-09E8-47EE-BCA4-6029D89350A0}" destId="{60D9C525-4916-4953-84F4-F2D8BF73BCC2}" srcOrd="5" destOrd="0" parTransId="{2D3899A2-F35E-4E9D-B1FA-228588476476}" sibTransId="{D2E3A902-F136-4481-9916-968941E93B86}"/>
    <dgm:cxn modelId="{C086E1CD-20EA-4AD9-BF9F-8BF257292D5A}" type="presOf" srcId="{5EDC1194-09E8-47EE-BCA4-6029D89350A0}" destId="{CFA2299B-896A-4B7C-BFB3-72E49405389F}" srcOrd="1" destOrd="0" presId="urn:microsoft.com/office/officeart/2005/8/layout/list1"/>
    <dgm:cxn modelId="{74CA88DE-DE12-495A-B4F1-9553CF5B728A}" type="presOf" srcId="{F98D16B9-7BD2-4002-A0DC-0B625CD3DF10}" destId="{6FFD5694-67B9-4485-B74F-28532E8EE569}" srcOrd="0" destOrd="1" presId="urn:microsoft.com/office/officeart/2005/8/layout/list1"/>
    <dgm:cxn modelId="{DBCC7AE5-8391-4D48-9087-C239D65E5500}" type="presOf" srcId="{2115F545-53B1-4825-8FA7-3E20A209DBE0}" destId="{B333204A-CA41-430A-9519-BA2F6F1A4083}" srcOrd="0" destOrd="3" presId="urn:microsoft.com/office/officeart/2005/8/layout/list1"/>
    <dgm:cxn modelId="{B18260EE-4DE5-4008-9683-5A5ECC6AFE91}" srcId="{5EDC1194-09E8-47EE-BCA4-6029D89350A0}" destId="{1772C3C5-FA33-4A7B-AFE4-A668A3957B18}" srcOrd="2" destOrd="0" parTransId="{BE085E2B-84B5-4A55-AAA1-5E0A5C313D71}" sibTransId="{321B4AB5-DC14-40AB-95FA-F893813F6E60}"/>
    <dgm:cxn modelId="{A754AEFA-D0C2-417D-B7FE-CB3E04463B71}" type="presOf" srcId="{3A0B5B79-AA0B-48F2-A346-50AB6EB77CEF}" destId="{2BECAEA2-9991-422C-8D44-A380FC6BC7BA}" srcOrd="0" destOrd="0" presId="urn:microsoft.com/office/officeart/2005/8/layout/list1"/>
    <dgm:cxn modelId="{F2C1F500-AD68-4264-AD54-7C2EB1030C85}" type="presParOf" srcId="{2BECAEA2-9991-422C-8D44-A380FC6BC7BA}" destId="{431A6190-A2D6-4E9B-BDB8-E48B2A2E1CE6}" srcOrd="0" destOrd="0" presId="urn:microsoft.com/office/officeart/2005/8/layout/list1"/>
    <dgm:cxn modelId="{2D54EF5A-3AE3-4447-9CFE-684754E43AFA}" type="presParOf" srcId="{431A6190-A2D6-4E9B-BDB8-E48B2A2E1CE6}" destId="{14145D3C-1414-4DF0-B51C-67D944A784A4}" srcOrd="0" destOrd="0" presId="urn:microsoft.com/office/officeart/2005/8/layout/list1"/>
    <dgm:cxn modelId="{9F952636-D565-4F07-B8C2-4804E7159F1D}" type="presParOf" srcId="{431A6190-A2D6-4E9B-BDB8-E48B2A2E1CE6}" destId="{813F98D8-3838-4701-BE47-979809A9BC9B}" srcOrd="1" destOrd="0" presId="urn:microsoft.com/office/officeart/2005/8/layout/list1"/>
    <dgm:cxn modelId="{AA7D7404-3728-416A-9447-337199EB4B88}" type="presParOf" srcId="{2BECAEA2-9991-422C-8D44-A380FC6BC7BA}" destId="{4E2266FD-6A53-4771-93C3-6CC8D83EC08C}" srcOrd="1" destOrd="0" presId="urn:microsoft.com/office/officeart/2005/8/layout/list1"/>
    <dgm:cxn modelId="{26429586-A3F3-41B6-9FA5-C3D5F4EC2ED5}" type="presParOf" srcId="{2BECAEA2-9991-422C-8D44-A380FC6BC7BA}" destId="{B333204A-CA41-430A-9519-BA2F6F1A4083}" srcOrd="2" destOrd="0" presId="urn:microsoft.com/office/officeart/2005/8/layout/list1"/>
    <dgm:cxn modelId="{0AB76604-4536-48C3-8F99-7A3C39BC9308}" type="presParOf" srcId="{2BECAEA2-9991-422C-8D44-A380FC6BC7BA}" destId="{0617F23A-3925-469F-89DC-CC58FFCDF583}" srcOrd="3" destOrd="0" presId="urn:microsoft.com/office/officeart/2005/8/layout/list1"/>
    <dgm:cxn modelId="{7623CB90-889D-4E1C-B7D4-04B95D4157B5}" type="presParOf" srcId="{2BECAEA2-9991-422C-8D44-A380FC6BC7BA}" destId="{78DC9D97-57C1-4167-9173-17A4FE25C6B0}" srcOrd="4" destOrd="0" presId="urn:microsoft.com/office/officeart/2005/8/layout/list1"/>
    <dgm:cxn modelId="{1A5F28DD-6DFA-4D3B-B091-04AA0CB55011}" type="presParOf" srcId="{78DC9D97-57C1-4167-9173-17A4FE25C6B0}" destId="{5DDB17CB-67FD-4AAA-B409-FF4FD1D9326C}" srcOrd="0" destOrd="0" presId="urn:microsoft.com/office/officeart/2005/8/layout/list1"/>
    <dgm:cxn modelId="{9AEBF3C2-15FA-4C13-8046-20116460DA89}" type="presParOf" srcId="{78DC9D97-57C1-4167-9173-17A4FE25C6B0}" destId="{CFA2299B-896A-4B7C-BFB3-72E49405389F}" srcOrd="1" destOrd="0" presId="urn:microsoft.com/office/officeart/2005/8/layout/list1"/>
    <dgm:cxn modelId="{E83884F2-87B5-4648-A894-B99E5293A682}" type="presParOf" srcId="{2BECAEA2-9991-422C-8D44-A380FC6BC7BA}" destId="{F9612D86-6512-40C0-8799-81C6E1DC42F3}" srcOrd="5" destOrd="0" presId="urn:microsoft.com/office/officeart/2005/8/layout/list1"/>
    <dgm:cxn modelId="{C99A1C54-2063-48D8-A91B-93DBA301B492}" type="presParOf" srcId="{2BECAEA2-9991-422C-8D44-A380FC6BC7BA}" destId="{6FFD5694-67B9-4485-B74F-28532E8EE56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BC96C7-F6C0-46D2-A37D-847021C1681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EC202840-5793-41DF-A5B4-6C08807B6E21}">
      <dgm:prSet phldrT="[Text]" custT="1"/>
      <dgm:spPr/>
      <dgm:t>
        <a:bodyPr/>
        <a:lstStyle/>
        <a:p>
          <a:pPr>
            <a:buFont typeface="Wingdings" panose="05000000000000000000" pitchFamily="2" charset="2"/>
            <a:buNone/>
          </a:pPr>
          <a:r>
            <a:rPr lang="en-GB" sz="1600" dirty="0"/>
            <a:t>Pandas data analysis lib</a:t>
          </a:r>
          <a:endParaRPr lang="en-US" sz="1600" dirty="0"/>
        </a:p>
      </dgm:t>
    </dgm:pt>
    <dgm:pt modelId="{7C504B13-D3ED-46CE-B885-CFB0A2151935}" type="parTrans" cxnId="{BCC1B630-8B5C-4CE9-84D9-BECF8D5B7EEA}">
      <dgm:prSet/>
      <dgm:spPr/>
      <dgm:t>
        <a:bodyPr/>
        <a:lstStyle/>
        <a:p>
          <a:endParaRPr lang="en-US" sz="1600"/>
        </a:p>
      </dgm:t>
    </dgm:pt>
    <dgm:pt modelId="{1C40CF86-59DE-4C1B-A20F-55CF9BF0DB26}" type="sibTrans" cxnId="{BCC1B630-8B5C-4CE9-84D9-BECF8D5B7EEA}">
      <dgm:prSet/>
      <dgm:spPr/>
      <dgm:t>
        <a:bodyPr/>
        <a:lstStyle/>
        <a:p>
          <a:endParaRPr lang="en-US" sz="1600"/>
        </a:p>
      </dgm:t>
    </dgm:pt>
    <dgm:pt modelId="{F5DADB9A-BAE7-415F-94EA-041C8C377E23}">
      <dgm:prSet phldrT="[Text]" custT="1"/>
      <dgm:spPr/>
      <dgm:t>
        <a:bodyPr/>
        <a:lstStyle/>
        <a:p>
          <a:pPr algn="l">
            <a:buFont typeface="Wingdings" panose="05000000000000000000" pitchFamily="2" charset="2"/>
            <a:buChar char="§"/>
          </a:pPr>
          <a:r>
            <a:rPr lang="en-GB" sz="1400" dirty="0"/>
            <a:t>Used to import and manage dataset</a:t>
          </a:r>
          <a:endParaRPr lang="en-US" sz="1400" dirty="0"/>
        </a:p>
      </dgm:t>
    </dgm:pt>
    <dgm:pt modelId="{F8C051C5-D76C-4004-817D-138C8F48183A}" type="parTrans" cxnId="{50540C8F-DEDF-42C4-A942-07DDFF8427AD}">
      <dgm:prSet/>
      <dgm:spPr/>
      <dgm:t>
        <a:bodyPr/>
        <a:lstStyle/>
        <a:p>
          <a:endParaRPr lang="en-US" sz="1600"/>
        </a:p>
      </dgm:t>
    </dgm:pt>
    <dgm:pt modelId="{D834CBE9-3E67-4828-A872-6E0D963F3EE3}" type="sibTrans" cxnId="{50540C8F-DEDF-42C4-A942-07DDFF8427AD}">
      <dgm:prSet/>
      <dgm:spPr/>
      <dgm:t>
        <a:bodyPr/>
        <a:lstStyle/>
        <a:p>
          <a:endParaRPr lang="en-US" sz="1600"/>
        </a:p>
      </dgm:t>
    </dgm:pt>
    <dgm:pt modelId="{F7B79936-AE4E-44E5-8DE8-A53B480F5D6E}">
      <dgm:prSet phldrT="[Text]" custT="1"/>
      <dgm:spPr/>
      <dgm:t>
        <a:bodyPr/>
        <a:lstStyle/>
        <a:p>
          <a:pPr>
            <a:buFont typeface="Wingdings" panose="05000000000000000000" pitchFamily="2" charset="2"/>
            <a:buChar char="§"/>
          </a:pPr>
          <a:r>
            <a:rPr lang="en-GB" sz="1600" dirty="0" err="1"/>
            <a:t>Matplotlib.pyplot</a:t>
          </a:r>
          <a:endParaRPr lang="en-US" sz="1600" dirty="0"/>
        </a:p>
      </dgm:t>
    </dgm:pt>
    <dgm:pt modelId="{81B6A8E8-6908-4255-B73C-E38FFD540FD2}" type="parTrans" cxnId="{6361EAC3-7DE1-4143-9DF5-C31F6FE8207D}">
      <dgm:prSet/>
      <dgm:spPr/>
      <dgm:t>
        <a:bodyPr/>
        <a:lstStyle/>
        <a:p>
          <a:endParaRPr lang="en-US" sz="1600"/>
        </a:p>
      </dgm:t>
    </dgm:pt>
    <dgm:pt modelId="{8D025A8E-184D-440A-B523-3664D91A0AAF}" type="sibTrans" cxnId="{6361EAC3-7DE1-4143-9DF5-C31F6FE8207D}">
      <dgm:prSet/>
      <dgm:spPr/>
      <dgm:t>
        <a:bodyPr/>
        <a:lstStyle/>
        <a:p>
          <a:endParaRPr lang="en-US" sz="1600"/>
        </a:p>
      </dgm:t>
    </dgm:pt>
    <dgm:pt modelId="{31FF5351-5D60-4726-9AEF-84F9136D11DB}">
      <dgm:prSet phldrT="[Text]" custT="1"/>
      <dgm:spPr/>
      <dgm:t>
        <a:bodyPr/>
        <a:lstStyle/>
        <a:p>
          <a:pPr algn="l">
            <a:buFont typeface="Wingdings" panose="05000000000000000000" pitchFamily="2" charset="2"/>
            <a:buChar char="§"/>
          </a:pPr>
          <a:r>
            <a:rPr lang="en-GB" sz="1400" kern="1200" dirty="0"/>
            <a:t>Used to plot graph for visualisation</a:t>
          </a:r>
          <a:endParaRPr lang="en-US" sz="1400" kern="1200" dirty="0"/>
        </a:p>
      </dgm:t>
    </dgm:pt>
    <dgm:pt modelId="{02ADB255-03F5-4752-A15C-91B530FD2406}" type="parTrans" cxnId="{2213182F-3079-4F33-B696-AE9B5EDADCA2}">
      <dgm:prSet/>
      <dgm:spPr/>
      <dgm:t>
        <a:bodyPr/>
        <a:lstStyle/>
        <a:p>
          <a:endParaRPr lang="en-US" sz="1600"/>
        </a:p>
      </dgm:t>
    </dgm:pt>
    <dgm:pt modelId="{020E1789-7359-4780-841C-9829343F33B6}" type="sibTrans" cxnId="{2213182F-3079-4F33-B696-AE9B5EDADCA2}">
      <dgm:prSet/>
      <dgm:spPr/>
      <dgm:t>
        <a:bodyPr/>
        <a:lstStyle/>
        <a:p>
          <a:endParaRPr lang="en-US" sz="1600"/>
        </a:p>
      </dgm:t>
    </dgm:pt>
    <dgm:pt modelId="{C278ED77-AED6-4346-9B48-142310B00794}">
      <dgm:prSet phldrT="[Text]" custT="1"/>
      <dgm:spPr/>
      <dgm:t>
        <a:bodyPr/>
        <a:lstStyle/>
        <a:p>
          <a:pPr>
            <a:buFont typeface="Wingdings" panose="05000000000000000000" pitchFamily="2" charset="2"/>
            <a:buChar char="§"/>
          </a:pPr>
          <a:r>
            <a:rPr lang="en-GB" sz="1600" dirty="0" err="1"/>
            <a:t>sklearn.preprocessing.Imputer</a:t>
          </a:r>
          <a:endParaRPr lang="en-US" sz="1600" dirty="0"/>
        </a:p>
      </dgm:t>
    </dgm:pt>
    <dgm:pt modelId="{ACA08526-5F65-4064-9AC2-E156BD305D56}" type="parTrans" cxnId="{2BD27D83-DE6A-4BC7-9D38-4F7FA9455C38}">
      <dgm:prSet/>
      <dgm:spPr/>
      <dgm:t>
        <a:bodyPr/>
        <a:lstStyle/>
        <a:p>
          <a:endParaRPr lang="en-US" sz="1600"/>
        </a:p>
      </dgm:t>
    </dgm:pt>
    <dgm:pt modelId="{50F86D57-76A8-4B02-ABBC-C967FBD905A9}" type="sibTrans" cxnId="{2BD27D83-DE6A-4BC7-9D38-4F7FA9455C38}">
      <dgm:prSet/>
      <dgm:spPr/>
      <dgm:t>
        <a:bodyPr/>
        <a:lstStyle/>
        <a:p>
          <a:endParaRPr lang="en-US" sz="1600"/>
        </a:p>
      </dgm:t>
    </dgm:pt>
    <dgm:pt modelId="{74AF613A-E1E3-4572-90A5-CFD29C91D76A}">
      <dgm:prSet phldrT="[Text]" custT="1"/>
      <dgm:spPr/>
      <dgm:t>
        <a:bodyPr/>
        <a:lstStyle/>
        <a:p>
          <a:pPr>
            <a:buFont typeface="Wingdings" panose="05000000000000000000" pitchFamily="2" charset="2"/>
            <a:buChar char="§"/>
          </a:pPr>
          <a:r>
            <a:rPr lang="en-GB" sz="1600"/>
            <a:t>sklearn.cross_validation.train_test_split</a:t>
          </a:r>
          <a:endParaRPr lang="en-US" sz="1600" dirty="0"/>
        </a:p>
      </dgm:t>
    </dgm:pt>
    <dgm:pt modelId="{4A6B5D6C-F997-4331-9F64-A7CCF9095690}" type="parTrans" cxnId="{7FFFCF35-6CE1-41D7-920C-CDCD60098D15}">
      <dgm:prSet/>
      <dgm:spPr/>
      <dgm:t>
        <a:bodyPr/>
        <a:lstStyle/>
        <a:p>
          <a:endParaRPr lang="en-US" sz="1600"/>
        </a:p>
      </dgm:t>
    </dgm:pt>
    <dgm:pt modelId="{64E90D89-E40F-4141-8363-7388D9AD65EB}" type="sibTrans" cxnId="{7FFFCF35-6CE1-41D7-920C-CDCD60098D15}">
      <dgm:prSet/>
      <dgm:spPr/>
      <dgm:t>
        <a:bodyPr/>
        <a:lstStyle/>
        <a:p>
          <a:endParaRPr lang="en-US" sz="1600"/>
        </a:p>
      </dgm:t>
    </dgm:pt>
    <dgm:pt modelId="{4C41578D-0B3E-450B-8BA4-8303BDAFD619}">
      <dgm:prSet phldrT="[Text]" custT="1"/>
      <dgm:spPr/>
      <dgm:t>
        <a:bodyPr/>
        <a:lstStyle/>
        <a:p>
          <a:pPr>
            <a:buFont typeface="Wingdings" panose="05000000000000000000" pitchFamily="2" charset="2"/>
            <a:buChar char="§"/>
          </a:pPr>
          <a:r>
            <a:rPr lang="en-GB" sz="1600" dirty="0" err="1"/>
            <a:t>sklearn.linear_model.LinearRegression</a:t>
          </a:r>
          <a:endParaRPr lang="en-US" sz="1600" dirty="0"/>
        </a:p>
      </dgm:t>
    </dgm:pt>
    <dgm:pt modelId="{51C920C4-09DF-425F-B5A3-ADF0918EA8D0}" type="parTrans" cxnId="{1C610AB4-5490-4442-8A51-DB89F8909BE8}">
      <dgm:prSet/>
      <dgm:spPr/>
      <dgm:t>
        <a:bodyPr/>
        <a:lstStyle/>
        <a:p>
          <a:endParaRPr lang="en-US" sz="1600"/>
        </a:p>
      </dgm:t>
    </dgm:pt>
    <dgm:pt modelId="{FAF9F7A2-E2A1-4B79-9597-B2C1E238FCED}" type="sibTrans" cxnId="{1C610AB4-5490-4442-8A51-DB89F8909BE8}">
      <dgm:prSet/>
      <dgm:spPr/>
      <dgm:t>
        <a:bodyPr/>
        <a:lstStyle/>
        <a:p>
          <a:endParaRPr lang="en-US" sz="1600"/>
        </a:p>
      </dgm:t>
    </dgm:pt>
    <dgm:pt modelId="{7B7E5551-802E-41A1-8F9B-526AAED53227}">
      <dgm:prSet phldrT="[Text]" custT="1"/>
      <dgm:spPr/>
      <dgm:t>
        <a:bodyPr/>
        <a:lstStyle/>
        <a:p>
          <a:pPr algn="l">
            <a:buFont typeface="Wingdings" panose="05000000000000000000" pitchFamily="2" charset="2"/>
            <a:buChar char="§"/>
          </a:pPr>
          <a:r>
            <a:rPr lang="en-US" sz="1400" dirty="0"/>
            <a:t>Used to split arrays or matrices into random train and test subsets.</a:t>
          </a:r>
        </a:p>
      </dgm:t>
    </dgm:pt>
    <dgm:pt modelId="{02D0115F-0C93-4495-BC08-04AE1B262911}" type="parTrans" cxnId="{6B566579-2F6F-4D39-A2A2-8E8F020C1F0C}">
      <dgm:prSet/>
      <dgm:spPr/>
      <dgm:t>
        <a:bodyPr/>
        <a:lstStyle/>
        <a:p>
          <a:endParaRPr lang="en-US" sz="1600"/>
        </a:p>
      </dgm:t>
    </dgm:pt>
    <dgm:pt modelId="{74B19833-8A25-4E94-8F8F-734980A28187}" type="sibTrans" cxnId="{6B566579-2F6F-4D39-A2A2-8E8F020C1F0C}">
      <dgm:prSet/>
      <dgm:spPr/>
      <dgm:t>
        <a:bodyPr/>
        <a:lstStyle/>
        <a:p>
          <a:endParaRPr lang="en-US" sz="1600"/>
        </a:p>
      </dgm:t>
    </dgm:pt>
    <dgm:pt modelId="{76FAB0B5-65B1-4C50-9579-064F41DD01A7}">
      <dgm:prSet phldrT="[Text]" custT="1"/>
      <dgm:spPr/>
      <dgm:t>
        <a:bodyPr/>
        <a:lstStyle/>
        <a:p>
          <a:pPr>
            <a:buFont typeface="Wingdings" panose="05000000000000000000" pitchFamily="2" charset="2"/>
            <a:buChar char="§"/>
          </a:pPr>
          <a:r>
            <a:rPr lang="en-US" sz="1400" dirty="0"/>
            <a:t>Used to model a linear relationship between a dependent variable and one or more independent variables.</a:t>
          </a:r>
        </a:p>
      </dgm:t>
    </dgm:pt>
    <dgm:pt modelId="{1B95948A-5623-4EA3-9548-B401A1DB9049}" type="parTrans" cxnId="{2BC40787-51F7-4E9F-B55E-92DB3E752C11}">
      <dgm:prSet/>
      <dgm:spPr/>
      <dgm:t>
        <a:bodyPr/>
        <a:lstStyle/>
        <a:p>
          <a:endParaRPr lang="en-US" sz="1600"/>
        </a:p>
      </dgm:t>
    </dgm:pt>
    <dgm:pt modelId="{D33E95B2-C3CB-4FF7-B2F2-55D000BCB0DB}" type="sibTrans" cxnId="{2BC40787-51F7-4E9F-B55E-92DB3E752C11}">
      <dgm:prSet/>
      <dgm:spPr/>
      <dgm:t>
        <a:bodyPr/>
        <a:lstStyle/>
        <a:p>
          <a:endParaRPr lang="en-US" sz="1600"/>
        </a:p>
      </dgm:t>
    </dgm:pt>
    <dgm:pt modelId="{21D20D89-8897-42E7-BFE7-CA55F5274564}">
      <dgm:prSet custT="1"/>
      <dgm:spPr/>
      <dgm:t>
        <a:bodyPr/>
        <a:lstStyle/>
        <a:p>
          <a:pPr algn="l">
            <a:buFont typeface="Wingdings" panose="05000000000000000000" pitchFamily="2" charset="2"/>
            <a:buChar char="§"/>
          </a:pPr>
          <a:r>
            <a:rPr lang="en-US" sz="1400" dirty="0"/>
            <a:t>Open source library</a:t>
          </a:r>
        </a:p>
      </dgm:t>
    </dgm:pt>
    <dgm:pt modelId="{B8F21D01-033F-465A-A527-5A0BA441EE65}" type="parTrans" cxnId="{FBC69D2A-206A-42E7-8A96-AD82DA344716}">
      <dgm:prSet/>
      <dgm:spPr/>
      <dgm:t>
        <a:bodyPr/>
        <a:lstStyle/>
        <a:p>
          <a:endParaRPr lang="en-US"/>
        </a:p>
      </dgm:t>
    </dgm:pt>
    <dgm:pt modelId="{B879F47A-4CE8-4851-9BE0-535DBDBC35ED}" type="sibTrans" cxnId="{FBC69D2A-206A-42E7-8A96-AD82DA344716}">
      <dgm:prSet/>
      <dgm:spPr/>
      <dgm:t>
        <a:bodyPr/>
        <a:lstStyle/>
        <a:p>
          <a:endParaRPr lang="en-US"/>
        </a:p>
      </dgm:t>
    </dgm:pt>
    <dgm:pt modelId="{9E23C57C-424B-4D8B-8879-5D05C6EA9E6E}">
      <dgm:prSet custT="1"/>
      <dgm:spPr/>
      <dgm:t>
        <a:bodyPr/>
        <a:lstStyle/>
        <a:p>
          <a:pPr algn="l">
            <a:buFont typeface="Wingdings" panose="05000000000000000000" pitchFamily="2" charset="2"/>
            <a:buChar char="§"/>
          </a:pPr>
          <a:r>
            <a:rPr lang="en-US" sz="1400" dirty="0"/>
            <a:t>Provides high-performance and easy-to-use data analysis tools for Python</a:t>
          </a:r>
        </a:p>
      </dgm:t>
    </dgm:pt>
    <dgm:pt modelId="{7AD73131-3A1E-493E-A95D-AE23039B0DE2}" type="parTrans" cxnId="{BB84416D-294A-44D9-B756-C95DE36E1092}">
      <dgm:prSet/>
      <dgm:spPr/>
      <dgm:t>
        <a:bodyPr/>
        <a:lstStyle/>
        <a:p>
          <a:endParaRPr lang="en-US"/>
        </a:p>
      </dgm:t>
    </dgm:pt>
    <dgm:pt modelId="{7C0E6751-02D4-4F54-9766-0897CAA40CAA}" type="sibTrans" cxnId="{BB84416D-294A-44D9-B756-C95DE36E1092}">
      <dgm:prSet/>
      <dgm:spPr/>
      <dgm:t>
        <a:bodyPr/>
        <a:lstStyle/>
        <a:p>
          <a:endParaRPr lang="en-US"/>
        </a:p>
      </dgm:t>
    </dgm:pt>
    <dgm:pt modelId="{C429FEF0-DE78-48EF-AA4B-8D8900FEF216}">
      <dgm:prSet custT="1"/>
      <dgm:spPr/>
      <dgm:t>
        <a:bodyPr/>
        <a:lstStyle/>
        <a:p>
          <a:pPr algn="r">
            <a:buFont typeface="Wingdings" panose="05000000000000000000" pitchFamily="2" charset="2"/>
            <a:buNone/>
          </a:pPr>
          <a:r>
            <a:rPr lang="en-US" sz="1200" dirty="0"/>
            <a:t>(Pandas.pydata.org, </a:t>
          </a:r>
          <a:r>
            <a:rPr lang="en-GB" sz="1200" b="0" i="0" dirty="0" err="1"/>
            <a:t>n.d.</a:t>
          </a:r>
          <a:r>
            <a:rPr lang="en-US" sz="1200" dirty="0"/>
            <a:t>)</a:t>
          </a:r>
        </a:p>
      </dgm:t>
    </dgm:pt>
    <dgm:pt modelId="{5F82CECD-A95F-4221-BC5C-97C750F27FEB}" type="parTrans" cxnId="{359BA659-68DF-4B38-8368-6F06600736CB}">
      <dgm:prSet/>
      <dgm:spPr/>
      <dgm:t>
        <a:bodyPr/>
        <a:lstStyle/>
        <a:p>
          <a:endParaRPr lang="en-US"/>
        </a:p>
      </dgm:t>
    </dgm:pt>
    <dgm:pt modelId="{A8A3B9C5-00B0-48E6-A725-BE55A05746B5}" type="sibTrans" cxnId="{359BA659-68DF-4B38-8368-6F06600736CB}">
      <dgm:prSet/>
      <dgm:spPr/>
      <dgm:t>
        <a:bodyPr/>
        <a:lstStyle/>
        <a:p>
          <a:endParaRPr lang="en-US"/>
        </a:p>
      </dgm:t>
    </dgm:pt>
    <dgm:pt modelId="{D4493D2C-A2B6-4D18-B8BB-278FE1C02FFE}">
      <dgm:prSet phldrT="[Text]" custT="1"/>
      <dgm:spPr/>
      <dgm:t>
        <a:bodyPr/>
        <a:lstStyle/>
        <a:p>
          <a:pPr algn="l">
            <a:buFont typeface="Wingdings" panose="05000000000000000000" pitchFamily="2" charset="2"/>
            <a:buChar char="§"/>
          </a:pPr>
          <a:r>
            <a:rPr lang="en-US" sz="1400" kern="1200" dirty="0">
              <a:solidFill>
                <a:prstClr val="black">
                  <a:hueOff val="0"/>
                  <a:satOff val="0"/>
                  <a:lumOff val="0"/>
                  <a:alphaOff val="0"/>
                </a:prstClr>
              </a:solidFill>
              <a:latin typeface="Century Schoolbook"/>
              <a:ea typeface="+mn-ea"/>
              <a:cs typeface="+mn-cs"/>
            </a:rPr>
            <a:t>Various states are preserved across function calls, so the plotting functions are directed to the current axes (part of fig.)</a:t>
          </a:r>
        </a:p>
      </dgm:t>
    </dgm:pt>
    <dgm:pt modelId="{8C8E41F0-6003-4BC5-9333-DE053E4B5020}" type="parTrans" cxnId="{033867FD-6D7F-400B-AF1C-6ADE393D6FB8}">
      <dgm:prSet/>
      <dgm:spPr/>
      <dgm:t>
        <a:bodyPr/>
        <a:lstStyle/>
        <a:p>
          <a:endParaRPr lang="en-US"/>
        </a:p>
      </dgm:t>
    </dgm:pt>
    <dgm:pt modelId="{72382FFB-6A77-487E-81CA-09BC0BC3EBBF}" type="sibTrans" cxnId="{033867FD-6D7F-400B-AF1C-6ADE393D6FB8}">
      <dgm:prSet/>
      <dgm:spPr/>
      <dgm:t>
        <a:bodyPr/>
        <a:lstStyle/>
        <a:p>
          <a:endParaRPr lang="en-US"/>
        </a:p>
      </dgm:t>
    </dgm:pt>
    <dgm:pt modelId="{321EF6DF-D0A5-490F-92D1-ECCE2F73C2C3}">
      <dgm:prSet phldrT="[Text]" custT="1"/>
      <dgm:spPr/>
      <dgm:t>
        <a:bodyPr/>
        <a:lstStyle/>
        <a:p>
          <a:pPr algn="r">
            <a:buFont typeface="Wingdings" panose="05000000000000000000" pitchFamily="2" charset="2"/>
            <a:buNone/>
          </a:pPr>
          <a:r>
            <a:rPr lang="en-US" sz="1200" kern="1200" dirty="0">
              <a:solidFill>
                <a:prstClr val="black">
                  <a:hueOff val="0"/>
                  <a:satOff val="0"/>
                  <a:lumOff val="0"/>
                  <a:alphaOff val="0"/>
                </a:prstClr>
              </a:solidFill>
              <a:latin typeface="Century Schoolbook"/>
              <a:ea typeface="+mn-ea"/>
              <a:cs typeface="+mn-cs"/>
            </a:rPr>
            <a:t>(Matplotlib.org, </a:t>
          </a:r>
          <a:r>
            <a:rPr lang="en-GB" sz="1200" b="0" i="0" kern="1200" dirty="0" err="1"/>
            <a:t>n.d.</a:t>
          </a:r>
          <a:r>
            <a:rPr lang="en-US" sz="1200" kern="1200" dirty="0">
              <a:solidFill>
                <a:prstClr val="black">
                  <a:hueOff val="0"/>
                  <a:satOff val="0"/>
                  <a:lumOff val="0"/>
                  <a:alphaOff val="0"/>
                </a:prstClr>
              </a:solidFill>
              <a:latin typeface="Century Schoolbook"/>
              <a:ea typeface="+mn-ea"/>
              <a:cs typeface="+mn-cs"/>
            </a:rPr>
            <a:t>)</a:t>
          </a:r>
        </a:p>
      </dgm:t>
    </dgm:pt>
    <dgm:pt modelId="{A390A84C-F472-4531-9E9F-62D3B9C6EECD}" type="parTrans" cxnId="{206605A8-A7D4-45BB-9493-ADB567572BC6}">
      <dgm:prSet/>
      <dgm:spPr/>
      <dgm:t>
        <a:bodyPr/>
        <a:lstStyle/>
        <a:p>
          <a:endParaRPr lang="en-US"/>
        </a:p>
      </dgm:t>
    </dgm:pt>
    <dgm:pt modelId="{F2058270-AB1E-4CEB-9101-CE230557096E}" type="sibTrans" cxnId="{206605A8-A7D4-45BB-9493-ADB567572BC6}">
      <dgm:prSet/>
      <dgm:spPr/>
      <dgm:t>
        <a:bodyPr/>
        <a:lstStyle/>
        <a:p>
          <a:endParaRPr lang="en-US"/>
        </a:p>
      </dgm:t>
    </dgm:pt>
    <dgm:pt modelId="{4A319DB5-30CD-4869-B01E-616D88B49E48}">
      <dgm:prSet phldrT="[Text]" custT="1"/>
      <dgm:spPr/>
      <dgm:t>
        <a:bodyPr/>
        <a:lstStyle/>
        <a:p>
          <a:pPr algn="l">
            <a:buFont typeface="Wingdings" panose="05000000000000000000" pitchFamily="2" charset="2"/>
            <a:buChar char="§"/>
          </a:pPr>
          <a:r>
            <a:rPr lang="en-US" sz="1400" kern="1200" dirty="0">
              <a:solidFill>
                <a:prstClr val="black">
                  <a:hueOff val="0"/>
                  <a:satOff val="0"/>
                  <a:lumOff val="0"/>
                  <a:alphaOff val="0"/>
                </a:prstClr>
              </a:solidFill>
              <a:latin typeface="Century Schoolbook"/>
              <a:ea typeface="+mn-ea"/>
              <a:cs typeface="+mn-cs"/>
            </a:rPr>
            <a:t>The Imputer class provides basic strategies for handling the missing values – either using mean, median or most frequent value in the row or column.</a:t>
          </a:r>
        </a:p>
      </dgm:t>
    </dgm:pt>
    <dgm:pt modelId="{B11F4DDA-BC55-48F5-A9B5-724DE32FBC0A}" type="parTrans" cxnId="{533AEB17-3E62-409F-B0C8-E6F574A389BB}">
      <dgm:prSet/>
      <dgm:spPr/>
      <dgm:t>
        <a:bodyPr/>
        <a:lstStyle/>
        <a:p>
          <a:endParaRPr lang="en-US"/>
        </a:p>
      </dgm:t>
    </dgm:pt>
    <dgm:pt modelId="{BB004799-DA14-429E-9FCB-EE3A1C84001E}" type="sibTrans" cxnId="{533AEB17-3E62-409F-B0C8-E6F574A389BB}">
      <dgm:prSet/>
      <dgm:spPr/>
      <dgm:t>
        <a:bodyPr/>
        <a:lstStyle/>
        <a:p>
          <a:endParaRPr lang="en-US"/>
        </a:p>
      </dgm:t>
    </dgm:pt>
    <dgm:pt modelId="{92D9040D-1C89-43C3-B173-05E95F440F92}">
      <dgm:prSet phldrT="[Text]" custT="1"/>
      <dgm:spPr/>
      <dgm:t>
        <a:bodyPr/>
        <a:lstStyle/>
        <a:p>
          <a:pPr algn="r">
            <a:buFont typeface="Wingdings" panose="05000000000000000000" pitchFamily="2" charset="2"/>
            <a:buNone/>
          </a:pPr>
          <a:r>
            <a:rPr lang="en-US" sz="1200" kern="1200" dirty="0">
              <a:solidFill>
                <a:prstClr val="black">
                  <a:hueOff val="0"/>
                  <a:satOff val="0"/>
                  <a:lumOff val="0"/>
                  <a:alphaOff val="0"/>
                </a:prstClr>
              </a:solidFill>
              <a:latin typeface="Century Schoolbook"/>
              <a:ea typeface="+mn-ea"/>
              <a:cs typeface="+mn-cs"/>
            </a:rPr>
            <a:t>(Scikit-learn.org, </a:t>
          </a:r>
          <a:r>
            <a:rPr lang="en-GB" sz="1200" b="0" i="0" kern="1200" dirty="0" err="1"/>
            <a:t>n.d.</a:t>
          </a:r>
          <a:r>
            <a:rPr lang="en-US" sz="1200" kern="1200" dirty="0">
              <a:solidFill>
                <a:prstClr val="black">
                  <a:hueOff val="0"/>
                  <a:satOff val="0"/>
                  <a:lumOff val="0"/>
                  <a:alphaOff val="0"/>
                </a:prstClr>
              </a:solidFill>
              <a:latin typeface="Century Schoolbook"/>
              <a:ea typeface="+mn-ea"/>
              <a:cs typeface="+mn-cs"/>
            </a:rPr>
            <a:t>)</a:t>
          </a:r>
        </a:p>
      </dgm:t>
    </dgm:pt>
    <dgm:pt modelId="{158D4705-459B-46A2-AD74-F16C1D67D639}" type="parTrans" cxnId="{D359B103-9293-4953-9787-084DEFD1A786}">
      <dgm:prSet/>
      <dgm:spPr/>
      <dgm:t>
        <a:bodyPr/>
        <a:lstStyle/>
        <a:p>
          <a:endParaRPr lang="en-US"/>
        </a:p>
      </dgm:t>
    </dgm:pt>
    <dgm:pt modelId="{56473CDC-EDDD-42E4-9406-870B50D0BC13}" type="sibTrans" cxnId="{D359B103-9293-4953-9787-084DEFD1A786}">
      <dgm:prSet/>
      <dgm:spPr/>
      <dgm:t>
        <a:bodyPr/>
        <a:lstStyle/>
        <a:p>
          <a:endParaRPr lang="en-US"/>
        </a:p>
      </dgm:t>
    </dgm:pt>
    <dgm:pt modelId="{3D1B1446-12E6-426B-BEBC-E590CAB2E0C3}">
      <dgm:prSet phldrT="[Text]" custT="1"/>
      <dgm:spPr/>
      <dgm:t>
        <a:bodyPr/>
        <a:lstStyle/>
        <a:p>
          <a:pPr algn="r">
            <a:buFont typeface="Wingdings" panose="05000000000000000000" pitchFamily="2" charset="2"/>
            <a:buNone/>
          </a:pPr>
          <a:r>
            <a:rPr lang="en-US" sz="1200" dirty="0"/>
            <a:t>(Scikit-learn.org, </a:t>
          </a:r>
          <a:r>
            <a:rPr lang="en-GB" sz="1200" b="0" i="0" dirty="0" err="1"/>
            <a:t>n.d.</a:t>
          </a:r>
          <a:r>
            <a:rPr lang="en-US" sz="1200" dirty="0"/>
            <a:t>)</a:t>
          </a:r>
        </a:p>
      </dgm:t>
    </dgm:pt>
    <dgm:pt modelId="{C4C1FE7A-7056-4112-BBD3-7DA7395C6E37}" type="parTrans" cxnId="{B5C30B20-EAED-4002-B195-895ABD8AE3E9}">
      <dgm:prSet/>
      <dgm:spPr/>
      <dgm:t>
        <a:bodyPr/>
        <a:lstStyle/>
        <a:p>
          <a:endParaRPr lang="en-US"/>
        </a:p>
      </dgm:t>
    </dgm:pt>
    <dgm:pt modelId="{7352BF8C-AD1A-4132-987D-44AD21CDA921}" type="sibTrans" cxnId="{B5C30B20-EAED-4002-B195-895ABD8AE3E9}">
      <dgm:prSet/>
      <dgm:spPr/>
      <dgm:t>
        <a:bodyPr/>
        <a:lstStyle/>
        <a:p>
          <a:endParaRPr lang="en-US"/>
        </a:p>
      </dgm:t>
    </dgm:pt>
    <dgm:pt modelId="{040BC5FC-29BD-4F69-913F-D25587B81BCA}" type="pres">
      <dgm:prSet presAssocID="{6EBC96C7-F6C0-46D2-A37D-847021C1681D}" presName="Name0" presStyleCnt="0">
        <dgm:presLayoutVars>
          <dgm:dir/>
          <dgm:animLvl val="lvl"/>
          <dgm:resizeHandles val="exact"/>
        </dgm:presLayoutVars>
      </dgm:prSet>
      <dgm:spPr/>
    </dgm:pt>
    <dgm:pt modelId="{FBBAF66C-084C-4B6F-A158-F35F8E93A97C}" type="pres">
      <dgm:prSet presAssocID="{EC202840-5793-41DF-A5B4-6C08807B6E21}" presName="linNode" presStyleCnt="0"/>
      <dgm:spPr/>
    </dgm:pt>
    <dgm:pt modelId="{CDA2E866-D888-4DB2-976E-B66971D6E3F3}" type="pres">
      <dgm:prSet presAssocID="{EC202840-5793-41DF-A5B4-6C08807B6E21}" presName="parentText" presStyleLbl="node1" presStyleIdx="0" presStyleCnt="5" custScaleY="146281">
        <dgm:presLayoutVars>
          <dgm:chMax val="1"/>
          <dgm:bulletEnabled val="1"/>
        </dgm:presLayoutVars>
      </dgm:prSet>
      <dgm:spPr/>
    </dgm:pt>
    <dgm:pt modelId="{15E4C55C-0C16-4E8B-9856-299799F93886}" type="pres">
      <dgm:prSet presAssocID="{EC202840-5793-41DF-A5B4-6C08807B6E21}" presName="descendantText" presStyleLbl="alignAccFollowNode1" presStyleIdx="0" presStyleCnt="5" custScaleY="167685" custLinFactNeighborX="0">
        <dgm:presLayoutVars>
          <dgm:bulletEnabled val="1"/>
        </dgm:presLayoutVars>
      </dgm:prSet>
      <dgm:spPr/>
    </dgm:pt>
    <dgm:pt modelId="{56BA5442-E34A-417E-B301-B16C5519529A}" type="pres">
      <dgm:prSet presAssocID="{1C40CF86-59DE-4C1B-A20F-55CF9BF0DB26}" presName="sp" presStyleCnt="0"/>
      <dgm:spPr/>
    </dgm:pt>
    <dgm:pt modelId="{7555A4C0-2881-4608-8193-D979A95B78D3}" type="pres">
      <dgm:prSet presAssocID="{F7B79936-AE4E-44E5-8DE8-A53B480F5D6E}" presName="linNode" presStyleCnt="0"/>
      <dgm:spPr/>
    </dgm:pt>
    <dgm:pt modelId="{A81BD0FA-71BE-483A-B2EF-8CA9562D83C7}" type="pres">
      <dgm:prSet presAssocID="{F7B79936-AE4E-44E5-8DE8-A53B480F5D6E}" presName="parentText" presStyleLbl="node1" presStyleIdx="1" presStyleCnt="5" custScaleY="137962">
        <dgm:presLayoutVars>
          <dgm:chMax val="1"/>
          <dgm:bulletEnabled val="1"/>
        </dgm:presLayoutVars>
      </dgm:prSet>
      <dgm:spPr/>
    </dgm:pt>
    <dgm:pt modelId="{D805B0F5-F20C-40D3-BB8F-C19D1ADABE7F}" type="pres">
      <dgm:prSet presAssocID="{F7B79936-AE4E-44E5-8DE8-A53B480F5D6E}" presName="descendantText" presStyleLbl="alignAccFollowNode1" presStyleIdx="1" presStyleCnt="5" custScaleY="168391" custLinFactNeighborY="0">
        <dgm:presLayoutVars>
          <dgm:bulletEnabled val="1"/>
        </dgm:presLayoutVars>
      </dgm:prSet>
      <dgm:spPr/>
    </dgm:pt>
    <dgm:pt modelId="{797D3D8E-B515-4A7D-8CE9-A951A87CE52E}" type="pres">
      <dgm:prSet presAssocID="{8D025A8E-184D-440A-B523-3664D91A0AAF}" presName="sp" presStyleCnt="0"/>
      <dgm:spPr/>
    </dgm:pt>
    <dgm:pt modelId="{61BD8B60-DB8E-43FE-A884-AF563A7818E0}" type="pres">
      <dgm:prSet presAssocID="{C278ED77-AED6-4346-9B48-142310B00794}" presName="linNode" presStyleCnt="0"/>
      <dgm:spPr/>
    </dgm:pt>
    <dgm:pt modelId="{E5447D30-AB9F-4891-95D1-2C853FDC8AA0}" type="pres">
      <dgm:prSet presAssocID="{C278ED77-AED6-4346-9B48-142310B00794}" presName="parentText" presStyleLbl="node1" presStyleIdx="2" presStyleCnt="5" custScaleY="106943">
        <dgm:presLayoutVars>
          <dgm:chMax val="1"/>
          <dgm:bulletEnabled val="1"/>
        </dgm:presLayoutVars>
      </dgm:prSet>
      <dgm:spPr/>
    </dgm:pt>
    <dgm:pt modelId="{EA5EDC2B-B5DC-4BF2-981B-B08D931EB109}" type="pres">
      <dgm:prSet presAssocID="{C278ED77-AED6-4346-9B48-142310B00794}" presName="descendantText" presStyleLbl="alignAccFollowNode1" presStyleIdx="2" presStyleCnt="5" custScaleY="132342" custLinFactNeighborX="0" custLinFactNeighborY="0">
        <dgm:presLayoutVars>
          <dgm:bulletEnabled val="1"/>
        </dgm:presLayoutVars>
      </dgm:prSet>
      <dgm:spPr/>
    </dgm:pt>
    <dgm:pt modelId="{87031677-FD05-4294-9F7E-5E53DEC7E798}" type="pres">
      <dgm:prSet presAssocID="{50F86D57-76A8-4B02-ABBC-C967FBD905A9}" presName="sp" presStyleCnt="0"/>
      <dgm:spPr/>
    </dgm:pt>
    <dgm:pt modelId="{3963C7D2-7E70-4E00-ACE5-145999D4E5D9}" type="pres">
      <dgm:prSet presAssocID="{74AF613A-E1E3-4572-90A5-CFD29C91D76A}" presName="linNode" presStyleCnt="0"/>
      <dgm:spPr/>
    </dgm:pt>
    <dgm:pt modelId="{F73C8004-A161-4A81-ADCF-2AF5AF3EF3B2}" type="pres">
      <dgm:prSet presAssocID="{74AF613A-E1E3-4572-90A5-CFD29C91D76A}" presName="parentText" presStyleLbl="node1" presStyleIdx="3" presStyleCnt="5">
        <dgm:presLayoutVars>
          <dgm:chMax val="1"/>
          <dgm:bulletEnabled val="1"/>
        </dgm:presLayoutVars>
      </dgm:prSet>
      <dgm:spPr/>
    </dgm:pt>
    <dgm:pt modelId="{1816456E-FD4C-46A9-A260-121CED3EE6B9}" type="pres">
      <dgm:prSet presAssocID="{74AF613A-E1E3-4572-90A5-CFD29C91D76A}" presName="descendantText" presStyleLbl="alignAccFollowNode1" presStyleIdx="3" presStyleCnt="5" custLinFactNeighborY="0">
        <dgm:presLayoutVars>
          <dgm:bulletEnabled val="1"/>
        </dgm:presLayoutVars>
      </dgm:prSet>
      <dgm:spPr/>
    </dgm:pt>
    <dgm:pt modelId="{757B06A8-4139-425E-B53E-8FCBA469FF10}" type="pres">
      <dgm:prSet presAssocID="{64E90D89-E40F-4141-8363-7388D9AD65EB}" presName="sp" presStyleCnt="0"/>
      <dgm:spPr/>
    </dgm:pt>
    <dgm:pt modelId="{99D7CD55-A033-4284-88E7-41207E5E11B6}" type="pres">
      <dgm:prSet presAssocID="{4C41578D-0B3E-450B-8BA4-8303BDAFD619}" presName="linNode" presStyleCnt="0"/>
      <dgm:spPr/>
    </dgm:pt>
    <dgm:pt modelId="{67C782D1-F1D3-4B6B-89F8-ED285251CC7A}" type="pres">
      <dgm:prSet presAssocID="{4C41578D-0B3E-450B-8BA4-8303BDAFD619}" presName="parentText" presStyleLbl="node1" presStyleIdx="4" presStyleCnt="5">
        <dgm:presLayoutVars>
          <dgm:chMax val="1"/>
          <dgm:bulletEnabled val="1"/>
        </dgm:presLayoutVars>
      </dgm:prSet>
      <dgm:spPr/>
    </dgm:pt>
    <dgm:pt modelId="{F708606F-E430-4C44-9634-10B64D26BF56}" type="pres">
      <dgm:prSet presAssocID="{4C41578D-0B3E-450B-8BA4-8303BDAFD619}" presName="descendantText" presStyleLbl="alignAccFollowNode1" presStyleIdx="4" presStyleCnt="5" custLinFactNeighborY="0">
        <dgm:presLayoutVars>
          <dgm:bulletEnabled val="1"/>
        </dgm:presLayoutVars>
      </dgm:prSet>
      <dgm:spPr/>
    </dgm:pt>
  </dgm:ptLst>
  <dgm:cxnLst>
    <dgm:cxn modelId="{D359B103-9293-4953-9787-084DEFD1A786}" srcId="{C278ED77-AED6-4346-9B48-142310B00794}" destId="{92D9040D-1C89-43C3-B173-05E95F440F92}" srcOrd="1" destOrd="0" parTransId="{158D4705-459B-46A2-AD74-F16C1D67D639}" sibTransId="{56473CDC-EDDD-42E4-9406-870B50D0BC13}"/>
    <dgm:cxn modelId="{0B0A0706-B021-4D48-8C1C-3568F95A6828}" type="presOf" srcId="{C278ED77-AED6-4346-9B48-142310B00794}" destId="{E5447D30-AB9F-4891-95D1-2C853FDC8AA0}" srcOrd="0" destOrd="0" presId="urn:microsoft.com/office/officeart/2005/8/layout/vList5"/>
    <dgm:cxn modelId="{8DF9970B-35DD-49F6-BAFD-1C9931204B14}" type="presOf" srcId="{C429FEF0-DE78-48EF-AA4B-8D8900FEF216}" destId="{15E4C55C-0C16-4E8B-9856-299799F93886}" srcOrd="0" destOrd="3" presId="urn:microsoft.com/office/officeart/2005/8/layout/vList5"/>
    <dgm:cxn modelId="{533AEB17-3E62-409F-B0C8-E6F574A389BB}" srcId="{C278ED77-AED6-4346-9B48-142310B00794}" destId="{4A319DB5-30CD-4869-B01E-616D88B49E48}" srcOrd="0" destOrd="0" parTransId="{B11F4DDA-BC55-48F5-A9B5-724DE32FBC0A}" sibTransId="{BB004799-DA14-429E-9FCB-EE3A1C84001E}"/>
    <dgm:cxn modelId="{B5C30B20-EAED-4002-B195-895ABD8AE3E9}" srcId="{74AF613A-E1E3-4572-90A5-CFD29C91D76A}" destId="{3D1B1446-12E6-426B-BEBC-E590CAB2E0C3}" srcOrd="1" destOrd="0" parTransId="{C4C1FE7A-7056-4112-BBD3-7DA7395C6E37}" sibTransId="{7352BF8C-AD1A-4132-987D-44AD21CDA921}"/>
    <dgm:cxn modelId="{F865D426-A37B-4D4C-A92F-827AF91C5D2C}" type="presOf" srcId="{D4493D2C-A2B6-4D18-B8BB-278FE1C02FFE}" destId="{D805B0F5-F20C-40D3-BB8F-C19D1ADABE7F}" srcOrd="0" destOrd="1" presId="urn:microsoft.com/office/officeart/2005/8/layout/vList5"/>
    <dgm:cxn modelId="{FBC69D2A-206A-42E7-8A96-AD82DA344716}" srcId="{EC202840-5793-41DF-A5B4-6C08807B6E21}" destId="{21D20D89-8897-42E7-BFE7-CA55F5274564}" srcOrd="1" destOrd="0" parTransId="{B8F21D01-033F-465A-A527-5A0BA441EE65}" sibTransId="{B879F47A-4CE8-4851-9BE0-535DBDBC35ED}"/>
    <dgm:cxn modelId="{2213182F-3079-4F33-B696-AE9B5EDADCA2}" srcId="{F7B79936-AE4E-44E5-8DE8-A53B480F5D6E}" destId="{31FF5351-5D60-4726-9AEF-84F9136D11DB}" srcOrd="0" destOrd="0" parTransId="{02ADB255-03F5-4752-A15C-91B530FD2406}" sibTransId="{020E1789-7359-4780-841C-9829343F33B6}"/>
    <dgm:cxn modelId="{BCC1B630-8B5C-4CE9-84D9-BECF8D5B7EEA}" srcId="{6EBC96C7-F6C0-46D2-A37D-847021C1681D}" destId="{EC202840-5793-41DF-A5B4-6C08807B6E21}" srcOrd="0" destOrd="0" parTransId="{7C504B13-D3ED-46CE-B885-CFB0A2151935}" sibTransId="{1C40CF86-59DE-4C1B-A20F-55CF9BF0DB26}"/>
    <dgm:cxn modelId="{7FFFCF35-6CE1-41D7-920C-CDCD60098D15}" srcId="{6EBC96C7-F6C0-46D2-A37D-847021C1681D}" destId="{74AF613A-E1E3-4572-90A5-CFD29C91D76A}" srcOrd="3" destOrd="0" parTransId="{4A6B5D6C-F997-4331-9F64-A7CCF9095690}" sibTransId="{64E90D89-E40F-4141-8363-7388D9AD65EB}"/>
    <dgm:cxn modelId="{9FEF9638-C747-4AEC-8D2C-68E6941AD726}" type="presOf" srcId="{21D20D89-8897-42E7-BFE7-CA55F5274564}" destId="{15E4C55C-0C16-4E8B-9856-299799F93886}" srcOrd="0" destOrd="1" presId="urn:microsoft.com/office/officeart/2005/8/layout/vList5"/>
    <dgm:cxn modelId="{338E7440-6D3A-448D-8F3D-0030DAE2A6EC}" type="presOf" srcId="{74AF613A-E1E3-4572-90A5-CFD29C91D76A}" destId="{F73C8004-A161-4A81-ADCF-2AF5AF3EF3B2}" srcOrd="0" destOrd="0" presId="urn:microsoft.com/office/officeart/2005/8/layout/vList5"/>
    <dgm:cxn modelId="{2EB5A567-9967-4A1F-9B84-FF90527EEA9A}" type="presOf" srcId="{3D1B1446-12E6-426B-BEBC-E590CAB2E0C3}" destId="{1816456E-FD4C-46A9-A260-121CED3EE6B9}" srcOrd="0" destOrd="1" presId="urn:microsoft.com/office/officeart/2005/8/layout/vList5"/>
    <dgm:cxn modelId="{BB84416D-294A-44D9-B756-C95DE36E1092}" srcId="{EC202840-5793-41DF-A5B4-6C08807B6E21}" destId="{9E23C57C-424B-4D8B-8879-5D05C6EA9E6E}" srcOrd="2" destOrd="0" parTransId="{7AD73131-3A1E-493E-A95D-AE23039B0DE2}" sibTransId="{7C0E6751-02D4-4F54-9766-0897CAA40CAA}"/>
    <dgm:cxn modelId="{6B566579-2F6F-4D39-A2A2-8E8F020C1F0C}" srcId="{74AF613A-E1E3-4572-90A5-CFD29C91D76A}" destId="{7B7E5551-802E-41A1-8F9B-526AAED53227}" srcOrd="0" destOrd="0" parTransId="{02D0115F-0C93-4495-BC08-04AE1B262911}" sibTransId="{74B19833-8A25-4E94-8F8F-734980A28187}"/>
    <dgm:cxn modelId="{359BA659-68DF-4B38-8368-6F06600736CB}" srcId="{EC202840-5793-41DF-A5B4-6C08807B6E21}" destId="{C429FEF0-DE78-48EF-AA4B-8D8900FEF216}" srcOrd="3" destOrd="0" parTransId="{5F82CECD-A95F-4221-BC5C-97C750F27FEB}" sibTransId="{A8A3B9C5-00B0-48E6-A725-BE55A05746B5}"/>
    <dgm:cxn modelId="{10314A7D-3CF2-4C5B-AF32-FCC2FDC3DE3C}" type="presOf" srcId="{76FAB0B5-65B1-4C50-9579-064F41DD01A7}" destId="{F708606F-E430-4C44-9634-10B64D26BF56}" srcOrd="0" destOrd="0" presId="urn:microsoft.com/office/officeart/2005/8/layout/vList5"/>
    <dgm:cxn modelId="{81361083-1A2B-4AE6-B1E1-6C5A24ABEA1B}" type="presOf" srcId="{4A319DB5-30CD-4869-B01E-616D88B49E48}" destId="{EA5EDC2B-B5DC-4BF2-981B-B08D931EB109}" srcOrd="0" destOrd="0" presId="urn:microsoft.com/office/officeart/2005/8/layout/vList5"/>
    <dgm:cxn modelId="{2BD27D83-DE6A-4BC7-9D38-4F7FA9455C38}" srcId="{6EBC96C7-F6C0-46D2-A37D-847021C1681D}" destId="{C278ED77-AED6-4346-9B48-142310B00794}" srcOrd="2" destOrd="0" parTransId="{ACA08526-5F65-4064-9AC2-E156BD305D56}" sibTransId="{50F86D57-76A8-4B02-ABBC-C967FBD905A9}"/>
    <dgm:cxn modelId="{B3249C85-0760-4A80-AE6F-43EE73CEC657}" type="presOf" srcId="{EC202840-5793-41DF-A5B4-6C08807B6E21}" destId="{CDA2E866-D888-4DB2-976E-B66971D6E3F3}" srcOrd="0" destOrd="0" presId="urn:microsoft.com/office/officeart/2005/8/layout/vList5"/>
    <dgm:cxn modelId="{2BC40787-51F7-4E9F-B55E-92DB3E752C11}" srcId="{4C41578D-0B3E-450B-8BA4-8303BDAFD619}" destId="{76FAB0B5-65B1-4C50-9579-064F41DD01A7}" srcOrd="0" destOrd="0" parTransId="{1B95948A-5623-4EA3-9548-B401A1DB9049}" sibTransId="{D33E95B2-C3CB-4FF7-B2F2-55D000BCB0DB}"/>
    <dgm:cxn modelId="{50540C8F-DEDF-42C4-A942-07DDFF8427AD}" srcId="{EC202840-5793-41DF-A5B4-6C08807B6E21}" destId="{F5DADB9A-BAE7-415F-94EA-041C8C377E23}" srcOrd="0" destOrd="0" parTransId="{F8C051C5-D76C-4004-817D-138C8F48183A}" sibTransId="{D834CBE9-3E67-4828-A872-6E0D963F3EE3}"/>
    <dgm:cxn modelId="{56B07B93-DDC4-4C0B-87C2-6FECA6497440}" type="presOf" srcId="{31FF5351-5D60-4726-9AEF-84F9136D11DB}" destId="{D805B0F5-F20C-40D3-BB8F-C19D1ADABE7F}" srcOrd="0" destOrd="0" presId="urn:microsoft.com/office/officeart/2005/8/layout/vList5"/>
    <dgm:cxn modelId="{B836D39A-0559-4521-AC48-88F865AA4B37}" type="presOf" srcId="{92D9040D-1C89-43C3-B173-05E95F440F92}" destId="{EA5EDC2B-B5DC-4BF2-981B-B08D931EB109}" srcOrd="0" destOrd="1" presId="urn:microsoft.com/office/officeart/2005/8/layout/vList5"/>
    <dgm:cxn modelId="{690789A0-4D5A-4FF3-9FD3-0CEF32DD5882}" type="presOf" srcId="{9E23C57C-424B-4D8B-8879-5D05C6EA9E6E}" destId="{15E4C55C-0C16-4E8B-9856-299799F93886}" srcOrd="0" destOrd="2" presId="urn:microsoft.com/office/officeart/2005/8/layout/vList5"/>
    <dgm:cxn modelId="{206605A8-A7D4-45BB-9493-ADB567572BC6}" srcId="{F7B79936-AE4E-44E5-8DE8-A53B480F5D6E}" destId="{321EF6DF-D0A5-490F-92D1-ECCE2F73C2C3}" srcOrd="2" destOrd="0" parTransId="{A390A84C-F472-4531-9E9F-62D3B9C6EECD}" sibTransId="{F2058270-AB1E-4CEB-9101-CE230557096E}"/>
    <dgm:cxn modelId="{1C610AB4-5490-4442-8A51-DB89F8909BE8}" srcId="{6EBC96C7-F6C0-46D2-A37D-847021C1681D}" destId="{4C41578D-0B3E-450B-8BA4-8303BDAFD619}" srcOrd="4" destOrd="0" parTransId="{51C920C4-09DF-425F-B5A3-ADF0918EA8D0}" sibTransId="{FAF9F7A2-E2A1-4B79-9597-B2C1E238FCED}"/>
    <dgm:cxn modelId="{6361EAC3-7DE1-4143-9DF5-C31F6FE8207D}" srcId="{6EBC96C7-F6C0-46D2-A37D-847021C1681D}" destId="{F7B79936-AE4E-44E5-8DE8-A53B480F5D6E}" srcOrd="1" destOrd="0" parTransId="{81B6A8E8-6908-4255-B73C-E38FFD540FD2}" sibTransId="{8D025A8E-184D-440A-B523-3664D91A0AAF}"/>
    <dgm:cxn modelId="{F29186CD-B6AB-47FD-AB7F-F72A100E3123}" type="presOf" srcId="{7B7E5551-802E-41A1-8F9B-526AAED53227}" destId="{1816456E-FD4C-46A9-A260-121CED3EE6B9}" srcOrd="0" destOrd="0" presId="urn:microsoft.com/office/officeart/2005/8/layout/vList5"/>
    <dgm:cxn modelId="{917A4CDD-EEF9-4898-8A86-BAAEA0D182DE}" type="presOf" srcId="{321EF6DF-D0A5-490F-92D1-ECCE2F73C2C3}" destId="{D805B0F5-F20C-40D3-BB8F-C19D1ADABE7F}" srcOrd="0" destOrd="2" presId="urn:microsoft.com/office/officeart/2005/8/layout/vList5"/>
    <dgm:cxn modelId="{C92E7EE2-A19B-458A-8658-150BD78F0BC4}" type="presOf" srcId="{6EBC96C7-F6C0-46D2-A37D-847021C1681D}" destId="{040BC5FC-29BD-4F69-913F-D25587B81BCA}" srcOrd="0" destOrd="0" presId="urn:microsoft.com/office/officeart/2005/8/layout/vList5"/>
    <dgm:cxn modelId="{21ECCEF6-A907-43D9-8205-5BE62872531A}" type="presOf" srcId="{F5DADB9A-BAE7-415F-94EA-041C8C377E23}" destId="{15E4C55C-0C16-4E8B-9856-299799F93886}" srcOrd="0" destOrd="0" presId="urn:microsoft.com/office/officeart/2005/8/layout/vList5"/>
    <dgm:cxn modelId="{1B6F37F8-B1AC-48F5-BED4-A29E0CBFAF3E}" type="presOf" srcId="{F7B79936-AE4E-44E5-8DE8-A53B480F5D6E}" destId="{A81BD0FA-71BE-483A-B2EF-8CA9562D83C7}" srcOrd="0" destOrd="0" presId="urn:microsoft.com/office/officeart/2005/8/layout/vList5"/>
    <dgm:cxn modelId="{033867FD-6D7F-400B-AF1C-6ADE393D6FB8}" srcId="{F7B79936-AE4E-44E5-8DE8-A53B480F5D6E}" destId="{D4493D2C-A2B6-4D18-B8BB-278FE1C02FFE}" srcOrd="1" destOrd="0" parTransId="{8C8E41F0-6003-4BC5-9333-DE053E4B5020}" sibTransId="{72382FFB-6A77-487E-81CA-09BC0BC3EBBF}"/>
    <dgm:cxn modelId="{658092FE-411C-43F7-93D5-1A9FF4A80A7C}" type="presOf" srcId="{4C41578D-0B3E-450B-8BA4-8303BDAFD619}" destId="{67C782D1-F1D3-4B6B-89F8-ED285251CC7A}" srcOrd="0" destOrd="0" presId="urn:microsoft.com/office/officeart/2005/8/layout/vList5"/>
    <dgm:cxn modelId="{7FE4429C-D29C-45D3-AE85-75DE203371F2}" type="presParOf" srcId="{040BC5FC-29BD-4F69-913F-D25587B81BCA}" destId="{FBBAF66C-084C-4B6F-A158-F35F8E93A97C}" srcOrd="0" destOrd="0" presId="urn:microsoft.com/office/officeart/2005/8/layout/vList5"/>
    <dgm:cxn modelId="{DE28CF74-5EA8-4060-96AD-FD7BD46CFDA3}" type="presParOf" srcId="{FBBAF66C-084C-4B6F-A158-F35F8E93A97C}" destId="{CDA2E866-D888-4DB2-976E-B66971D6E3F3}" srcOrd="0" destOrd="0" presId="urn:microsoft.com/office/officeart/2005/8/layout/vList5"/>
    <dgm:cxn modelId="{70F89DAA-749C-4017-A591-3AB6A1553165}" type="presParOf" srcId="{FBBAF66C-084C-4B6F-A158-F35F8E93A97C}" destId="{15E4C55C-0C16-4E8B-9856-299799F93886}" srcOrd="1" destOrd="0" presId="urn:microsoft.com/office/officeart/2005/8/layout/vList5"/>
    <dgm:cxn modelId="{FB695BDA-8139-48A1-8AD5-C850314E5330}" type="presParOf" srcId="{040BC5FC-29BD-4F69-913F-D25587B81BCA}" destId="{56BA5442-E34A-417E-B301-B16C5519529A}" srcOrd="1" destOrd="0" presId="urn:microsoft.com/office/officeart/2005/8/layout/vList5"/>
    <dgm:cxn modelId="{567E3867-D4AC-49A1-A113-1DDBD09C9B83}" type="presParOf" srcId="{040BC5FC-29BD-4F69-913F-D25587B81BCA}" destId="{7555A4C0-2881-4608-8193-D979A95B78D3}" srcOrd="2" destOrd="0" presId="urn:microsoft.com/office/officeart/2005/8/layout/vList5"/>
    <dgm:cxn modelId="{A7A8F111-9B21-4E6B-8772-A12FEA381AA9}" type="presParOf" srcId="{7555A4C0-2881-4608-8193-D979A95B78D3}" destId="{A81BD0FA-71BE-483A-B2EF-8CA9562D83C7}" srcOrd="0" destOrd="0" presId="urn:microsoft.com/office/officeart/2005/8/layout/vList5"/>
    <dgm:cxn modelId="{590C87D1-D452-4FDA-AD69-D4E21759DED2}" type="presParOf" srcId="{7555A4C0-2881-4608-8193-D979A95B78D3}" destId="{D805B0F5-F20C-40D3-BB8F-C19D1ADABE7F}" srcOrd="1" destOrd="0" presId="urn:microsoft.com/office/officeart/2005/8/layout/vList5"/>
    <dgm:cxn modelId="{C6CE53E5-6FA5-4353-AEBD-909B7573857C}" type="presParOf" srcId="{040BC5FC-29BD-4F69-913F-D25587B81BCA}" destId="{797D3D8E-B515-4A7D-8CE9-A951A87CE52E}" srcOrd="3" destOrd="0" presId="urn:microsoft.com/office/officeart/2005/8/layout/vList5"/>
    <dgm:cxn modelId="{0D2EC427-1D66-458D-A56B-582F020D1107}" type="presParOf" srcId="{040BC5FC-29BD-4F69-913F-D25587B81BCA}" destId="{61BD8B60-DB8E-43FE-A884-AF563A7818E0}" srcOrd="4" destOrd="0" presId="urn:microsoft.com/office/officeart/2005/8/layout/vList5"/>
    <dgm:cxn modelId="{62721090-291E-4F21-BB78-AA22F71617DC}" type="presParOf" srcId="{61BD8B60-DB8E-43FE-A884-AF563A7818E0}" destId="{E5447D30-AB9F-4891-95D1-2C853FDC8AA0}" srcOrd="0" destOrd="0" presId="urn:microsoft.com/office/officeart/2005/8/layout/vList5"/>
    <dgm:cxn modelId="{F811F911-A35C-4103-89A4-2D37A0E07C78}" type="presParOf" srcId="{61BD8B60-DB8E-43FE-A884-AF563A7818E0}" destId="{EA5EDC2B-B5DC-4BF2-981B-B08D931EB109}" srcOrd="1" destOrd="0" presId="urn:microsoft.com/office/officeart/2005/8/layout/vList5"/>
    <dgm:cxn modelId="{1E0F2329-150C-4E73-942C-F1B63E2B3B88}" type="presParOf" srcId="{040BC5FC-29BD-4F69-913F-D25587B81BCA}" destId="{87031677-FD05-4294-9F7E-5E53DEC7E798}" srcOrd="5" destOrd="0" presId="urn:microsoft.com/office/officeart/2005/8/layout/vList5"/>
    <dgm:cxn modelId="{CF480D3B-1266-4115-B076-5AC0F4E02EF4}" type="presParOf" srcId="{040BC5FC-29BD-4F69-913F-D25587B81BCA}" destId="{3963C7D2-7E70-4E00-ACE5-145999D4E5D9}" srcOrd="6" destOrd="0" presId="urn:microsoft.com/office/officeart/2005/8/layout/vList5"/>
    <dgm:cxn modelId="{30A7C4A7-CFA2-4562-A382-472E8ED4370D}" type="presParOf" srcId="{3963C7D2-7E70-4E00-ACE5-145999D4E5D9}" destId="{F73C8004-A161-4A81-ADCF-2AF5AF3EF3B2}" srcOrd="0" destOrd="0" presId="urn:microsoft.com/office/officeart/2005/8/layout/vList5"/>
    <dgm:cxn modelId="{2FCDDE89-2CAD-485E-A093-8468F9FC1D9D}" type="presParOf" srcId="{3963C7D2-7E70-4E00-ACE5-145999D4E5D9}" destId="{1816456E-FD4C-46A9-A260-121CED3EE6B9}" srcOrd="1" destOrd="0" presId="urn:microsoft.com/office/officeart/2005/8/layout/vList5"/>
    <dgm:cxn modelId="{CD6F120F-58F5-44DF-9FF7-74206EC7706E}" type="presParOf" srcId="{040BC5FC-29BD-4F69-913F-D25587B81BCA}" destId="{757B06A8-4139-425E-B53E-8FCBA469FF10}" srcOrd="7" destOrd="0" presId="urn:microsoft.com/office/officeart/2005/8/layout/vList5"/>
    <dgm:cxn modelId="{D5BB6BDC-414E-4D1B-B3E6-882C873CA9B1}" type="presParOf" srcId="{040BC5FC-29BD-4F69-913F-D25587B81BCA}" destId="{99D7CD55-A033-4284-88E7-41207E5E11B6}" srcOrd="8" destOrd="0" presId="urn:microsoft.com/office/officeart/2005/8/layout/vList5"/>
    <dgm:cxn modelId="{88412BE0-4BCE-455F-AA90-CDDF4CFFFD54}" type="presParOf" srcId="{99D7CD55-A033-4284-88E7-41207E5E11B6}" destId="{67C782D1-F1D3-4B6B-89F8-ED285251CC7A}" srcOrd="0" destOrd="0" presId="urn:microsoft.com/office/officeart/2005/8/layout/vList5"/>
    <dgm:cxn modelId="{98AD9FFD-8862-48BA-8698-1BD888AF9DBB}" type="presParOf" srcId="{99D7CD55-A033-4284-88E7-41207E5E11B6}" destId="{F708606F-E430-4C44-9634-10B64D26BF5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51671E-F678-44FC-8EAD-B5FB36BD5D0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F145924-EF27-4CB3-BE7B-1143E06D4F56}">
      <dgm:prSet phldrT="[Text]" custT="1"/>
      <dgm:spPr/>
      <dgm:t>
        <a:bodyPr/>
        <a:lstStyle/>
        <a:p>
          <a:r>
            <a:rPr lang="en-US" sz="1600" dirty="0"/>
            <a:t>What is </a:t>
          </a:r>
          <a:r>
            <a:rPr lang="en-US" sz="1600" dirty="0" err="1"/>
            <a:t>iloc</a:t>
          </a:r>
          <a:r>
            <a:rPr lang="en-US" sz="1600" dirty="0"/>
            <a:t>?</a:t>
          </a:r>
        </a:p>
      </dgm:t>
    </dgm:pt>
    <dgm:pt modelId="{1AF07D73-4F1B-4152-94E4-CF3CCA79DC4F}" type="parTrans" cxnId="{72B7E7A3-179B-4166-97A0-3A4DF811429D}">
      <dgm:prSet/>
      <dgm:spPr/>
      <dgm:t>
        <a:bodyPr/>
        <a:lstStyle/>
        <a:p>
          <a:endParaRPr lang="en-US" sz="1600"/>
        </a:p>
      </dgm:t>
    </dgm:pt>
    <dgm:pt modelId="{79A107DC-CFEE-48CB-AF25-2914708B4197}" type="sibTrans" cxnId="{72B7E7A3-179B-4166-97A0-3A4DF811429D}">
      <dgm:prSet/>
      <dgm:spPr/>
      <dgm:t>
        <a:bodyPr/>
        <a:lstStyle/>
        <a:p>
          <a:endParaRPr lang="en-US" sz="1600"/>
        </a:p>
      </dgm:t>
    </dgm:pt>
    <dgm:pt modelId="{22422727-C5DB-4AA1-9864-BDD0335CA36F}">
      <dgm:prSet phldrT="[Text]" custT="1"/>
      <dgm:spPr/>
      <dgm:t>
        <a:bodyPr/>
        <a:lstStyle/>
        <a:p>
          <a:pPr algn="l">
            <a:buFont typeface="Wingdings" panose="05000000000000000000" pitchFamily="2" charset="2"/>
            <a:buChar char="§"/>
          </a:pPr>
          <a:r>
            <a:rPr lang="en-US" sz="1400" dirty="0"/>
            <a:t>0-based</a:t>
          </a:r>
        </a:p>
      </dgm:t>
    </dgm:pt>
    <dgm:pt modelId="{5F5AB9C3-8902-4CBD-A6FE-BA77E1F10F83}" type="parTrans" cxnId="{63D0AECC-D1CF-4831-BC32-88E8C572B3B5}">
      <dgm:prSet/>
      <dgm:spPr/>
      <dgm:t>
        <a:bodyPr/>
        <a:lstStyle/>
        <a:p>
          <a:endParaRPr lang="en-US" sz="1600"/>
        </a:p>
      </dgm:t>
    </dgm:pt>
    <dgm:pt modelId="{47B69C01-028C-4E06-AC40-53585DB5AC42}" type="sibTrans" cxnId="{63D0AECC-D1CF-4831-BC32-88E8C572B3B5}">
      <dgm:prSet/>
      <dgm:spPr/>
      <dgm:t>
        <a:bodyPr/>
        <a:lstStyle/>
        <a:p>
          <a:endParaRPr lang="en-US" sz="1600"/>
        </a:p>
      </dgm:t>
    </dgm:pt>
    <dgm:pt modelId="{36A9E594-1AEE-4168-821D-1BA119534B63}">
      <dgm:prSet phldrT="[Text]" custT="1"/>
      <dgm:spPr/>
      <dgm:t>
        <a:bodyPr/>
        <a:lstStyle/>
        <a:p>
          <a:pPr algn="l">
            <a:buFont typeface="Wingdings" panose="05000000000000000000" pitchFamily="2" charset="2"/>
            <a:buChar char="§"/>
          </a:pPr>
          <a:r>
            <a:rPr lang="en-US" sz="1400" dirty="0"/>
            <a:t>When slicing, start bounds is included while the upper bound is excluded.</a:t>
          </a:r>
        </a:p>
      </dgm:t>
    </dgm:pt>
    <dgm:pt modelId="{C5A4D099-9AF2-462E-BC79-D217D0FAF281}" type="parTrans" cxnId="{8700CCD2-A614-468C-B602-50EDA0B4CD79}">
      <dgm:prSet/>
      <dgm:spPr/>
      <dgm:t>
        <a:bodyPr/>
        <a:lstStyle/>
        <a:p>
          <a:endParaRPr lang="en-US" sz="1600"/>
        </a:p>
      </dgm:t>
    </dgm:pt>
    <dgm:pt modelId="{0113FDD5-0234-4432-ACB9-155EDB53AF0D}" type="sibTrans" cxnId="{8700CCD2-A614-468C-B602-50EDA0B4CD79}">
      <dgm:prSet/>
      <dgm:spPr/>
      <dgm:t>
        <a:bodyPr/>
        <a:lstStyle/>
        <a:p>
          <a:endParaRPr lang="en-US" sz="1600"/>
        </a:p>
      </dgm:t>
    </dgm:pt>
    <dgm:pt modelId="{9B6EF2B4-F358-4AA4-A0E5-0F07250773A9}">
      <dgm:prSet phldrT="[Text]" custT="1"/>
      <dgm:spPr/>
      <dgm:t>
        <a:bodyPr/>
        <a:lstStyle/>
        <a:p>
          <a:pPr algn="r">
            <a:buNone/>
          </a:pPr>
          <a:r>
            <a:rPr lang="en-US" sz="1200" dirty="0"/>
            <a:t>(Pandas.pydata.org, </a:t>
          </a:r>
          <a:r>
            <a:rPr lang="en-GB" sz="1200" b="0" i="0" dirty="0" err="1"/>
            <a:t>n.d.</a:t>
          </a:r>
          <a:r>
            <a:rPr lang="en-US" sz="1200" dirty="0"/>
            <a:t>)</a:t>
          </a:r>
        </a:p>
      </dgm:t>
    </dgm:pt>
    <dgm:pt modelId="{F644F9BC-B7FD-466F-B242-318A169216CD}" type="parTrans" cxnId="{D258E3B4-D257-424C-AF79-4D749FFA5B10}">
      <dgm:prSet/>
      <dgm:spPr/>
      <dgm:t>
        <a:bodyPr/>
        <a:lstStyle/>
        <a:p>
          <a:endParaRPr lang="en-US" sz="1600"/>
        </a:p>
      </dgm:t>
    </dgm:pt>
    <dgm:pt modelId="{53E6ABFB-43D0-47CF-AC00-766AB0B90EFA}" type="sibTrans" cxnId="{D258E3B4-D257-424C-AF79-4D749FFA5B10}">
      <dgm:prSet/>
      <dgm:spPr/>
      <dgm:t>
        <a:bodyPr/>
        <a:lstStyle/>
        <a:p>
          <a:endParaRPr lang="en-US" sz="1600"/>
        </a:p>
      </dgm:t>
    </dgm:pt>
    <dgm:pt modelId="{9A679CF5-D1B2-474A-83D7-771DAD9E9D8B}">
      <dgm:prSet phldrT="[Text]" custT="1"/>
      <dgm:spPr/>
      <dgm:t>
        <a:bodyPr/>
        <a:lstStyle/>
        <a:p>
          <a:r>
            <a:rPr lang="en-US" sz="1600" dirty="0"/>
            <a:t>Matrix of features</a:t>
          </a:r>
        </a:p>
      </dgm:t>
    </dgm:pt>
    <dgm:pt modelId="{A87CFA4E-A5FA-4CEA-9E1C-5013A9F1E1B4}" type="parTrans" cxnId="{CD831FFB-C6C1-4BE5-9530-F7271229B3D9}">
      <dgm:prSet/>
      <dgm:spPr/>
      <dgm:t>
        <a:bodyPr/>
        <a:lstStyle/>
        <a:p>
          <a:endParaRPr lang="en-US" sz="1600"/>
        </a:p>
      </dgm:t>
    </dgm:pt>
    <dgm:pt modelId="{FEC63CC8-C60A-441B-8F6A-981434B2A623}" type="sibTrans" cxnId="{CD831FFB-C6C1-4BE5-9530-F7271229B3D9}">
      <dgm:prSet/>
      <dgm:spPr/>
      <dgm:t>
        <a:bodyPr/>
        <a:lstStyle/>
        <a:p>
          <a:endParaRPr lang="en-US" sz="1600"/>
        </a:p>
      </dgm:t>
    </dgm:pt>
    <dgm:pt modelId="{1F236E96-0F88-453C-91B6-2110157F4B0F}">
      <dgm:prSet phldrT="[Text]" custT="1"/>
      <dgm:spPr/>
      <dgm:t>
        <a:bodyPr/>
        <a:lstStyle/>
        <a:p>
          <a:r>
            <a:rPr lang="en-US" sz="1600" dirty="0"/>
            <a:t>Dependent variable vector</a:t>
          </a:r>
        </a:p>
      </dgm:t>
    </dgm:pt>
    <dgm:pt modelId="{9E95F831-5138-4B41-80EE-339E70B12F4E}" type="parTrans" cxnId="{FCAE6940-719A-4CDE-A854-C7193817E8A8}">
      <dgm:prSet/>
      <dgm:spPr/>
      <dgm:t>
        <a:bodyPr/>
        <a:lstStyle/>
        <a:p>
          <a:endParaRPr lang="en-US" sz="1600"/>
        </a:p>
      </dgm:t>
    </dgm:pt>
    <dgm:pt modelId="{719D99F8-FD58-40A4-8822-5BE1EE14B9C0}" type="sibTrans" cxnId="{FCAE6940-719A-4CDE-A854-C7193817E8A8}">
      <dgm:prSet/>
      <dgm:spPr/>
      <dgm:t>
        <a:bodyPr/>
        <a:lstStyle/>
        <a:p>
          <a:endParaRPr lang="en-US" sz="1600"/>
        </a:p>
      </dgm:t>
    </dgm:pt>
    <dgm:pt modelId="{4C0AEE3A-34B6-48F1-8AE8-CE104CA04220}">
      <dgm:prSet phldrT="[Text]" custT="1"/>
      <dgm:spPr/>
      <dgm:t>
        <a:bodyPr/>
        <a:lstStyle/>
        <a:p>
          <a:pPr algn="l">
            <a:buFont typeface="Wingdings" panose="05000000000000000000" pitchFamily="2" charset="2"/>
            <a:buChar char="§"/>
          </a:pPr>
          <a:r>
            <a:rPr lang="en-US" sz="1400" dirty="0"/>
            <a:t>Purely integer based indexing method provided by Pandas.</a:t>
          </a:r>
        </a:p>
      </dgm:t>
    </dgm:pt>
    <dgm:pt modelId="{0CF4BCDE-CAE4-495E-92CD-36AEBE1625A7}" type="parTrans" cxnId="{30D8FFE8-0BF7-452B-9F72-9A07E209B2AB}">
      <dgm:prSet/>
      <dgm:spPr/>
      <dgm:t>
        <a:bodyPr/>
        <a:lstStyle/>
        <a:p>
          <a:endParaRPr lang="en-US" sz="1600"/>
        </a:p>
      </dgm:t>
    </dgm:pt>
    <dgm:pt modelId="{0E6F236A-5088-4C07-90C5-1194D3FF382C}" type="sibTrans" cxnId="{30D8FFE8-0BF7-452B-9F72-9A07E209B2AB}">
      <dgm:prSet/>
      <dgm:spPr/>
      <dgm:t>
        <a:bodyPr/>
        <a:lstStyle/>
        <a:p>
          <a:endParaRPr lang="en-US" sz="1600"/>
        </a:p>
      </dgm:t>
    </dgm:pt>
    <dgm:pt modelId="{AB91D09F-CBA9-420A-B51D-06812333E5F4}">
      <dgm:prSet phldrT="[Text]" custT="1"/>
      <dgm:spPr/>
      <dgm:t>
        <a:bodyPr/>
        <a:lstStyle/>
        <a:p>
          <a:pPr algn="l">
            <a:buFont typeface="Wingdings" panose="05000000000000000000" pitchFamily="2" charset="2"/>
            <a:buChar char="§"/>
          </a:pPr>
          <a:r>
            <a:rPr lang="en-US" sz="1400" dirty="0"/>
            <a:t>A term used in Machine Learning to describe the list of columns in the dataset that contain independent variables. </a:t>
          </a:r>
          <a:r>
            <a:rPr lang="en-US" sz="1200" dirty="0"/>
            <a:t>(Albert </a:t>
          </a:r>
          <a:r>
            <a:rPr lang="en-US" sz="1200" dirty="0" err="1"/>
            <a:t>Cyberhulk</a:t>
          </a:r>
          <a:r>
            <a:rPr lang="en-US" sz="1200" dirty="0"/>
            <a:t>, </a:t>
          </a:r>
          <a:r>
            <a:rPr lang="en-GB" sz="1200" b="0" i="0" dirty="0" err="1"/>
            <a:t>n.d.</a:t>
          </a:r>
          <a:r>
            <a:rPr lang="en-US" sz="1200" dirty="0"/>
            <a:t>)</a:t>
          </a:r>
        </a:p>
      </dgm:t>
    </dgm:pt>
    <dgm:pt modelId="{B34A5821-A1EB-42E9-A8CC-1CDA2196D49B}" type="parTrans" cxnId="{C8E7B2D1-138E-4E69-BB31-ED93D4F08AF4}">
      <dgm:prSet/>
      <dgm:spPr/>
      <dgm:t>
        <a:bodyPr/>
        <a:lstStyle/>
        <a:p>
          <a:endParaRPr lang="en-US" sz="1600"/>
        </a:p>
      </dgm:t>
    </dgm:pt>
    <dgm:pt modelId="{6DEBA736-F83F-4BE8-BE8F-AE4E9E96282C}" type="sibTrans" cxnId="{C8E7B2D1-138E-4E69-BB31-ED93D4F08AF4}">
      <dgm:prSet/>
      <dgm:spPr/>
      <dgm:t>
        <a:bodyPr/>
        <a:lstStyle/>
        <a:p>
          <a:endParaRPr lang="en-US" sz="1600"/>
        </a:p>
      </dgm:t>
    </dgm:pt>
    <dgm:pt modelId="{FF36D05E-38E3-4DA6-9808-EC5F6A4CA50D}">
      <dgm:prSet phldrT="[Text]" custT="1"/>
      <dgm:spPr/>
      <dgm:t>
        <a:bodyPr/>
        <a:lstStyle/>
        <a:p>
          <a:pPr algn="l">
            <a:buFont typeface="Wingdings" panose="05000000000000000000" pitchFamily="2" charset="2"/>
            <a:buChar char="§"/>
          </a:pPr>
          <a:r>
            <a:rPr lang="en-US" sz="1400" dirty="0"/>
            <a:t>A term used in Machine Learning to define the list of dependent variables in the existing dataset. </a:t>
          </a:r>
          <a:r>
            <a:rPr lang="en-US" sz="1200" dirty="0"/>
            <a:t>(Albert </a:t>
          </a:r>
          <a:r>
            <a:rPr lang="en-US" sz="1200" dirty="0" err="1"/>
            <a:t>Cyberhulk</a:t>
          </a:r>
          <a:r>
            <a:rPr lang="en-US" sz="1200" dirty="0"/>
            <a:t>, </a:t>
          </a:r>
          <a:r>
            <a:rPr lang="en-GB" sz="1200" b="0" i="0" dirty="0" err="1"/>
            <a:t>n.d.</a:t>
          </a:r>
          <a:r>
            <a:rPr lang="en-US" sz="1200" dirty="0"/>
            <a:t>)</a:t>
          </a:r>
        </a:p>
      </dgm:t>
    </dgm:pt>
    <dgm:pt modelId="{02543272-B249-4702-A24E-CFAEE6139629}" type="parTrans" cxnId="{33DCB6C1-0F5E-4B0C-85E5-9A96D0794C2D}">
      <dgm:prSet/>
      <dgm:spPr/>
      <dgm:t>
        <a:bodyPr/>
        <a:lstStyle/>
        <a:p>
          <a:endParaRPr lang="en-US" sz="1600"/>
        </a:p>
      </dgm:t>
    </dgm:pt>
    <dgm:pt modelId="{10A633BE-4283-4ADB-BE1F-ECAA6877CB4F}" type="sibTrans" cxnId="{33DCB6C1-0F5E-4B0C-85E5-9A96D0794C2D}">
      <dgm:prSet/>
      <dgm:spPr/>
      <dgm:t>
        <a:bodyPr/>
        <a:lstStyle/>
        <a:p>
          <a:endParaRPr lang="en-US" sz="1600"/>
        </a:p>
      </dgm:t>
    </dgm:pt>
    <dgm:pt modelId="{ECAF3BC8-AAF9-4CF4-B55C-431596848FBA}" type="pres">
      <dgm:prSet presAssocID="{8B51671E-F678-44FC-8EAD-B5FB36BD5D09}" presName="linear" presStyleCnt="0">
        <dgm:presLayoutVars>
          <dgm:animLvl val="lvl"/>
          <dgm:resizeHandles val="exact"/>
        </dgm:presLayoutVars>
      </dgm:prSet>
      <dgm:spPr/>
    </dgm:pt>
    <dgm:pt modelId="{8DC8AB66-6EE0-46F3-B7EC-651568DC546E}" type="pres">
      <dgm:prSet presAssocID="{9A679CF5-D1B2-474A-83D7-771DAD9E9D8B}" presName="parentText" presStyleLbl="node1" presStyleIdx="0" presStyleCnt="3" custScaleY="64103">
        <dgm:presLayoutVars>
          <dgm:chMax val="0"/>
          <dgm:bulletEnabled val="1"/>
        </dgm:presLayoutVars>
      </dgm:prSet>
      <dgm:spPr/>
    </dgm:pt>
    <dgm:pt modelId="{C79C1D90-BB05-4C11-8A62-0967FA85B642}" type="pres">
      <dgm:prSet presAssocID="{9A679CF5-D1B2-474A-83D7-771DAD9E9D8B}" presName="childText" presStyleLbl="revTx" presStyleIdx="0" presStyleCnt="3">
        <dgm:presLayoutVars>
          <dgm:bulletEnabled val="1"/>
        </dgm:presLayoutVars>
      </dgm:prSet>
      <dgm:spPr/>
    </dgm:pt>
    <dgm:pt modelId="{67A5E14D-E1C5-4070-8228-15F94DE48B57}" type="pres">
      <dgm:prSet presAssocID="{1F236E96-0F88-453C-91B6-2110157F4B0F}" presName="parentText" presStyleLbl="node1" presStyleIdx="1" presStyleCnt="3" custScaleY="64103">
        <dgm:presLayoutVars>
          <dgm:chMax val="0"/>
          <dgm:bulletEnabled val="1"/>
        </dgm:presLayoutVars>
      </dgm:prSet>
      <dgm:spPr/>
    </dgm:pt>
    <dgm:pt modelId="{D6DE3E11-BEDA-44C8-8993-A8C356AF59E9}" type="pres">
      <dgm:prSet presAssocID="{1F236E96-0F88-453C-91B6-2110157F4B0F}" presName="childText" presStyleLbl="revTx" presStyleIdx="1" presStyleCnt="3">
        <dgm:presLayoutVars>
          <dgm:bulletEnabled val="1"/>
        </dgm:presLayoutVars>
      </dgm:prSet>
      <dgm:spPr/>
    </dgm:pt>
    <dgm:pt modelId="{0C7A8275-7606-4A9B-A9F7-FF382E8FC590}" type="pres">
      <dgm:prSet presAssocID="{7F145924-EF27-4CB3-BE7B-1143E06D4F56}" presName="parentText" presStyleLbl="node1" presStyleIdx="2" presStyleCnt="3" custScaleY="64103">
        <dgm:presLayoutVars>
          <dgm:chMax val="0"/>
          <dgm:bulletEnabled val="1"/>
        </dgm:presLayoutVars>
      </dgm:prSet>
      <dgm:spPr/>
    </dgm:pt>
    <dgm:pt modelId="{D229D149-0047-4708-A152-94CB0D72C5EF}" type="pres">
      <dgm:prSet presAssocID="{7F145924-EF27-4CB3-BE7B-1143E06D4F56}" presName="childText" presStyleLbl="revTx" presStyleIdx="2" presStyleCnt="3">
        <dgm:presLayoutVars>
          <dgm:bulletEnabled val="1"/>
        </dgm:presLayoutVars>
      </dgm:prSet>
      <dgm:spPr/>
    </dgm:pt>
  </dgm:ptLst>
  <dgm:cxnLst>
    <dgm:cxn modelId="{C067A009-BA72-4B98-955D-74DF8B0CC114}" type="presOf" srcId="{4C0AEE3A-34B6-48F1-8AE8-CE104CA04220}" destId="{D229D149-0047-4708-A152-94CB0D72C5EF}" srcOrd="0" destOrd="0" presId="urn:microsoft.com/office/officeart/2005/8/layout/vList2"/>
    <dgm:cxn modelId="{2251EE11-E196-4B61-A18B-4523D518BC69}" type="presOf" srcId="{1F236E96-0F88-453C-91B6-2110157F4B0F}" destId="{67A5E14D-E1C5-4070-8228-15F94DE48B57}" srcOrd="0" destOrd="0" presId="urn:microsoft.com/office/officeart/2005/8/layout/vList2"/>
    <dgm:cxn modelId="{6228A01A-8414-42A7-91B8-0EA0A39A9859}" type="presOf" srcId="{8B51671E-F678-44FC-8EAD-B5FB36BD5D09}" destId="{ECAF3BC8-AAF9-4CF4-B55C-431596848FBA}" srcOrd="0" destOrd="0" presId="urn:microsoft.com/office/officeart/2005/8/layout/vList2"/>
    <dgm:cxn modelId="{FDBB5835-F202-418E-9575-69BA77274790}" type="presOf" srcId="{22422727-C5DB-4AA1-9864-BDD0335CA36F}" destId="{D229D149-0047-4708-A152-94CB0D72C5EF}" srcOrd="0" destOrd="1" presId="urn:microsoft.com/office/officeart/2005/8/layout/vList2"/>
    <dgm:cxn modelId="{D4E35039-784C-43AB-9A40-6D086708FD54}" type="presOf" srcId="{7F145924-EF27-4CB3-BE7B-1143E06D4F56}" destId="{0C7A8275-7606-4A9B-A9F7-FF382E8FC590}" srcOrd="0" destOrd="0" presId="urn:microsoft.com/office/officeart/2005/8/layout/vList2"/>
    <dgm:cxn modelId="{FCAE6940-719A-4CDE-A854-C7193817E8A8}" srcId="{8B51671E-F678-44FC-8EAD-B5FB36BD5D09}" destId="{1F236E96-0F88-453C-91B6-2110157F4B0F}" srcOrd="1" destOrd="0" parTransId="{9E95F831-5138-4B41-80EE-339E70B12F4E}" sibTransId="{719D99F8-FD58-40A4-8822-5BE1EE14B9C0}"/>
    <dgm:cxn modelId="{D837BD6E-EC53-4D91-948D-B48BBA6E9AE3}" type="presOf" srcId="{FF36D05E-38E3-4DA6-9808-EC5F6A4CA50D}" destId="{D6DE3E11-BEDA-44C8-8993-A8C356AF59E9}" srcOrd="0" destOrd="0" presId="urn:microsoft.com/office/officeart/2005/8/layout/vList2"/>
    <dgm:cxn modelId="{BD35F073-9920-4DA2-A04A-71638D1FF954}" type="presOf" srcId="{9A679CF5-D1B2-474A-83D7-771DAD9E9D8B}" destId="{8DC8AB66-6EE0-46F3-B7EC-651568DC546E}" srcOrd="0" destOrd="0" presId="urn:microsoft.com/office/officeart/2005/8/layout/vList2"/>
    <dgm:cxn modelId="{2278DF8E-1C2C-4AF2-9490-C13FA4114A08}" type="presOf" srcId="{36A9E594-1AEE-4168-821D-1BA119534B63}" destId="{D229D149-0047-4708-A152-94CB0D72C5EF}" srcOrd="0" destOrd="2" presId="urn:microsoft.com/office/officeart/2005/8/layout/vList2"/>
    <dgm:cxn modelId="{72B7E7A3-179B-4166-97A0-3A4DF811429D}" srcId="{8B51671E-F678-44FC-8EAD-B5FB36BD5D09}" destId="{7F145924-EF27-4CB3-BE7B-1143E06D4F56}" srcOrd="2" destOrd="0" parTransId="{1AF07D73-4F1B-4152-94E4-CF3CCA79DC4F}" sibTransId="{79A107DC-CFEE-48CB-AF25-2914708B4197}"/>
    <dgm:cxn modelId="{F7DAD8A6-B290-4468-B107-949F8966F88B}" type="presOf" srcId="{9B6EF2B4-F358-4AA4-A0E5-0F07250773A9}" destId="{D229D149-0047-4708-A152-94CB0D72C5EF}" srcOrd="0" destOrd="3" presId="urn:microsoft.com/office/officeart/2005/8/layout/vList2"/>
    <dgm:cxn modelId="{D258E3B4-D257-424C-AF79-4D749FFA5B10}" srcId="{7F145924-EF27-4CB3-BE7B-1143E06D4F56}" destId="{9B6EF2B4-F358-4AA4-A0E5-0F07250773A9}" srcOrd="3" destOrd="0" parTransId="{F644F9BC-B7FD-466F-B242-318A169216CD}" sibTransId="{53E6ABFB-43D0-47CF-AC00-766AB0B90EFA}"/>
    <dgm:cxn modelId="{33DCB6C1-0F5E-4B0C-85E5-9A96D0794C2D}" srcId="{1F236E96-0F88-453C-91B6-2110157F4B0F}" destId="{FF36D05E-38E3-4DA6-9808-EC5F6A4CA50D}" srcOrd="0" destOrd="0" parTransId="{02543272-B249-4702-A24E-CFAEE6139629}" sibTransId="{10A633BE-4283-4ADB-BE1F-ECAA6877CB4F}"/>
    <dgm:cxn modelId="{63D0AECC-D1CF-4831-BC32-88E8C572B3B5}" srcId="{7F145924-EF27-4CB3-BE7B-1143E06D4F56}" destId="{22422727-C5DB-4AA1-9864-BDD0335CA36F}" srcOrd="1" destOrd="0" parTransId="{5F5AB9C3-8902-4CBD-A6FE-BA77E1F10F83}" sibTransId="{47B69C01-028C-4E06-AC40-53585DB5AC42}"/>
    <dgm:cxn modelId="{C8E7B2D1-138E-4E69-BB31-ED93D4F08AF4}" srcId="{9A679CF5-D1B2-474A-83D7-771DAD9E9D8B}" destId="{AB91D09F-CBA9-420A-B51D-06812333E5F4}" srcOrd="0" destOrd="0" parTransId="{B34A5821-A1EB-42E9-A8CC-1CDA2196D49B}" sibTransId="{6DEBA736-F83F-4BE8-BE8F-AE4E9E96282C}"/>
    <dgm:cxn modelId="{8700CCD2-A614-468C-B602-50EDA0B4CD79}" srcId="{7F145924-EF27-4CB3-BE7B-1143E06D4F56}" destId="{36A9E594-1AEE-4168-821D-1BA119534B63}" srcOrd="2" destOrd="0" parTransId="{C5A4D099-9AF2-462E-BC79-D217D0FAF281}" sibTransId="{0113FDD5-0234-4432-ACB9-155EDB53AF0D}"/>
    <dgm:cxn modelId="{30D8FFE8-0BF7-452B-9F72-9A07E209B2AB}" srcId="{7F145924-EF27-4CB3-BE7B-1143E06D4F56}" destId="{4C0AEE3A-34B6-48F1-8AE8-CE104CA04220}" srcOrd="0" destOrd="0" parTransId="{0CF4BCDE-CAE4-495E-92CD-36AEBE1625A7}" sibTransId="{0E6F236A-5088-4C07-90C5-1194D3FF382C}"/>
    <dgm:cxn modelId="{CD831FFB-C6C1-4BE5-9530-F7271229B3D9}" srcId="{8B51671E-F678-44FC-8EAD-B5FB36BD5D09}" destId="{9A679CF5-D1B2-474A-83D7-771DAD9E9D8B}" srcOrd="0" destOrd="0" parTransId="{A87CFA4E-A5FA-4CEA-9E1C-5013A9F1E1B4}" sibTransId="{FEC63CC8-C60A-441B-8F6A-981434B2A623}"/>
    <dgm:cxn modelId="{07732EFB-CB08-4A02-9DD5-2AA6E3E37902}" type="presOf" srcId="{AB91D09F-CBA9-420A-B51D-06812333E5F4}" destId="{C79C1D90-BB05-4C11-8A62-0967FA85B642}" srcOrd="0" destOrd="0" presId="urn:microsoft.com/office/officeart/2005/8/layout/vList2"/>
    <dgm:cxn modelId="{CD75A426-6E19-46CC-B11C-799FFF3404FE}" type="presParOf" srcId="{ECAF3BC8-AAF9-4CF4-B55C-431596848FBA}" destId="{8DC8AB66-6EE0-46F3-B7EC-651568DC546E}" srcOrd="0" destOrd="0" presId="urn:microsoft.com/office/officeart/2005/8/layout/vList2"/>
    <dgm:cxn modelId="{1DD7019F-8905-44B9-913D-D164F451DC07}" type="presParOf" srcId="{ECAF3BC8-AAF9-4CF4-B55C-431596848FBA}" destId="{C79C1D90-BB05-4C11-8A62-0967FA85B642}" srcOrd="1" destOrd="0" presId="urn:microsoft.com/office/officeart/2005/8/layout/vList2"/>
    <dgm:cxn modelId="{FB8F141F-618F-4B35-8A95-25AF1A9864A6}" type="presParOf" srcId="{ECAF3BC8-AAF9-4CF4-B55C-431596848FBA}" destId="{67A5E14D-E1C5-4070-8228-15F94DE48B57}" srcOrd="2" destOrd="0" presId="urn:microsoft.com/office/officeart/2005/8/layout/vList2"/>
    <dgm:cxn modelId="{4866888D-B3AF-429E-8473-FA789080923C}" type="presParOf" srcId="{ECAF3BC8-AAF9-4CF4-B55C-431596848FBA}" destId="{D6DE3E11-BEDA-44C8-8993-A8C356AF59E9}" srcOrd="3" destOrd="0" presId="urn:microsoft.com/office/officeart/2005/8/layout/vList2"/>
    <dgm:cxn modelId="{E297D848-707F-487D-90E6-74A5E8597789}" type="presParOf" srcId="{ECAF3BC8-AAF9-4CF4-B55C-431596848FBA}" destId="{0C7A8275-7606-4A9B-A9F7-FF382E8FC590}" srcOrd="4" destOrd="0" presId="urn:microsoft.com/office/officeart/2005/8/layout/vList2"/>
    <dgm:cxn modelId="{AD6C63D9-E2BB-45BE-A37B-CC776E4926BF}" type="presParOf" srcId="{ECAF3BC8-AAF9-4CF4-B55C-431596848FBA}" destId="{D229D149-0047-4708-A152-94CB0D72C5EF}"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E72506-91CB-4C40-90B0-3B45468ADCA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3D020A2-55D5-4288-9AA8-C082746C6F1E}">
      <dgm:prSet phldrT="[Text]" custT="1"/>
      <dgm:spPr/>
      <dgm:t>
        <a:bodyPr/>
        <a:lstStyle/>
        <a:p>
          <a:r>
            <a:rPr lang="en-US" sz="1400" dirty="0"/>
            <a:t>Imputation strategy</a:t>
          </a:r>
        </a:p>
      </dgm:t>
    </dgm:pt>
    <dgm:pt modelId="{DCDE39B2-41E9-4A8F-AB0F-5F57A98AEB21}" type="parTrans" cxnId="{FA6AC3A7-4879-4279-9385-D5E5E654EE10}">
      <dgm:prSet/>
      <dgm:spPr/>
      <dgm:t>
        <a:bodyPr/>
        <a:lstStyle/>
        <a:p>
          <a:endParaRPr lang="en-US" sz="1400"/>
        </a:p>
      </dgm:t>
    </dgm:pt>
    <dgm:pt modelId="{CBE409CD-3D43-44C9-A464-0031F4D93D94}" type="sibTrans" cxnId="{FA6AC3A7-4879-4279-9385-D5E5E654EE10}">
      <dgm:prSet/>
      <dgm:spPr/>
      <dgm:t>
        <a:bodyPr/>
        <a:lstStyle/>
        <a:p>
          <a:endParaRPr lang="en-US" sz="1400"/>
        </a:p>
      </dgm:t>
    </dgm:pt>
    <dgm:pt modelId="{224C9F7B-0A70-4D55-9DCE-64D1D248E82C}">
      <dgm:prSet custT="1"/>
      <dgm:spPr/>
      <dgm:t>
        <a:bodyPr/>
        <a:lstStyle/>
        <a:p>
          <a:pPr algn="l">
            <a:buFont typeface="Wingdings" panose="05000000000000000000" pitchFamily="2" charset="2"/>
            <a:buChar char="§"/>
          </a:pPr>
          <a:r>
            <a:rPr lang="en-US" sz="1200" b="0" i="0" dirty="0"/>
            <a:t>Strategy = “mean”: Replace the missing values using the mean along the axis.</a:t>
          </a:r>
          <a:endParaRPr lang="en-US" sz="1200" dirty="0"/>
        </a:p>
      </dgm:t>
    </dgm:pt>
    <dgm:pt modelId="{4233B08A-40C6-403C-A465-E0A1E2432F0C}" type="parTrans" cxnId="{58A6A206-028E-4F89-BE79-6C0F591A390C}">
      <dgm:prSet/>
      <dgm:spPr/>
      <dgm:t>
        <a:bodyPr/>
        <a:lstStyle/>
        <a:p>
          <a:endParaRPr lang="en-US" sz="1400"/>
        </a:p>
      </dgm:t>
    </dgm:pt>
    <dgm:pt modelId="{D4FDBBE0-32F3-4EED-A93A-A39549927677}" type="sibTrans" cxnId="{58A6A206-028E-4F89-BE79-6C0F591A390C}">
      <dgm:prSet/>
      <dgm:spPr/>
      <dgm:t>
        <a:bodyPr/>
        <a:lstStyle/>
        <a:p>
          <a:endParaRPr lang="en-US" sz="1400"/>
        </a:p>
      </dgm:t>
    </dgm:pt>
    <dgm:pt modelId="{08710C01-EF7B-48D4-BCD4-8F1281F20989}">
      <dgm:prSet custT="1"/>
      <dgm:spPr/>
      <dgm:t>
        <a:bodyPr/>
        <a:lstStyle/>
        <a:p>
          <a:r>
            <a:rPr lang="en-US" sz="1400"/>
            <a:t>Fit vs Transform</a:t>
          </a:r>
        </a:p>
      </dgm:t>
    </dgm:pt>
    <dgm:pt modelId="{A4E20C2B-E806-4E83-BDC6-17A0D06F2140}" type="parTrans" cxnId="{3DCB3C8E-FADE-45BF-90B5-BE4690CB5311}">
      <dgm:prSet/>
      <dgm:spPr/>
      <dgm:t>
        <a:bodyPr/>
        <a:lstStyle/>
        <a:p>
          <a:endParaRPr lang="en-US" sz="1400"/>
        </a:p>
      </dgm:t>
    </dgm:pt>
    <dgm:pt modelId="{357AD3EE-6CA3-46E6-9023-DD258D8234A2}" type="sibTrans" cxnId="{3DCB3C8E-FADE-45BF-90B5-BE4690CB5311}">
      <dgm:prSet/>
      <dgm:spPr/>
      <dgm:t>
        <a:bodyPr/>
        <a:lstStyle/>
        <a:p>
          <a:endParaRPr lang="en-US" sz="1400"/>
        </a:p>
      </dgm:t>
    </dgm:pt>
    <dgm:pt modelId="{C08D4B4D-5128-4A7F-952C-E888C20EAD6E}">
      <dgm:prSet custT="1"/>
      <dgm:spPr/>
      <dgm:t>
        <a:bodyPr/>
        <a:lstStyle/>
        <a:p>
          <a:pPr algn="l">
            <a:buFont typeface="Wingdings" panose="05000000000000000000" pitchFamily="2" charset="2"/>
            <a:buChar char="§"/>
          </a:pPr>
          <a:r>
            <a:rPr lang="en-US" sz="1200" b="0" i="0" dirty="0"/>
            <a:t>Fit: Finds the internal parameters of a model that will be used to transform data.</a:t>
          </a:r>
          <a:endParaRPr lang="en-US" sz="1200" dirty="0"/>
        </a:p>
      </dgm:t>
    </dgm:pt>
    <dgm:pt modelId="{7140EF1E-98A9-48B0-B1E7-E9A5B32E6CA5}" type="parTrans" cxnId="{C1346903-E182-4393-AB82-C7F187A1CD1C}">
      <dgm:prSet/>
      <dgm:spPr/>
      <dgm:t>
        <a:bodyPr/>
        <a:lstStyle/>
        <a:p>
          <a:endParaRPr lang="en-US" sz="1400"/>
        </a:p>
      </dgm:t>
    </dgm:pt>
    <dgm:pt modelId="{EC3F419F-CB0A-4BE2-9578-6C5F954B2C17}" type="sibTrans" cxnId="{C1346903-E182-4393-AB82-C7F187A1CD1C}">
      <dgm:prSet/>
      <dgm:spPr/>
      <dgm:t>
        <a:bodyPr/>
        <a:lstStyle/>
        <a:p>
          <a:endParaRPr lang="en-US" sz="1400"/>
        </a:p>
      </dgm:t>
    </dgm:pt>
    <dgm:pt modelId="{E7E97A0E-1B65-4FE0-BD6D-F49F386D948E}">
      <dgm:prSet phldrT="[Text]" custT="1"/>
      <dgm:spPr/>
      <dgm:t>
        <a:bodyPr/>
        <a:lstStyle/>
        <a:p>
          <a:r>
            <a:rPr lang="en-US" sz="1400" dirty="0"/>
            <a:t>Why handle missing data?</a:t>
          </a:r>
        </a:p>
      </dgm:t>
    </dgm:pt>
    <dgm:pt modelId="{874F2D80-2D9B-49E9-8341-1D3FC8492CFF}" type="parTrans" cxnId="{BFD8D1B1-6244-4A0B-9D5F-0EC1DDB1099A}">
      <dgm:prSet/>
      <dgm:spPr/>
      <dgm:t>
        <a:bodyPr/>
        <a:lstStyle/>
        <a:p>
          <a:endParaRPr lang="en-US" sz="1400"/>
        </a:p>
      </dgm:t>
    </dgm:pt>
    <dgm:pt modelId="{32D93476-C2A9-4A39-B1E2-AA8D0CB27691}" type="sibTrans" cxnId="{BFD8D1B1-6244-4A0B-9D5F-0EC1DDB1099A}">
      <dgm:prSet/>
      <dgm:spPr/>
      <dgm:t>
        <a:bodyPr/>
        <a:lstStyle/>
        <a:p>
          <a:endParaRPr lang="en-US" sz="1400"/>
        </a:p>
      </dgm:t>
    </dgm:pt>
    <dgm:pt modelId="{5D2DE971-7964-41A0-9C78-C241C381AD4D}">
      <dgm:prSet phldrT="[Text]" custT="1"/>
      <dgm:spPr/>
      <dgm:t>
        <a:bodyPr/>
        <a:lstStyle/>
        <a:p>
          <a:pPr algn="l">
            <a:buFont typeface="Wingdings" panose="05000000000000000000" pitchFamily="2" charset="2"/>
            <a:buChar char="§"/>
          </a:pPr>
          <a:r>
            <a:rPr lang="en-US" sz="1200" b="0" i="0" dirty="0"/>
            <a:t>Datasets with missing values are incompatible with </a:t>
          </a:r>
          <a:r>
            <a:rPr lang="en-US" sz="1200" b="0" i="0" dirty="0" err="1"/>
            <a:t>scikit</a:t>
          </a:r>
          <a:r>
            <a:rPr lang="en-US" sz="1200" b="0" i="0" dirty="0"/>
            <a:t>-learn estimators which assume that all values in an array are numerical, and that all have and hold meaning.</a:t>
          </a:r>
          <a:endParaRPr lang="en-US" sz="1000" dirty="0"/>
        </a:p>
      </dgm:t>
    </dgm:pt>
    <dgm:pt modelId="{6D7197B4-73FF-4F13-86ED-71847764236A}" type="parTrans" cxnId="{DEC221ED-7F3D-4536-9A91-3289BF40EFCC}">
      <dgm:prSet/>
      <dgm:spPr/>
      <dgm:t>
        <a:bodyPr/>
        <a:lstStyle/>
        <a:p>
          <a:endParaRPr lang="en-US" sz="1400"/>
        </a:p>
      </dgm:t>
    </dgm:pt>
    <dgm:pt modelId="{2435C553-79CE-4BDA-BB05-9D24D28E67CF}" type="sibTrans" cxnId="{DEC221ED-7F3D-4536-9A91-3289BF40EFCC}">
      <dgm:prSet/>
      <dgm:spPr/>
      <dgm:t>
        <a:bodyPr/>
        <a:lstStyle/>
        <a:p>
          <a:endParaRPr lang="en-US" sz="1400"/>
        </a:p>
      </dgm:t>
    </dgm:pt>
    <dgm:pt modelId="{A70E422E-39F6-44EA-A122-EEDAB489751B}">
      <dgm:prSet custT="1"/>
      <dgm:spPr/>
      <dgm:t>
        <a:bodyPr/>
        <a:lstStyle/>
        <a:p>
          <a:pPr algn="l">
            <a:buFont typeface="Wingdings" panose="05000000000000000000" pitchFamily="2" charset="2"/>
            <a:buChar char="§"/>
          </a:pPr>
          <a:r>
            <a:rPr lang="en-US" sz="1200" b="0" i="0" dirty="0"/>
            <a:t>Strategy = “median”: Replace the missing values using the median along the axis.</a:t>
          </a:r>
        </a:p>
      </dgm:t>
    </dgm:pt>
    <dgm:pt modelId="{112C7D9E-DA5A-4855-89CA-FFCECFE80957}" type="parTrans" cxnId="{A2D27F84-38EF-44D3-A991-FD2F4C3ACB6C}">
      <dgm:prSet/>
      <dgm:spPr/>
      <dgm:t>
        <a:bodyPr/>
        <a:lstStyle/>
        <a:p>
          <a:endParaRPr lang="en-US" sz="1400"/>
        </a:p>
      </dgm:t>
    </dgm:pt>
    <dgm:pt modelId="{21652246-1933-48DD-8565-BC39E2649EDA}" type="sibTrans" cxnId="{A2D27F84-38EF-44D3-A991-FD2F4C3ACB6C}">
      <dgm:prSet/>
      <dgm:spPr/>
      <dgm:t>
        <a:bodyPr/>
        <a:lstStyle/>
        <a:p>
          <a:endParaRPr lang="en-US" sz="1400"/>
        </a:p>
      </dgm:t>
    </dgm:pt>
    <dgm:pt modelId="{B582C900-067A-4D6B-8700-CA2CF458CC23}">
      <dgm:prSet custT="1"/>
      <dgm:spPr/>
      <dgm:t>
        <a:bodyPr/>
        <a:lstStyle/>
        <a:p>
          <a:pPr algn="l">
            <a:buFont typeface="Wingdings" panose="05000000000000000000" pitchFamily="2" charset="2"/>
            <a:buChar char="§"/>
          </a:pPr>
          <a:r>
            <a:rPr lang="en-US" sz="1200" b="0" i="0" dirty="0"/>
            <a:t>Strategy = “</a:t>
          </a:r>
          <a:r>
            <a:rPr lang="en-US" sz="1200" b="0" i="0" dirty="0" err="1"/>
            <a:t>most_frequent</a:t>
          </a:r>
          <a:r>
            <a:rPr lang="en-US" sz="1200" b="0" i="0" dirty="0"/>
            <a:t>”: Replace the missing values using the most frequent value along the axis.</a:t>
          </a:r>
        </a:p>
      </dgm:t>
    </dgm:pt>
    <dgm:pt modelId="{42C77577-12D3-4915-9BE6-02D6BF90D04E}" type="parTrans" cxnId="{F3025BC1-70C5-4C8D-9B6E-3E193137923F}">
      <dgm:prSet/>
      <dgm:spPr/>
      <dgm:t>
        <a:bodyPr/>
        <a:lstStyle/>
        <a:p>
          <a:endParaRPr lang="en-US" sz="1400"/>
        </a:p>
      </dgm:t>
    </dgm:pt>
    <dgm:pt modelId="{BEC8B6B6-A3B7-4BC8-BD1D-5389E5B99832}" type="sibTrans" cxnId="{F3025BC1-70C5-4C8D-9B6E-3E193137923F}">
      <dgm:prSet/>
      <dgm:spPr/>
      <dgm:t>
        <a:bodyPr/>
        <a:lstStyle/>
        <a:p>
          <a:endParaRPr lang="en-US" sz="1400"/>
        </a:p>
      </dgm:t>
    </dgm:pt>
    <dgm:pt modelId="{241DFCC5-78B2-4AB9-BDDE-79D8CC6EE668}">
      <dgm:prSet custT="1"/>
      <dgm:spPr/>
      <dgm:t>
        <a:bodyPr/>
        <a:lstStyle/>
        <a:p>
          <a:pPr algn="r">
            <a:buFont typeface="Wingdings" panose="05000000000000000000" pitchFamily="2" charset="2"/>
            <a:buNone/>
          </a:pPr>
          <a:r>
            <a:rPr lang="en-US" sz="1100" b="0" i="0" dirty="0"/>
            <a:t>(</a:t>
          </a:r>
          <a:r>
            <a:rPr lang="en-GB" sz="1100" b="0" i="0" dirty="0"/>
            <a:t>Scikit-learn.org, </a:t>
          </a:r>
          <a:r>
            <a:rPr lang="en-GB" sz="1100" b="0" i="0" dirty="0" err="1"/>
            <a:t>n.d.</a:t>
          </a:r>
          <a:r>
            <a:rPr lang="en-GB" sz="1100" b="0" i="0" dirty="0"/>
            <a:t>)</a:t>
          </a:r>
          <a:endParaRPr lang="en-US" sz="1100" b="0" i="0" dirty="0"/>
        </a:p>
      </dgm:t>
    </dgm:pt>
    <dgm:pt modelId="{A1EDA71A-A350-42D4-8E27-F8DD3477049E}" type="parTrans" cxnId="{6F2C531A-DE80-44F3-BEC0-C9134E956BC4}">
      <dgm:prSet/>
      <dgm:spPr/>
      <dgm:t>
        <a:bodyPr/>
        <a:lstStyle/>
        <a:p>
          <a:endParaRPr lang="en-US" sz="1400"/>
        </a:p>
      </dgm:t>
    </dgm:pt>
    <dgm:pt modelId="{ACB95DF0-D7E7-4277-8B5C-5BAD746A25C6}" type="sibTrans" cxnId="{6F2C531A-DE80-44F3-BEC0-C9134E956BC4}">
      <dgm:prSet/>
      <dgm:spPr/>
      <dgm:t>
        <a:bodyPr/>
        <a:lstStyle/>
        <a:p>
          <a:endParaRPr lang="en-US" sz="1400"/>
        </a:p>
      </dgm:t>
    </dgm:pt>
    <dgm:pt modelId="{832343BA-2186-479C-AC8C-5AEC56C04873}">
      <dgm:prSet custT="1"/>
      <dgm:spPr/>
      <dgm:t>
        <a:bodyPr/>
        <a:lstStyle/>
        <a:p>
          <a:pPr algn="l">
            <a:buFont typeface="Wingdings" panose="05000000000000000000" pitchFamily="2" charset="2"/>
            <a:buChar char="§"/>
          </a:pPr>
          <a:r>
            <a:rPr lang="en-US" sz="1200" b="0" i="0" dirty="0"/>
            <a:t>Transform: Applies the parameters to the data.</a:t>
          </a:r>
          <a:endParaRPr lang="en-US" sz="1200" dirty="0"/>
        </a:p>
      </dgm:t>
    </dgm:pt>
    <dgm:pt modelId="{88ECE6CB-A0A2-4A46-88C1-E50692B4208B}" type="parTrans" cxnId="{41876270-6AF8-49E3-91E2-02B3584BD03D}">
      <dgm:prSet/>
      <dgm:spPr/>
      <dgm:t>
        <a:bodyPr/>
        <a:lstStyle/>
        <a:p>
          <a:endParaRPr lang="en-US" sz="1400"/>
        </a:p>
      </dgm:t>
    </dgm:pt>
    <dgm:pt modelId="{9C5766B7-327D-463A-A85E-893B1AD864A6}" type="sibTrans" cxnId="{41876270-6AF8-49E3-91E2-02B3584BD03D}">
      <dgm:prSet/>
      <dgm:spPr/>
      <dgm:t>
        <a:bodyPr/>
        <a:lstStyle/>
        <a:p>
          <a:endParaRPr lang="en-US" sz="1400"/>
        </a:p>
      </dgm:t>
    </dgm:pt>
    <dgm:pt modelId="{85747C29-F84C-433C-B14C-8A0F3D6DEDBD}">
      <dgm:prSet custT="1"/>
      <dgm:spPr/>
      <dgm:t>
        <a:bodyPr/>
        <a:lstStyle/>
        <a:p>
          <a:pPr algn="l">
            <a:buFont typeface="Wingdings" panose="05000000000000000000" pitchFamily="2" charset="2"/>
            <a:buChar char="§"/>
          </a:pPr>
          <a:r>
            <a:rPr lang="en-US" sz="1200" b="0" i="0" dirty="0"/>
            <a:t>You may fit a model to one set of data, and then transform it on a completely different set.</a:t>
          </a:r>
          <a:endParaRPr lang="en-US" sz="1200" dirty="0"/>
        </a:p>
      </dgm:t>
    </dgm:pt>
    <dgm:pt modelId="{2314ACEE-4E16-4C7B-8AF5-07C189096558}" type="parTrans" cxnId="{DA61548C-3FD8-415B-A3F8-6FA583A4C074}">
      <dgm:prSet/>
      <dgm:spPr/>
      <dgm:t>
        <a:bodyPr/>
        <a:lstStyle/>
        <a:p>
          <a:endParaRPr lang="en-US" sz="1400"/>
        </a:p>
      </dgm:t>
    </dgm:pt>
    <dgm:pt modelId="{D90E0C12-56C4-4377-A6FE-47307D7D8A22}" type="sibTrans" cxnId="{DA61548C-3FD8-415B-A3F8-6FA583A4C074}">
      <dgm:prSet/>
      <dgm:spPr/>
      <dgm:t>
        <a:bodyPr/>
        <a:lstStyle/>
        <a:p>
          <a:endParaRPr lang="en-US" sz="1400"/>
        </a:p>
      </dgm:t>
    </dgm:pt>
    <dgm:pt modelId="{A6D72F88-9CAF-4A7E-A48F-58301328AF26}">
      <dgm:prSet custT="1"/>
      <dgm:spPr/>
      <dgm:t>
        <a:bodyPr/>
        <a:lstStyle/>
        <a:p>
          <a:pPr algn="r">
            <a:buFont typeface="Wingdings" panose="05000000000000000000" pitchFamily="2" charset="2"/>
            <a:buNone/>
          </a:pPr>
          <a:r>
            <a:rPr lang="en-GB" sz="1100" b="0" i="0" dirty="0"/>
            <a:t>(</a:t>
          </a:r>
          <a:r>
            <a:rPr lang="en-GB" sz="1100" b="0" i="0" dirty="0" err="1"/>
            <a:t>scikit</a:t>
          </a:r>
          <a:r>
            <a:rPr lang="en-GB" sz="1100" b="0" i="0" dirty="0"/>
            <a:t>-learn, </a:t>
          </a:r>
          <a:r>
            <a:rPr lang="en-GB" sz="1100" b="0" i="0" dirty="0" err="1"/>
            <a:t>n.d.</a:t>
          </a:r>
          <a:r>
            <a:rPr lang="en-GB" sz="1100" b="0" i="0" dirty="0"/>
            <a:t>)</a:t>
          </a:r>
          <a:endParaRPr lang="en-US" sz="1100" dirty="0"/>
        </a:p>
      </dgm:t>
    </dgm:pt>
    <dgm:pt modelId="{9C25D17E-AB4F-42B2-A680-C487909A86D2}" type="parTrans" cxnId="{9C3F7D12-3057-406C-9594-7D7FC600AA61}">
      <dgm:prSet/>
      <dgm:spPr/>
      <dgm:t>
        <a:bodyPr/>
        <a:lstStyle/>
        <a:p>
          <a:endParaRPr lang="en-US" sz="1400"/>
        </a:p>
      </dgm:t>
    </dgm:pt>
    <dgm:pt modelId="{A950FBDD-64F9-4AD5-913F-7A387FCFF99D}" type="sibTrans" cxnId="{9C3F7D12-3057-406C-9594-7D7FC600AA61}">
      <dgm:prSet/>
      <dgm:spPr/>
      <dgm:t>
        <a:bodyPr/>
        <a:lstStyle/>
        <a:p>
          <a:endParaRPr lang="en-US" sz="1400"/>
        </a:p>
      </dgm:t>
    </dgm:pt>
    <dgm:pt modelId="{A7508CB5-2E8D-4BC9-AE39-9CA23B60B612}">
      <dgm:prSet phldrT="[Text]" custT="1"/>
      <dgm:spPr/>
      <dgm:t>
        <a:bodyPr/>
        <a:lstStyle/>
        <a:p>
          <a:pPr algn="r">
            <a:buFont typeface="Wingdings" panose="05000000000000000000" pitchFamily="2" charset="2"/>
            <a:buNone/>
          </a:pPr>
          <a:r>
            <a:rPr lang="en-GB" sz="1100" b="0" i="0" dirty="0"/>
            <a:t>(Scikit-learn.org, </a:t>
          </a:r>
          <a:r>
            <a:rPr lang="en-GB" sz="1100" b="0" i="0" dirty="0" err="1"/>
            <a:t>n.d.</a:t>
          </a:r>
          <a:r>
            <a:rPr lang="en-GB" sz="1100" b="0" i="0" dirty="0"/>
            <a:t>)</a:t>
          </a:r>
          <a:endParaRPr lang="en-US" sz="1100" dirty="0"/>
        </a:p>
      </dgm:t>
    </dgm:pt>
    <dgm:pt modelId="{B4E509ED-C23E-4C1B-937B-A8BC508209E5}" type="parTrans" cxnId="{49014604-5724-4540-90BA-2A49DDB25988}">
      <dgm:prSet/>
      <dgm:spPr/>
      <dgm:t>
        <a:bodyPr/>
        <a:lstStyle/>
        <a:p>
          <a:endParaRPr lang="en-US"/>
        </a:p>
      </dgm:t>
    </dgm:pt>
    <dgm:pt modelId="{70F8E3CB-20D8-46F2-BA3F-F572BFD36011}" type="sibTrans" cxnId="{49014604-5724-4540-90BA-2A49DDB25988}">
      <dgm:prSet/>
      <dgm:spPr/>
      <dgm:t>
        <a:bodyPr/>
        <a:lstStyle/>
        <a:p>
          <a:endParaRPr lang="en-US"/>
        </a:p>
      </dgm:t>
    </dgm:pt>
    <dgm:pt modelId="{D6655EA6-E55A-492A-BB30-7662DC2C3781}" type="pres">
      <dgm:prSet presAssocID="{BEE72506-91CB-4C40-90B0-3B45468ADCA0}" presName="linear" presStyleCnt="0">
        <dgm:presLayoutVars>
          <dgm:animLvl val="lvl"/>
          <dgm:resizeHandles val="exact"/>
        </dgm:presLayoutVars>
      </dgm:prSet>
      <dgm:spPr/>
    </dgm:pt>
    <dgm:pt modelId="{DAC99AD3-CE12-45C5-BB3B-E5A8714475AA}" type="pres">
      <dgm:prSet presAssocID="{E7E97A0E-1B65-4FE0-BD6D-F49F386D948E}" presName="parentText" presStyleLbl="node1" presStyleIdx="0" presStyleCnt="3" custScaleY="52448">
        <dgm:presLayoutVars>
          <dgm:chMax val="0"/>
          <dgm:bulletEnabled val="1"/>
        </dgm:presLayoutVars>
      </dgm:prSet>
      <dgm:spPr/>
    </dgm:pt>
    <dgm:pt modelId="{1EA6F0E4-795E-4518-964E-A23EBBBAE91C}" type="pres">
      <dgm:prSet presAssocID="{E7E97A0E-1B65-4FE0-BD6D-F49F386D948E}" presName="childText" presStyleLbl="revTx" presStyleIdx="0" presStyleCnt="3">
        <dgm:presLayoutVars>
          <dgm:bulletEnabled val="1"/>
        </dgm:presLayoutVars>
      </dgm:prSet>
      <dgm:spPr/>
    </dgm:pt>
    <dgm:pt modelId="{D3A652DA-FB5A-4DBD-8A1F-32D040FD16A9}" type="pres">
      <dgm:prSet presAssocID="{53D020A2-55D5-4288-9AA8-C082746C6F1E}" presName="parentText" presStyleLbl="node1" presStyleIdx="1" presStyleCnt="3" custScaleY="52448">
        <dgm:presLayoutVars>
          <dgm:chMax val="0"/>
          <dgm:bulletEnabled val="1"/>
        </dgm:presLayoutVars>
      </dgm:prSet>
      <dgm:spPr/>
    </dgm:pt>
    <dgm:pt modelId="{FEE86BBD-AB92-4B25-B2BA-8D16B9C459A5}" type="pres">
      <dgm:prSet presAssocID="{53D020A2-55D5-4288-9AA8-C082746C6F1E}" presName="childText" presStyleLbl="revTx" presStyleIdx="1" presStyleCnt="3">
        <dgm:presLayoutVars>
          <dgm:bulletEnabled val="1"/>
        </dgm:presLayoutVars>
      </dgm:prSet>
      <dgm:spPr/>
    </dgm:pt>
    <dgm:pt modelId="{31F305AC-2259-4D6D-B99E-2BEEE4A78E05}" type="pres">
      <dgm:prSet presAssocID="{08710C01-EF7B-48D4-BCD4-8F1281F20989}" presName="parentText" presStyleLbl="node1" presStyleIdx="2" presStyleCnt="3" custScaleY="52448">
        <dgm:presLayoutVars>
          <dgm:chMax val="0"/>
          <dgm:bulletEnabled val="1"/>
        </dgm:presLayoutVars>
      </dgm:prSet>
      <dgm:spPr/>
    </dgm:pt>
    <dgm:pt modelId="{AE4211AC-70AC-4476-A4C7-6DA84EA6A2D4}" type="pres">
      <dgm:prSet presAssocID="{08710C01-EF7B-48D4-BCD4-8F1281F20989}" presName="childText" presStyleLbl="revTx" presStyleIdx="2" presStyleCnt="3">
        <dgm:presLayoutVars>
          <dgm:bulletEnabled val="1"/>
        </dgm:presLayoutVars>
      </dgm:prSet>
      <dgm:spPr/>
    </dgm:pt>
  </dgm:ptLst>
  <dgm:cxnLst>
    <dgm:cxn modelId="{C1346903-E182-4393-AB82-C7F187A1CD1C}" srcId="{08710C01-EF7B-48D4-BCD4-8F1281F20989}" destId="{C08D4B4D-5128-4A7F-952C-E888C20EAD6E}" srcOrd="0" destOrd="0" parTransId="{7140EF1E-98A9-48B0-B1E7-E9A5B32E6CA5}" sibTransId="{EC3F419F-CB0A-4BE2-9578-6C5F954B2C17}"/>
    <dgm:cxn modelId="{49014604-5724-4540-90BA-2A49DDB25988}" srcId="{E7E97A0E-1B65-4FE0-BD6D-F49F386D948E}" destId="{A7508CB5-2E8D-4BC9-AE39-9CA23B60B612}" srcOrd="1" destOrd="0" parTransId="{B4E509ED-C23E-4C1B-937B-A8BC508209E5}" sibTransId="{70F8E3CB-20D8-46F2-BA3F-F572BFD36011}"/>
    <dgm:cxn modelId="{58A6A206-028E-4F89-BE79-6C0F591A390C}" srcId="{53D020A2-55D5-4288-9AA8-C082746C6F1E}" destId="{224C9F7B-0A70-4D55-9DCE-64D1D248E82C}" srcOrd="0" destOrd="0" parTransId="{4233B08A-40C6-403C-A465-E0A1E2432F0C}" sibTransId="{D4FDBBE0-32F3-4EED-A93A-A39549927677}"/>
    <dgm:cxn modelId="{9C3F7D12-3057-406C-9594-7D7FC600AA61}" srcId="{08710C01-EF7B-48D4-BCD4-8F1281F20989}" destId="{A6D72F88-9CAF-4A7E-A48F-58301328AF26}" srcOrd="3" destOrd="0" parTransId="{9C25D17E-AB4F-42B2-A680-C487909A86D2}" sibTransId="{A950FBDD-64F9-4AD5-913F-7A387FCFF99D}"/>
    <dgm:cxn modelId="{6F2C531A-DE80-44F3-BEC0-C9134E956BC4}" srcId="{53D020A2-55D5-4288-9AA8-C082746C6F1E}" destId="{241DFCC5-78B2-4AB9-BDDE-79D8CC6EE668}" srcOrd="3" destOrd="0" parTransId="{A1EDA71A-A350-42D4-8E27-F8DD3477049E}" sibTransId="{ACB95DF0-D7E7-4277-8B5C-5BAD746A25C6}"/>
    <dgm:cxn modelId="{7300162A-E189-412C-A3A8-E16741979A88}" type="presOf" srcId="{A6D72F88-9CAF-4A7E-A48F-58301328AF26}" destId="{AE4211AC-70AC-4476-A4C7-6DA84EA6A2D4}" srcOrd="0" destOrd="3" presId="urn:microsoft.com/office/officeart/2005/8/layout/vList2"/>
    <dgm:cxn modelId="{AEAFEA40-C729-48B7-BDB9-5305E214BA9E}" type="presOf" srcId="{E7E97A0E-1B65-4FE0-BD6D-F49F386D948E}" destId="{DAC99AD3-CE12-45C5-BB3B-E5A8714475AA}" srcOrd="0" destOrd="0" presId="urn:microsoft.com/office/officeart/2005/8/layout/vList2"/>
    <dgm:cxn modelId="{4D5D195C-E66F-4AE2-B903-1DB211948AB3}" type="presOf" srcId="{241DFCC5-78B2-4AB9-BDDE-79D8CC6EE668}" destId="{FEE86BBD-AB92-4B25-B2BA-8D16B9C459A5}" srcOrd="0" destOrd="3" presId="urn:microsoft.com/office/officeart/2005/8/layout/vList2"/>
    <dgm:cxn modelId="{258A3F46-5D68-4055-80B6-FF38720A858F}" type="presOf" srcId="{BEE72506-91CB-4C40-90B0-3B45468ADCA0}" destId="{D6655EA6-E55A-492A-BB30-7662DC2C3781}" srcOrd="0" destOrd="0" presId="urn:microsoft.com/office/officeart/2005/8/layout/vList2"/>
    <dgm:cxn modelId="{3135F549-C151-4348-85F6-622EE5D77DAC}" type="presOf" srcId="{A7508CB5-2E8D-4BC9-AE39-9CA23B60B612}" destId="{1EA6F0E4-795E-4518-964E-A23EBBBAE91C}" srcOrd="0" destOrd="1" presId="urn:microsoft.com/office/officeart/2005/8/layout/vList2"/>
    <dgm:cxn modelId="{41876270-6AF8-49E3-91E2-02B3584BD03D}" srcId="{08710C01-EF7B-48D4-BCD4-8F1281F20989}" destId="{832343BA-2186-479C-AC8C-5AEC56C04873}" srcOrd="1" destOrd="0" parTransId="{88ECE6CB-A0A2-4A46-88C1-E50692B4208B}" sibTransId="{9C5766B7-327D-463A-A85E-893B1AD864A6}"/>
    <dgm:cxn modelId="{06D70F57-14F0-4EE5-B38E-687AC71A1911}" type="presOf" srcId="{C08D4B4D-5128-4A7F-952C-E888C20EAD6E}" destId="{AE4211AC-70AC-4476-A4C7-6DA84EA6A2D4}" srcOrd="0" destOrd="0" presId="urn:microsoft.com/office/officeart/2005/8/layout/vList2"/>
    <dgm:cxn modelId="{C61D4D7F-8570-4D07-A756-3E236FD594D2}" type="presOf" srcId="{53D020A2-55D5-4288-9AA8-C082746C6F1E}" destId="{D3A652DA-FB5A-4DBD-8A1F-32D040FD16A9}" srcOrd="0" destOrd="0" presId="urn:microsoft.com/office/officeart/2005/8/layout/vList2"/>
    <dgm:cxn modelId="{5DAA7A83-3A1F-4A23-AAC4-A7C5B023B496}" type="presOf" srcId="{832343BA-2186-479C-AC8C-5AEC56C04873}" destId="{AE4211AC-70AC-4476-A4C7-6DA84EA6A2D4}" srcOrd="0" destOrd="1" presId="urn:microsoft.com/office/officeart/2005/8/layout/vList2"/>
    <dgm:cxn modelId="{A2D27F84-38EF-44D3-A991-FD2F4C3ACB6C}" srcId="{53D020A2-55D5-4288-9AA8-C082746C6F1E}" destId="{A70E422E-39F6-44EA-A122-EEDAB489751B}" srcOrd="1" destOrd="0" parTransId="{112C7D9E-DA5A-4855-89CA-FFCECFE80957}" sibTransId="{21652246-1933-48DD-8565-BC39E2649EDA}"/>
    <dgm:cxn modelId="{DA61548C-3FD8-415B-A3F8-6FA583A4C074}" srcId="{08710C01-EF7B-48D4-BCD4-8F1281F20989}" destId="{85747C29-F84C-433C-B14C-8A0F3D6DEDBD}" srcOrd="2" destOrd="0" parTransId="{2314ACEE-4E16-4C7B-8AF5-07C189096558}" sibTransId="{D90E0C12-56C4-4377-A6FE-47307D7D8A22}"/>
    <dgm:cxn modelId="{3DCB3C8E-FADE-45BF-90B5-BE4690CB5311}" srcId="{BEE72506-91CB-4C40-90B0-3B45468ADCA0}" destId="{08710C01-EF7B-48D4-BCD4-8F1281F20989}" srcOrd="2" destOrd="0" parTransId="{A4E20C2B-E806-4E83-BDC6-17A0D06F2140}" sibTransId="{357AD3EE-6CA3-46E6-9023-DD258D8234A2}"/>
    <dgm:cxn modelId="{FA6AC3A7-4879-4279-9385-D5E5E654EE10}" srcId="{BEE72506-91CB-4C40-90B0-3B45468ADCA0}" destId="{53D020A2-55D5-4288-9AA8-C082746C6F1E}" srcOrd="1" destOrd="0" parTransId="{DCDE39B2-41E9-4A8F-AB0F-5F57A98AEB21}" sibTransId="{CBE409CD-3D43-44C9-A464-0031F4D93D94}"/>
    <dgm:cxn modelId="{AA0AA3A9-94C0-415B-8155-049CF105072F}" type="presOf" srcId="{224C9F7B-0A70-4D55-9DCE-64D1D248E82C}" destId="{FEE86BBD-AB92-4B25-B2BA-8D16B9C459A5}" srcOrd="0" destOrd="0" presId="urn:microsoft.com/office/officeart/2005/8/layout/vList2"/>
    <dgm:cxn modelId="{BFD8D1B1-6244-4A0B-9D5F-0EC1DDB1099A}" srcId="{BEE72506-91CB-4C40-90B0-3B45468ADCA0}" destId="{E7E97A0E-1B65-4FE0-BD6D-F49F386D948E}" srcOrd="0" destOrd="0" parTransId="{874F2D80-2D9B-49E9-8341-1D3FC8492CFF}" sibTransId="{32D93476-C2A9-4A39-B1E2-AA8D0CB27691}"/>
    <dgm:cxn modelId="{B6B5F5B9-69A5-430A-8E8A-09B033D6E00E}" type="presOf" srcId="{5D2DE971-7964-41A0-9C78-C241C381AD4D}" destId="{1EA6F0E4-795E-4518-964E-A23EBBBAE91C}" srcOrd="0" destOrd="0" presId="urn:microsoft.com/office/officeart/2005/8/layout/vList2"/>
    <dgm:cxn modelId="{A82721BA-F3A6-4F25-A109-7EDBC2948FC8}" type="presOf" srcId="{85747C29-F84C-433C-B14C-8A0F3D6DEDBD}" destId="{AE4211AC-70AC-4476-A4C7-6DA84EA6A2D4}" srcOrd="0" destOrd="2" presId="urn:microsoft.com/office/officeart/2005/8/layout/vList2"/>
    <dgm:cxn modelId="{F3025BC1-70C5-4C8D-9B6E-3E193137923F}" srcId="{53D020A2-55D5-4288-9AA8-C082746C6F1E}" destId="{B582C900-067A-4D6B-8700-CA2CF458CC23}" srcOrd="2" destOrd="0" parTransId="{42C77577-12D3-4915-9BE6-02D6BF90D04E}" sibTransId="{BEC8B6B6-A3B7-4BC8-BD1D-5389E5B99832}"/>
    <dgm:cxn modelId="{7C9D9FCE-3820-4972-A2CB-9B9B23429279}" type="presOf" srcId="{08710C01-EF7B-48D4-BCD4-8F1281F20989}" destId="{31F305AC-2259-4D6D-B99E-2BEEE4A78E05}" srcOrd="0" destOrd="0" presId="urn:microsoft.com/office/officeart/2005/8/layout/vList2"/>
    <dgm:cxn modelId="{73EDCEDC-A604-4541-ABFD-887DF84C034E}" type="presOf" srcId="{B582C900-067A-4D6B-8700-CA2CF458CC23}" destId="{FEE86BBD-AB92-4B25-B2BA-8D16B9C459A5}" srcOrd="0" destOrd="2" presId="urn:microsoft.com/office/officeart/2005/8/layout/vList2"/>
    <dgm:cxn modelId="{4F689BE7-DF1D-4919-ABFD-E16BCBF99095}" type="presOf" srcId="{A70E422E-39F6-44EA-A122-EEDAB489751B}" destId="{FEE86BBD-AB92-4B25-B2BA-8D16B9C459A5}" srcOrd="0" destOrd="1" presId="urn:microsoft.com/office/officeart/2005/8/layout/vList2"/>
    <dgm:cxn modelId="{DEC221ED-7F3D-4536-9A91-3289BF40EFCC}" srcId="{E7E97A0E-1B65-4FE0-BD6D-F49F386D948E}" destId="{5D2DE971-7964-41A0-9C78-C241C381AD4D}" srcOrd="0" destOrd="0" parTransId="{6D7197B4-73FF-4F13-86ED-71847764236A}" sibTransId="{2435C553-79CE-4BDA-BB05-9D24D28E67CF}"/>
    <dgm:cxn modelId="{C1965B9F-8913-435C-886C-71296C256CF0}" type="presParOf" srcId="{D6655EA6-E55A-492A-BB30-7662DC2C3781}" destId="{DAC99AD3-CE12-45C5-BB3B-E5A8714475AA}" srcOrd="0" destOrd="0" presId="urn:microsoft.com/office/officeart/2005/8/layout/vList2"/>
    <dgm:cxn modelId="{6BA8346E-A6C5-44C5-93FF-F76628F449E8}" type="presParOf" srcId="{D6655EA6-E55A-492A-BB30-7662DC2C3781}" destId="{1EA6F0E4-795E-4518-964E-A23EBBBAE91C}" srcOrd="1" destOrd="0" presId="urn:microsoft.com/office/officeart/2005/8/layout/vList2"/>
    <dgm:cxn modelId="{BC56ED75-B5DC-4C68-9288-4910F911943A}" type="presParOf" srcId="{D6655EA6-E55A-492A-BB30-7662DC2C3781}" destId="{D3A652DA-FB5A-4DBD-8A1F-32D040FD16A9}" srcOrd="2" destOrd="0" presId="urn:microsoft.com/office/officeart/2005/8/layout/vList2"/>
    <dgm:cxn modelId="{CD599DFC-4F2F-4595-AB79-C69C3B97A5C4}" type="presParOf" srcId="{D6655EA6-E55A-492A-BB30-7662DC2C3781}" destId="{FEE86BBD-AB92-4B25-B2BA-8D16B9C459A5}" srcOrd="3" destOrd="0" presId="urn:microsoft.com/office/officeart/2005/8/layout/vList2"/>
    <dgm:cxn modelId="{29B3627E-F22A-4CE1-8268-0294615E4170}" type="presParOf" srcId="{D6655EA6-E55A-492A-BB30-7662DC2C3781}" destId="{31F305AC-2259-4D6D-B99E-2BEEE4A78E05}" srcOrd="4" destOrd="0" presId="urn:microsoft.com/office/officeart/2005/8/layout/vList2"/>
    <dgm:cxn modelId="{98B7F6FE-7908-415D-8166-F12B478C8C24}" type="presParOf" srcId="{D6655EA6-E55A-492A-BB30-7662DC2C3781}" destId="{AE4211AC-70AC-4476-A4C7-6DA84EA6A2D4}"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5DC95D0-7D14-41DF-88B1-E1E2F18A357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72E3601-CF88-4DD1-AF88-C5419F4479BF}">
      <dgm:prSet phldrT="[Text]" custT="1"/>
      <dgm:spPr/>
      <dgm:t>
        <a:bodyPr/>
        <a:lstStyle/>
        <a:p>
          <a:r>
            <a:rPr lang="en-US" sz="1600" dirty="0"/>
            <a:t>What is </a:t>
          </a:r>
          <a:r>
            <a:rPr lang="en-US" sz="1600" dirty="0" err="1"/>
            <a:t>random_state</a:t>
          </a:r>
          <a:endParaRPr lang="en-US" sz="1600" dirty="0"/>
        </a:p>
      </dgm:t>
    </dgm:pt>
    <dgm:pt modelId="{88635C32-39E0-4E89-BB47-79B8486A2227}" type="parTrans" cxnId="{207C234B-806A-44E7-80EF-7EC2D303599A}">
      <dgm:prSet/>
      <dgm:spPr/>
      <dgm:t>
        <a:bodyPr/>
        <a:lstStyle/>
        <a:p>
          <a:endParaRPr lang="en-US" sz="1600"/>
        </a:p>
      </dgm:t>
    </dgm:pt>
    <dgm:pt modelId="{15F3E8DA-4EDC-407D-9D26-F525C40F08AA}" type="sibTrans" cxnId="{207C234B-806A-44E7-80EF-7EC2D303599A}">
      <dgm:prSet/>
      <dgm:spPr/>
      <dgm:t>
        <a:bodyPr/>
        <a:lstStyle/>
        <a:p>
          <a:endParaRPr lang="en-US" sz="1600"/>
        </a:p>
      </dgm:t>
    </dgm:pt>
    <dgm:pt modelId="{1790780D-D728-4D63-892B-4BAFA29E108D}">
      <dgm:prSet phldrT="[Text]" custT="1"/>
      <dgm:spPr/>
      <dgm:t>
        <a:bodyPr/>
        <a:lstStyle/>
        <a:p>
          <a:r>
            <a:rPr lang="en-US" sz="1600" dirty="0"/>
            <a:t>What is </a:t>
          </a:r>
          <a:r>
            <a:rPr lang="en-US" sz="1600" dirty="0" err="1"/>
            <a:t>test_size</a:t>
          </a:r>
          <a:r>
            <a:rPr lang="en-US" sz="1600" dirty="0"/>
            <a:t> (</a:t>
          </a:r>
          <a:r>
            <a:rPr lang="en-US" sz="1600" dirty="0" err="1"/>
            <a:t>train_size</a:t>
          </a:r>
          <a:r>
            <a:rPr lang="en-US" sz="1600" dirty="0"/>
            <a:t>)?</a:t>
          </a:r>
        </a:p>
      </dgm:t>
    </dgm:pt>
    <dgm:pt modelId="{4D22BF69-E8BE-49B3-92FC-85B719102DC1}" type="parTrans" cxnId="{F405BF3D-4F20-40C4-B3BF-F4900F350841}">
      <dgm:prSet/>
      <dgm:spPr/>
      <dgm:t>
        <a:bodyPr/>
        <a:lstStyle/>
        <a:p>
          <a:endParaRPr lang="en-US" sz="1600"/>
        </a:p>
      </dgm:t>
    </dgm:pt>
    <dgm:pt modelId="{764CC6BD-3461-4C5E-84FF-9C8D3FA9126B}" type="sibTrans" cxnId="{F405BF3D-4F20-40C4-B3BF-F4900F350841}">
      <dgm:prSet/>
      <dgm:spPr/>
      <dgm:t>
        <a:bodyPr/>
        <a:lstStyle/>
        <a:p>
          <a:endParaRPr lang="en-US" sz="1600"/>
        </a:p>
      </dgm:t>
    </dgm:pt>
    <dgm:pt modelId="{C605E277-C2F2-40F9-8816-86B4EF82122B}">
      <dgm:prSet phldrT="[Text]" custT="1"/>
      <dgm:spPr/>
      <dgm:t>
        <a:bodyPr/>
        <a:lstStyle/>
        <a:p>
          <a:r>
            <a:rPr lang="en-US" sz="1600" dirty="0"/>
            <a:t>What are the subsets and their purpose?</a:t>
          </a:r>
        </a:p>
      </dgm:t>
    </dgm:pt>
    <dgm:pt modelId="{9FA51EE3-A779-430F-8325-0BDD60F73B6A}" type="parTrans" cxnId="{9C2BFBA2-AE21-40D5-BEB0-F81B3AEEF0EA}">
      <dgm:prSet/>
      <dgm:spPr/>
      <dgm:t>
        <a:bodyPr/>
        <a:lstStyle/>
        <a:p>
          <a:endParaRPr lang="en-US" sz="1600"/>
        </a:p>
      </dgm:t>
    </dgm:pt>
    <dgm:pt modelId="{0104FED2-2941-4A84-A192-C70831324D16}" type="sibTrans" cxnId="{9C2BFBA2-AE21-40D5-BEB0-F81B3AEEF0EA}">
      <dgm:prSet/>
      <dgm:spPr/>
      <dgm:t>
        <a:bodyPr/>
        <a:lstStyle/>
        <a:p>
          <a:endParaRPr lang="en-US" sz="1600"/>
        </a:p>
      </dgm:t>
    </dgm:pt>
    <dgm:pt modelId="{C3DE00C6-E7A5-4E7D-A744-28D71C09AF16}">
      <dgm:prSet phldrT="[Text]" custT="1"/>
      <dgm:spPr/>
      <dgm:t>
        <a:bodyPr/>
        <a:lstStyle/>
        <a:p>
          <a:pPr algn="l">
            <a:buFont typeface="Wingdings" panose="05000000000000000000" pitchFamily="2" charset="2"/>
            <a:buChar char="§"/>
          </a:pPr>
          <a:r>
            <a:rPr lang="en-US" sz="1400" dirty="0"/>
            <a:t>Training subset: This subset contains the input values and the actual output values. The purpose is to train the model on the actual data.</a:t>
          </a:r>
        </a:p>
      </dgm:t>
    </dgm:pt>
    <dgm:pt modelId="{E88E8122-B03A-4D14-9EAA-520487C03C1C}" type="parTrans" cxnId="{80190530-EA08-4EB9-91C3-2F59499B1B29}">
      <dgm:prSet/>
      <dgm:spPr/>
      <dgm:t>
        <a:bodyPr/>
        <a:lstStyle/>
        <a:p>
          <a:endParaRPr lang="en-US" sz="1600"/>
        </a:p>
      </dgm:t>
    </dgm:pt>
    <dgm:pt modelId="{49DF7E30-868C-40D6-92F6-3D771B28DFB1}" type="sibTrans" cxnId="{80190530-EA08-4EB9-91C3-2F59499B1B29}">
      <dgm:prSet/>
      <dgm:spPr/>
      <dgm:t>
        <a:bodyPr/>
        <a:lstStyle/>
        <a:p>
          <a:endParaRPr lang="en-US" sz="1600"/>
        </a:p>
      </dgm:t>
    </dgm:pt>
    <dgm:pt modelId="{FC0A60B2-47CF-4AF5-AE20-9E1256010B80}">
      <dgm:prSet phldrT="[Text]" custT="1"/>
      <dgm:spPr/>
      <dgm:t>
        <a:bodyPr/>
        <a:lstStyle/>
        <a:p>
          <a:pPr algn="l">
            <a:buFont typeface="Wingdings" panose="05000000000000000000" pitchFamily="2" charset="2"/>
            <a:buChar char="§"/>
          </a:pPr>
          <a:r>
            <a:rPr lang="en-US" sz="1400" dirty="0"/>
            <a:t>The value of this parameter </a:t>
          </a:r>
          <a:r>
            <a:rPr lang="en-US" sz="1400" b="0" i="0" dirty="0"/>
            <a:t>represents the proportion of the dataset to be included in the test split (train split).</a:t>
          </a:r>
          <a:endParaRPr lang="en-US" sz="1400" dirty="0"/>
        </a:p>
      </dgm:t>
    </dgm:pt>
    <dgm:pt modelId="{3483B831-17FE-4E76-B23A-5E0006EA77EB}" type="parTrans" cxnId="{FA2EB967-F834-4D11-802F-F5BC32D0AD77}">
      <dgm:prSet/>
      <dgm:spPr/>
      <dgm:t>
        <a:bodyPr/>
        <a:lstStyle/>
        <a:p>
          <a:endParaRPr lang="en-US" sz="1600"/>
        </a:p>
      </dgm:t>
    </dgm:pt>
    <dgm:pt modelId="{016F307C-5016-439A-B344-EE9634DE8B17}" type="sibTrans" cxnId="{FA2EB967-F834-4D11-802F-F5BC32D0AD77}">
      <dgm:prSet/>
      <dgm:spPr/>
      <dgm:t>
        <a:bodyPr/>
        <a:lstStyle/>
        <a:p>
          <a:endParaRPr lang="en-US" sz="1600"/>
        </a:p>
      </dgm:t>
    </dgm:pt>
    <dgm:pt modelId="{B2BD8358-AF15-401B-8B58-B2AA990FFFAB}">
      <dgm:prSet phldrT="[Text]" custT="1"/>
      <dgm:spPr/>
      <dgm:t>
        <a:bodyPr/>
        <a:lstStyle/>
        <a:p>
          <a:pPr>
            <a:buFont typeface="Wingdings" panose="05000000000000000000" pitchFamily="2" charset="2"/>
            <a:buChar char="§"/>
          </a:pPr>
          <a:r>
            <a:rPr lang="en-US" sz="1400" b="0" i="0" dirty="0"/>
            <a:t>A pseudo-random number generator state used for random sampling. </a:t>
          </a:r>
          <a:r>
            <a:rPr lang="en-GB" sz="1200" b="0" i="0" dirty="0"/>
            <a:t>(Scikit-learn.org, </a:t>
          </a:r>
          <a:r>
            <a:rPr lang="en-GB" sz="1200" b="0" i="0" dirty="0" err="1"/>
            <a:t>n.d.</a:t>
          </a:r>
          <a:r>
            <a:rPr lang="en-GB" sz="1200" b="0" i="0" dirty="0"/>
            <a:t>)</a:t>
          </a:r>
          <a:endParaRPr lang="en-US" sz="1200" dirty="0"/>
        </a:p>
      </dgm:t>
    </dgm:pt>
    <dgm:pt modelId="{4264B4D7-9B38-426A-90AE-146005ADE3CD}" type="parTrans" cxnId="{A8B10835-8DF2-4C3C-8050-7F3DE331EB71}">
      <dgm:prSet/>
      <dgm:spPr/>
      <dgm:t>
        <a:bodyPr/>
        <a:lstStyle/>
        <a:p>
          <a:endParaRPr lang="en-US" sz="1600"/>
        </a:p>
      </dgm:t>
    </dgm:pt>
    <dgm:pt modelId="{F468161F-7711-433E-81A2-71397F2936E2}" type="sibTrans" cxnId="{A8B10835-8DF2-4C3C-8050-7F3DE331EB71}">
      <dgm:prSet/>
      <dgm:spPr/>
      <dgm:t>
        <a:bodyPr/>
        <a:lstStyle/>
        <a:p>
          <a:endParaRPr lang="en-US" sz="1600"/>
        </a:p>
      </dgm:t>
    </dgm:pt>
    <dgm:pt modelId="{092840BD-4DDB-422F-847C-2A0B07400F81}">
      <dgm:prSet phldrT="[Text]" custT="1"/>
      <dgm:spPr/>
      <dgm:t>
        <a:bodyPr/>
        <a:lstStyle/>
        <a:p>
          <a:pPr algn="l">
            <a:buFont typeface="Wingdings" panose="05000000000000000000" pitchFamily="2" charset="2"/>
            <a:buChar char="§"/>
          </a:pPr>
          <a:r>
            <a:rPr lang="en-US" sz="1400" b="0" i="0" dirty="0"/>
            <a:t>Test subset: This subset contains the input values only while the output values are predicted by the model.</a:t>
          </a:r>
          <a:endParaRPr lang="en-US" sz="1400" dirty="0"/>
        </a:p>
      </dgm:t>
    </dgm:pt>
    <dgm:pt modelId="{68370266-A28F-4129-B6B4-40D9EB85B622}" type="parTrans" cxnId="{139390D0-8CA8-414C-A13A-480BA02B0A4B}">
      <dgm:prSet/>
      <dgm:spPr/>
      <dgm:t>
        <a:bodyPr/>
        <a:lstStyle/>
        <a:p>
          <a:endParaRPr lang="en-US"/>
        </a:p>
      </dgm:t>
    </dgm:pt>
    <dgm:pt modelId="{D3F1B7CF-268D-4336-8E83-2A0575350850}" type="sibTrans" cxnId="{139390D0-8CA8-414C-A13A-480BA02B0A4B}">
      <dgm:prSet/>
      <dgm:spPr/>
      <dgm:t>
        <a:bodyPr/>
        <a:lstStyle/>
        <a:p>
          <a:endParaRPr lang="en-US"/>
        </a:p>
      </dgm:t>
    </dgm:pt>
    <dgm:pt modelId="{1D117F7F-C6AD-4AFB-82BF-49FA7831C1CF}">
      <dgm:prSet phldrT="[Text]" custT="1"/>
      <dgm:spPr/>
      <dgm:t>
        <a:bodyPr/>
        <a:lstStyle/>
        <a:p>
          <a:pPr algn="l">
            <a:buFont typeface="Wingdings" panose="05000000000000000000" pitchFamily="2" charset="2"/>
            <a:buChar char="§"/>
          </a:pPr>
          <a:r>
            <a:rPr lang="en-US" sz="1400" dirty="0"/>
            <a:t>The complete dataset is split in to subsets, one of which is used to train the model while the other is used to test it.</a:t>
          </a:r>
        </a:p>
      </dgm:t>
    </dgm:pt>
    <dgm:pt modelId="{12405AA8-3110-4F08-B476-E87589776ABE}" type="parTrans" cxnId="{2244FEC5-A884-4AAE-9DDD-1DA986E1C1BD}">
      <dgm:prSet/>
      <dgm:spPr/>
      <dgm:t>
        <a:bodyPr/>
        <a:lstStyle/>
        <a:p>
          <a:endParaRPr lang="en-US"/>
        </a:p>
      </dgm:t>
    </dgm:pt>
    <dgm:pt modelId="{7B46514C-4A6B-4056-A10B-C9F9B1AC6C96}" type="sibTrans" cxnId="{2244FEC5-A884-4AAE-9DDD-1DA986E1C1BD}">
      <dgm:prSet/>
      <dgm:spPr/>
      <dgm:t>
        <a:bodyPr/>
        <a:lstStyle/>
        <a:p>
          <a:endParaRPr lang="en-US"/>
        </a:p>
      </dgm:t>
    </dgm:pt>
    <dgm:pt modelId="{56A4C55B-6FD3-48B3-9A75-62EC8AC8CCF9}">
      <dgm:prSet phldrT="[Text]" custT="1"/>
      <dgm:spPr/>
      <dgm:t>
        <a:bodyPr/>
        <a:lstStyle/>
        <a:p>
          <a:pPr algn="r">
            <a:buNone/>
          </a:pPr>
          <a:r>
            <a:rPr lang="en-US" sz="1200" b="0" i="0" dirty="0"/>
            <a:t>(Towards Data Science, </a:t>
          </a:r>
          <a:r>
            <a:rPr lang="en-US" sz="1200" b="0" i="0" dirty="0" err="1"/>
            <a:t>n.d.</a:t>
          </a:r>
          <a:r>
            <a:rPr lang="en-US" sz="1200" b="0" i="0" dirty="0"/>
            <a:t>), </a:t>
          </a:r>
          <a:r>
            <a:rPr lang="en-GB" sz="1200" b="0" i="0" dirty="0"/>
            <a:t>(set?, </a:t>
          </a:r>
          <a:r>
            <a:rPr lang="en-GB" sz="1200" b="0" i="0" dirty="0" err="1"/>
            <a:t>n.d.</a:t>
          </a:r>
          <a:r>
            <a:rPr lang="en-GB" sz="1200" b="0" i="0" dirty="0"/>
            <a:t>)</a:t>
          </a:r>
          <a:endParaRPr lang="en-US" sz="1200" dirty="0"/>
        </a:p>
      </dgm:t>
    </dgm:pt>
    <dgm:pt modelId="{F5D78FAF-AD1A-4F7E-ACDD-E0BD537B6C25}" type="parTrans" cxnId="{4DF21B67-4C91-41CF-93B5-DFA7A377D4D2}">
      <dgm:prSet/>
      <dgm:spPr/>
      <dgm:t>
        <a:bodyPr/>
        <a:lstStyle/>
        <a:p>
          <a:endParaRPr lang="en-US"/>
        </a:p>
      </dgm:t>
    </dgm:pt>
    <dgm:pt modelId="{975E2B74-0302-40D0-BB1F-75287F9D9C7D}" type="sibTrans" cxnId="{4DF21B67-4C91-41CF-93B5-DFA7A377D4D2}">
      <dgm:prSet/>
      <dgm:spPr/>
      <dgm:t>
        <a:bodyPr/>
        <a:lstStyle/>
        <a:p>
          <a:endParaRPr lang="en-US"/>
        </a:p>
      </dgm:t>
    </dgm:pt>
    <dgm:pt modelId="{29B68DED-8307-4340-931C-763DE4F4E50A}">
      <dgm:prSet phldrT="[Text]" custT="1"/>
      <dgm:spPr/>
      <dgm:t>
        <a:bodyPr/>
        <a:lstStyle/>
        <a:p>
          <a:pPr algn="l">
            <a:buFont typeface="Wingdings" panose="05000000000000000000" pitchFamily="2" charset="2"/>
            <a:buChar char="§"/>
          </a:pPr>
          <a:r>
            <a:rPr lang="en-US" sz="1400" b="0" i="0" dirty="0"/>
            <a:t>If float, the value should be between 0.0 and 1.0. If </a:t>
          </a:r>
          <a:r>
            <a:rPr lang="en-US" sz="1400" b="0" i="0" dirty="0" err="1"/>
            <a:t>int</a:t>
          </a:r>
          <a:r>
            <a:rPr lang="en-US" sz="1400" b="0" i="0" dirty="0"/>
            <a:t> then the value represents the absolute number of test samples (train samples). If None then the value is set to the complement of the train size (test size).</a:t>
          </a:r>
          <a:endParaRPr lang="en-US" sz="1400" dirty="0"/>
        </a:p>
      </dgm:t>
    </dgm:pt>
    <dgm:pt modelId="{96562E1F-2A8F-43F4-9A01-833A09BF0789}" type="parTrans" cxnId="{6BDDC72A-03A0-42FB-AB04-0CF1EFDB86B1}">
      <dgm:prSet/>
      <dgm:spPr/>
      <dgm:t>
        <a:bodyPr/>
        <a:lstStyle/>
        <a:p>
          <a:endParaRPr lang="en-US"/>
        </a:p>
      </dgm:t>
    </dgm:pt>
    <dgm:pt modelId="{ED20521D-CDA6-44F9-85CB-1DDE7C22B73B}" type="sibTrans" cxnId="{6BDDC72A-03A0-42FB-AB04-0CF1EFDB86B1}">
      <dgm:prSet/>
      <dgm:spPr/>
      <dgm:t>
        <a:bodyPr/>
        <a:lstStyle/>
        <a:p>
          <a:endParaRPr lang="en-US"/>
        </a:p>
      </dgm:t>
    </dgm:pt>
    <dgm:pt modelId="{E30BB4C8-C7AB-42F9-8A69-5F95E11E53A8}">
      <dgm:prSet phldrT="[Text]" custT="1"/>
      <dgm:spPr/>
      <dgm:t>
        <a:bodyPr/>
        <a:lstStyle/>
        <a:p>
          <a:pPr algn="r">
            <a:buNone/>
          </a:pPr>
          <a:r>
            <a:rPr lang="en-GB" sz="1200" b="0" i="0" dirty="0"/>
            <a:t>(Scikit-learn.org, </a:t>
          </a:r>
          <a:r>
            <a:rPr lang="en-GB" sz="1200" b="0" i="0" dirty="0" err="1"/>
            <a:t>n.d.</a:t>
          </a:r>
          <a:r>
            <a:rPr lang="en-GB" sz="1200" b="0" i="0" dirty="0"/>
            <a:t>)</a:t>
          </a:r>
          <a:endParaRPr lang="en-US" sz="1200" dirty="0"/>
        </a:p>
      </dgm:t>
    </dgm:pt>
    <dgm:pt modelId="{5D9FCB81-945F-4E04-9313-9D6D96498BE5}" type="parTrans" cxnId="{0CD74990-F341-4B05-8944-C8EDE26493D9}">
      <dgm:prSet/>
      <dgm:spPr/>
      <dgm:t>
        <a:bodyPr/>
        <a:lstStyle/>
        <a:p>
          <a:endParaRPr lang="en-US"/>
        </a:p>
      </dgm:t>
    </dgm:pt>
    <dgm:pt modelId="{F22775C7-7CBB-4B8B-81B8-B6A9320ABBF3}" type="sibTrans" cxnId="{0CD74990-F341-4B05-8944-C8EDE26493D9}">
      <dgm:prSet/>
      <dgm:spPr/>
      <dgm:t>
        <a:bodyPr/>
        <a:lstStyle/>
        <a:p>
          <a:endParaRPr lang="en-US"/>
        </a:p>
      </dgm:t>
    </dgm:pt>
    <dgm:pt modelId="{DFAF1A5A-F8B0-46C0-9880-E54EB5915B5C}" type="pres">
      <dgm:prSet presAssocID="{D5DC95D0-7D14-41DF-88B1-E1E2F18A3571}" presName="linear" presStyleCnt="0">
        <dgm:presLayoutVars>
          <dgm:animLvl val="lvl"/>
          <dgm:resizeHandles val="exact"/>
        </dgm:presLayoutVars>
      </dgm:prSet>
      <dgm:spPr/>
    </dgm:pt>
    <dgm:pt modelId="{7327352D-B934-4A76-94FE-ACC4E3B2F08B}" type="pres">
      <dgm:prSet presAssocID="{C605E277-C2F2-40F9-8816-86B4EF82122B}" presName="parentText" presStyleLbl="node1" presStyleIdx="0" presStyleCnt="3" custScaleX="99976" custScaleY="44379" custLinFactY="-66068" custLinFactNeighborY="-100000">
        <dgm:presLayoutVars>
          <dgm:chMax val="0"/>
          <dgm:bulletEnabled val="1"/>
        </dgm:presLayoutVars>
      </dgm:prSet>
      <dgm:spPr/>
    </dgm:pt>
    <dgm:pt modelId="{3036E96C-F8CA-4709-B5D7-3011971CDB7F}" type="pres">
      <dgm:prSet presAssocID="{C605E277-C2F2-40F9-8816-86B4EF82122B}" presName="childText" presStyleLbl="revTx" presStyleIdx="0" presStyleCnt="3" custScaleY="101104">
        <dgm:presLayoutVars>
          <dgm:bulletEnabled val="1"/>
        </dgm:presLayoutVars>
      </dgm:prSet>
      <dgm:spPr/>
    </dgm:pt>
    <dgm:pt modelId="{B9E88438-DFD6-4754-9361-E7105AF0CF20}" type="pres">
      <dgm:prSet presAssocID="{1790780D-D728-4D63-892B-4BAFA29E108D}" presName="parentText" presStyleLbl="node1" presStyleIdx="1" presStyleCnt="3" custScaleY="44379" custLinFactNeighborX="40" custLinFactNeighborY="-1367">
        <dgm:presLayoutVars>
          <dgm:chMax val="0"/>
          <dgm:bulletEnabled val="1"/>
        </dgm:presLayoutVars>
      </dgm:prSet>
      <dgm:spPr/>
    </dgm:pt>
    <dgm:pt modelId="{80D5A5A6-405B-4BF0-83B6-178CDD54595A}" type="pres">
      <dgm:prSet presAssocID="{1790780D-D728-4D63-892B-4BAFA29E108D}" presName="childText" presStyleLbl="revTx" presStyleIdx="1" presStyleCnt="3" custScaleY="101104">
        <dgm:presLayoutVars>
          <dgm:bulletEnabled val="1"/>
        </dgm:presLayoutVars>
      </dgm:prSet>
      <dgm:spPr/>
    </dgm:pt>
    <dgm:pt modelId="{093A15E9-EAA8-4825-823C-660A00582939}" type="pres">
      <dgm:prSet presAssocID="{A72E3601-CF88-4DD1-AF88-C5419F4479BF}" presName="parentText" presStyleLbl="node1" presStyleIdx="2" presStyleCnt="3" custScaleY="44379" custLinFactNeighborY="-44">
        <dgm:presLayoutVars>
          <dgm:chMax val="0"/>
          <dgm:bulletEnabled val="1"/>
        </dgm:presLayoutVars>
      </dgm:prSet>
      <dgm:spPr/>
    </dgm:pt>
    <dgm:pt modelId="{405080E0-A21B-47D7-ABD9-CA1AB28AF2A0}" type="pres">
      <dgm:prSet presAssocID="{A72E3601-CF88-4DD1-AF88-C5419F4479BF}" presName="childText" presStyleLbl="revTx" presStyleIdx="2" presStyleCnt="3">
        <dgm:presLayoutVars>
          <dgm:bulletEnabled val="1"/>
        </dgm:presLayoutVars>
      </dgm:prSet>
      <dgm:spPr/>
    </dgm:pt>
  </dgm:ptLst>
  <dgm:cxnLst>
    <dgm:cxn modelId="{81C7DB00-611A-4FBD-834B-BBA3A896BDDF}" type="presOf" srcId="{D5DC95D0-7D14-41DF-88B1-E1E2F18A3571}" destId="{DFAF1A5A-F8B0-46C0-9880-E54EB5915B5C}" srcOrd="0" destOrd="0" presId="urn:microsoft.com/office/officeart/2005/8/layout/vList2"/>
    <dgm:cxn modelId="{6BDDC72A-03A0-42FB-AB04-0CF1EFDB86B1}" srcId="{1790780D-D728-4D63-892B-4BAFA29E108D}" destId="{29B68DED-8307-4340-931C-763DE4F4E50A}" srcOrd="1" destOrd="0" parTransId="{96562E1F-2A8F-43F4-9A01-833A09BF0789}" sibTransId="{ED20521D-CDA6-44F9-85CB-1DDE7C22B73B}"/>
    <dgm:cxn modelId="{80190530-EA08-4EB9-91C3-2F59499B1B29}" srcId="{C605E277-C2F2-40F9-8816-86B4EF82122B}" destId="{C3DE00C6-E7A5-4E7D-A744-28D71C09AF16}" srcOrd="1" destOrd="0" parTransId="{E88E8122-B03A-4D14-9EAA-520487C03C1C}" sibTransId="{49DF7E30-868C-40D6-92F6-3D771B28DFB1}"/>
    <dgm:cxn modelId="{A8B10835-8DF2-4C3C-8050-7F3DE331EB71}" srcId="{A72E3601-CF88-4DD1-AF88-C5419F4479BF}" destId="{B2BD8358-AF15-401B-8B58-B2AA990FFFAB}" srcOrd="0" destOrd="0" parTransId="{4264B4D7-9B38-426A-90AE-146005ADE3CD}" sibTransId="{F468161F-7711-433E-81A2-71397F2936E2}"/>
    <dgm:cxn modelId="{F405BF3D-4F20-40C4-B3BF-F4900F350841}" srcId="{D5DC95D0-7D14-41DF-88B1-E1E2F18A3571}" destId="{1790780D-D728-4D63-892B-4BAFA29E108D}" srcOrd="1" destOrd="0" parTransId="{4D22BF69-E8BE-49B3-92FC-85B719102DC1}" sibTransId="{764CC6BD-3461-4C5E-84FF-9C8D3FA9126B}"/>
    <dgm:cxn modelId="{4DF21B67-4C91-41CF-93B5-DFA7A377D4D2}" srcId="{C605E277-C2F2-40F9-8816-86B4EF82122B}" destId="{56A4C55B-6FD3-48B3-9A75-62EC8AC8CCF9}" srcOrd="3" destOrd="0" parTransId="{F5D78FAF-AD1A-4F7E-ACDD-E0BD537B6C25}" sibTransId="{975E2B74-0302-40D0-BB1F-75287F9D9C7D}"/>
    <dgm:cxn modelId="{FA2EB967-F834-4D11-802F-F5BC32D0AD77}" srcId="{1790780D-D728-4D63-892B-4BAFA29E108D}" destId="{FC0A60B2-47CF-4AF5-AE20-9E1256010B80}" srcOrd="0" destOrd="0" parTransId="{3483B831-17FE-4E76-B23A-5E0006EA77EB}" sibTransId="{016F307C-5016-439A-B344-EE9634DE8B17}"/>
    <dgm:cxn modelId="{207C234B-806A-44E7-80EF-7EC2D303599A}" srcId="{D5DC95D0-7D14-41DF-88B1-E1E2F18A3571}" destId="{A72E3601-CF88-4DD1-AF88-C5419F4479BF}" srcOrd="2" destOrd="0" parTransId="{88635C32-39E0-4E89-BB47-79B8486A2227}" sibTransId="{15F3E8DA-4EDC-407D-9D26-F525C40F08AA}"/>
    <dgm:cxn modelId="{59791A87-9D05-4217-8F3E-B1839BDFBD09}" type="presOf" srcId="{FC0A60B2-47CF-4AF5-AE20-9E1256010B80}" destId="{80D5A5A6-405B-4BF0-83B6-178CDD54595A}" srcOrd="0" destOrd="0" presId="urn:microsoft.com/office/officeart/2005/8/layout/vList2"/>
    <dgm:cxn modelId="{08412190-6CB3-49FA-9CC5-FBD700774063}" type="presOf" srcId="{C3DE00C6-E7A5-4E7D-A744-28D71C09AF16}" destId="{3036E96C-F8CA-4709-B5D7-3011971CDB7F}" srcOrd="0" destOrd="1" presId="urn:microsoft.com/office/officeart/2005/8/layout/vList2"/>
    <dgm:cxn modelId="{0CD74990-F341-4B05-8944-C8EDE26493D9}" srcId="{1790780D-D728-4D63-892B-4BAFA29E108D}" destId="{E30BB4C8-C7AB-42F9-8A69-5F95E11E53A8}" srcOrd="2" destOrd="0" parTransId="{5D9FCB81-945F-4E04-9313-9D6D96498BE5}" sibTransId="{F22775C7-7CBB-4B8B-81B8-B6A9320ABBF3}"/>
    <dgm:cxn modelId="{9C2BFBA2-AE21-40D5-BEB0-F81B3AEEF0EA}" srcId="{D5DC95D0-7D14-41DF-88B1-E1E2F18A3571}" destId="{C605E277-C2F2-40F9-8816-86B4EF82122B}" srcOrd="0" destOrd="0" parTransId="{9FA51EE3-A779-430F-8325-0BDD60F73B6A}" sibTransId="{0104FED2-2941-4A84-A192-C70831324D16}"/>
    <dgm:cxn modelId="{CDDA42A3-9E51-4DD8-9D01-3BFE9AADF335}" type="presOf" srcId="{56A4C55B-6FD3-48B3-9A75-62EC8AC8CCF9}" destId="{3036E96C-F8CA-4709-B5D7-3011971CDB7F}" srcOrd="0" destOrd="3" presId="urn:microsoft.com/office/officeart/2005/8/layout/vList2"/>
    <dgm:cxn modelId="{632BF3A5-21AF-4578-BDE9-5641FCD96DC0}" type="presOf" srcId="{29B68DED-8307-4340-931C-763DE4F4E50A}" destId="{80D5A5A6-405B-4BF0-83B6-178CDD54595A}" srcOrd="0" destOrd="1" presId="urn:microsoft.com/office/officeart/2005/8/layout/vList2"/>
    <dgm:cxn modelId="{452D4BB2-5447-4853-8E93-32C43FCF08AC}" type="presOf" srcId="{A72E3601-CF88-4DD1-AF88-C5419F4479BF}" destId="{093A15E9-EAA8-4825-823C-660A00582939}" srcOrd="0" destOrd="0" presId="urn:microsoft.com/office/officeart/2005/8/layout/vList2"/>
    <dgm:cxn modelId="{5FEA80BD-A616-4192-ABB8-756B4C17B10F}" type="presOf" srcId="{C605E277-C2F2-40F9-8816-86B4EF82122B}" destId="{7327352D-B934-4A76-94FE-ACC4E3B2F08B}" srcOrd="0" destOrd="0" presId="urn:microsoft.com/office/officeart/2005/8/layout/vList2"/>
    <dgm:cxn modelId="{C54AADC1-0493-4132-A734-F272B7B29FEC}" type="presOf" srcId="{1D117F7F-C6AD-4AFB-82BF-49FA7831C1CF}" destId="{3036E96C-F8CA-4709-B5D7-3011971CDB7F}" srcOrd="0" destOrd="0" presId="urn:microsoft.com/office/officeart/2005/8/layout/vList2"/>
    <dgm:cxn modelId="{2244FEC5-A884-4AAE-9DDD-1DA986E1C1BD}" srcId="{C605E277-C2F2-40F9-8816-86B4EF82122B}" destId="{1D117F7F-C6AD-4AFB-82BF-49FA7831C1CF}" srcOrd="0" destOrd="0" parTransId="{12405AA8-3110-4F08-B476-E87589776ABE}" sibTransId="{7B46514C-4A6B-4056-A10B-C9F9B1AC6C96}"/>
    <dgm:cxn modelId="{9B547DCF-5C2D-4A43-AB8C-2E59B115007F}" type="presOf" srcId="{092840BD-4DDB-422F-847C-2A0B07400F81}" destId="{3036E96C-F8CA-4709-B5D7-3011971CDB7F}" srcOrd="0" destOrd="2" presId="urn:microsoft.com/office/officeart/2005/8/layout/vList2"/>
    <dgm:cxn modelId="{139390D0-8CA8-414C-A13A-480BA02B0A4B}" srcId="{C605E277-C2F2-40F9-8816-86B4EF82122B}" destId="{092840BD-4DDB-422F-847C-2A0B07400F81}" srcOrd="2" destOrd="0" parTransId="{68370266-A28F-4129-B6B4-40D9EB85B622}" sibTransId="{D3F1B7CF-268D-4336-8E83-2A0575350850}"/>
    <dgm:cxn modelId="{87E918DF-6B30-431E-AD67-B087D7923E99}" type="presOf" srcId="{E30BB4C8-C7AB-42F9-8A69-5F95E11E53A8}" destId="{80D5A5A6-405B-4BF0-83B6-178CDD54595A}" srcOrd="0" destOrd="2" presId="urn:microsoft.com/office/officeart/2005/8/layout/vList2"/>
    <dgm:cxn modelId="{2D8E00FB-EF38-4EEC-8F5E-DE19B48F89FD}" type="presOf" srcId="{1790780D-D728-4D63-892B-4BAFA29E108D}" destId="{B9E88438-DFD6-4754-9361-E7105AF0CF20}" srcOrd="0" destOrd="0" presId="urn:microsoft.com/office/officeart/2005/8/layout/vList2"/>
    <dgm:cxn modelId="{FF613CFE-3FB8-4152-B5DD-1D09111395FB}" type="presOf" srcId="{B2BD8358-AF15-401B-8B58-B2AA990FFFAB}" destId="{405080E0-A21B-47D7-ABD9-CA1AB28AF2A0}" srcOrd="0" destOrd="0" presId="urn:microsoft.com/office/officeart/2005/8/layout/vList2"/>
    <dgm:cxn modelId="{4ADF3126-569B-435B-B24B-D7838F12470A}" type="presParOf" srcId="{DFAF1A5A-F8B0-46C0-9880-E54EB5915B5C}" destId="{7327352D-B934-4A76-94FE-ACC4E3B2F08B}" srcOrd="0" destOrd="0" presId="urn:microsoft.com/office/officeart/2005/8/layout/vList2"/>
    <dgm:cxn modelId="{1FC28920-7428-45BA-8E0B-0E4E00F42F16}" type="presParOf" srcId="{DFAF1A5A-F8B0-46C0-9880-E54EB5915B5C}" destId="{3036E96C-F8CA-4709-B5D7-3011971CDB7F}" srcOrd="1" destOrd="0" presId="urn:microsoft.com/office/officeart/2005/8/layout/vList2"/>
    <dgm:cxn modelId="{8CD9B57A-1332-4DE5-B662-BD13BB335120}" type="presParOf" srcId="{DFAF1A5A-F8B0-46C0-9880-E54EB5915B5C}" destId="{B9E88438-DFD6-4754-9361-E7105AF0CF20}" srcOrd="2" destOrd="0" presId="urn:microsoft.com/office/officeart/2005/8/layout/vList2"/>
    <dgm:cxn modelId="{2570A3BD-3BDC-4D90-86CE-B9094F7E854B}" type="presParOf" srcId="{DFAF1A5A-F8B0-46C0-9880-E54EB5915B5C}" destId="{80D5A5A6-405B-4BF0-83B6-178CDD54595A}" srcOrd="3" destOrd="0" presId="urn:microsoft.com/office/officeart/2005/8/layout/vList2"/>
    <dgm:cxn modelId="{0FB09418-6185-4CE5-AD73-8CDD5CBD9C2C}" type="presParOf" srcId="{DFAF1A5A-F8B0-46C0-9880-E54EB5915B5C}" destId="{093A15E9-EAA8-4825-823C-660A00582939}" srcOrd="4" destOrd="0" presId="urn:microsoft.com/office/officeart/2005/8/layout/vList2"/>
    <dgm:cxn modelId="{4227A727-61D7-480D-8223-2600E5EF82C9}" type="presParOf" srcId="{DFAF1A5A-F8B0-46C0-9880-E54EB5915B5C}" destId="{405080E0-A21B-47D7-ABD9-CA1AB28AF2A0}"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D95451D-A8E7-4BC8-815A-6C5232EAFCB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63A49E4-9101-4A00-B297-47D32E7DF0D6}">
      <dgm:prSet phldrT="[Text]" custT="1"/>
      <dgm:spPr/>
      <dgm:t>
        <a:bodyPr/>
        <a:lstStyle/>
        <a:p>
          <a:r>
            <a:rPr lang="en-US" sz="1600"/>
            <a:t>What is linear regression?</a:t>
          </a:r>
        </a:p>
      </dgm:t>
    </dgm:pt>
    <dgm:pt modelId="{2C3D0458-2E87-445F-9129-B79D6EF64ED3}" type="parTrans" cxnId="{3398DC3F-0F67-4D19-8876-51D9F5D932F2}">
      <dgm:prSet/>
      <dgm:spPr/>
      <dgm:t>
        <a:bodyPr/>
        <a:lstStyle/>
        <a:p>
          <a:endParaRPr lang="en-US" sz="1400"/>
        </a:p>
      </dgm:t>
    </dgm:pt>
    <dgm:pt modelId="{3ADAC634-A28B-4081-959D-D0D758D39877}" type="sibTrans" cxnId="{3398DC3F-0F67-4D19-8876-51D9F5D932F2}">
      <dgm:prSet/>
      <dgm:spPr/>
      <dgm:t>
        <a:bodyPr/>
        <a:lstStyle/>
        <a:p>
          <a:endParaRPr lang="en-US" sz="1400"/>
        </a:p>
      </dgm:t>
    </dgm:pt>
    <dgm:pt modelId="{09B74BA7-41B5-403D-AD85-8F02B9EA66BC}">
      <dgm:prSet custT="1"/>
      <dgm:spPr/>
      <dgm:t>
        <a:bodyPr/>
        <a:lstStyle/>
        <a:p>
          <a:pPr>
            <a:buFont typeface="Wingdings" panose="05000000000000000000" pitchFamily="2" charset="2"/>
            <a:buChar char="§"/>
          </a:pPr>
          <a:r>
            <a:rPr lang="en-US" sz="1400" dirty="0"/>
            <a:t>In statistics, linear regression is a linear approach for modeling the relationship between a scalar dependent variable y and one or more independent variables denoted X. </a:t>
          </a:r>
          <a:r>
            <a:rPr lang="en-US" sz="1200" dirty="0"/>
            <a:t>(En.wikipedia.org, </a:t>
          </a:r>
          <a:r>
            <a:rPr lang="en-US" sz="1200" dirty="0" err="1"/>
            <a:t>n.d.</a:t>
          </a:r>
          <a:r>
            <a:rPr lang="en-US" sz="1200" dirty="0"/>
            <a:t>)</a:t>
          </a:r>
        </a:p>
      </dgm:t>
    </dgm:pt>
    <dgm:pt modelId="{F10B02E1-196B-437D-9D6B-057D0F284073}" type="parTrans" cxnId="{B98DE7B7-EF32-462D-BC00-D329F2C80C97}">
      <dgm:prSet/>
      <dgm:spPr/>
      <dgm:t>
        <a:bodyPr/>
        <a:lstStyle/>
        <a:p>
          <a:endParaRPr lang="en-US" sz="1400"/>
        </a:p>
      </dgm:t>
    </dgm:pt>
    <dgm:pt modelId="{2CD7401A-4BFD-4E4E-A495-D57332A64AD5}" type="sibTrans" cxnId="{B98DE7B7-EF32-462D-BC00-D329F2C80C97}">
      <dgm:prSet/>
      <dgm:spPr/>
      <dgm:t>
        <a:bodyPr/>
        <a:lstStyle/>
        <a:p>
          <a:endParaRPr lang="en-US" sz="1400"/>
        </a:p>
      </dgm:t>
    </dgm:pt>
    <dgm:pt modelId="{7E120115-1932-47A6-9E54-E331DA2D6B89}">
      <dgm:prSet custT="1"/>
      <dgm:spPr/>
      <dgm:t>
        <a:bodyPr/>
        <a:lstStyle/>
        <a:p>
          <a:pPr>
            <a:buFont typeface="Wingdings" panose="05000000000000000000" pitchFamily="2" charset="2"/>
            <a:buChar char="§"/>
          </a:pPr>
          <a:r>
            <a:rPr lang="en-US" sz="1400" dirty="0"/>
            <a:t>The case of one independent variable is called simple linear regression. For more than one independent variable, the process is called multiple linear regression. </a:t>
          </a:r>
          <a:r>
            <a:rPr lang="en-US" sz="1200" dirty="0"/>
            <a:t>(En.wikipedia.org, </a:t>
          </a:r>
          <a:r>
            <a:rPr lang="en-US" sz="1200" dirty="0" err="1"/>
            <a:t>n.d.</a:t>
          </a:r>
          <a:r>
            <a:rPr lang="en-US" sz="1200" dirty="0"/>
            <a:t>)</a:t>
          </a:r>
        </a:p>
      </dgm:t>
    </dgm:pt>
    <dgm:pt modelId="{7D9F1604-0C64-4374-9A52-CEFA5873BB78}" type="parTrans" cxnId="{EC5BA526-3C62-4D28-B64F-359C568CE863}">
      <dgm:prSet/>
      <dgm:spPr/>
      <dgm:t>
        <a:bodyPr/>
        <a:lstStyle/>
        <a:p>
          <a:endParaRPr lang="en-US" sz="1400"/>
        </a:p>
      </dgm:t>
    </dgm:pt>
    <dgm:pt modelId="{10D010C2-2838-4680-869D-E1A778C87A2D}" type="sibTrans" cxnId="{EC5BA526-3C62-4D28-B64F-359C568CE863}">
      <dgm:prSet/>
      <dgm:spPr/>
      <dgm:t>
        <a:bodyPr/>
        <a:lstStyle/>
        <a:p>
          <a:endParaRPr lang="en-US" sz="1400"/>
        </a:p>
      </dgm:t>
    </dgm:pt>
    <dgm:pt modelId="{8A52A235-8E2F-47E7-85B2-0BA840BB2254}">
      <dgm:prSet custT="1"/>
      <dgm:spPr/>
      <dgm:t>
        <a:bodyPr/>
        <a:lstStyle/>
        <a:p>
          <a:r>
            <a:rPr lang="en-US" sz="1600"/>
            <a:t>What is meant by fitting a model?</a:t>
          </a:r>
        </a:p>
      </dgm:t>
    </dgm:pt>
    <dgm:pt modelId="{E667ACF7-20D5-4B76-92CB-4873F559A552}" type="parTrans" cxnId="{014D7524-2772-4603-9AE7-CD6FEB038882}">
      <dgm:prSet/>
      <dgm:spPr/>
      <dgm:t>
        <a:bodyPr/>
        <a:lstStyle/>
        <a:p>
          <a:endParaRPr lang="en-US" sz="1400"/>
        </a:p>
      </dgm:t>
    </dgm:pt>
    <dgm:pt modelId="{9FB2083D-0665-4358-9405-5C4964F75178}" type="sibTrans" cxnId="{014D7524-2772-4603-9AE7-CD6FEB038882}">
      <dgm:prSet/>
      <dgm:spPr/>
      <dgm:t>
        <a:bodyPr/>
        <a:lstStyle/>
        <a:p>
          <a:endParaRPr lang="en-US" sz="1400"/>
        </a:p>
      </dgm:t>
    </dgm:pt>
    <dgm:pt modelId="{2792D1F9-24AD-4E7D-896F-7EB0A54F447B}">
      <dgm:prSet custT="1"/>
      <dgm:spPr/>
      <dgm:t>
        <a:bodyPr/>
        <a:lstStyle/>
        <a:p>
          <a:pPr>
            <a:buFont typeface="Wingdings" panose="05000000000000000000" pitchFamily="2" charset="2"/>
            <a:buChar char="§"/>
          </a:pPr>
          <a:r>
            <a:rPr lang="en-US" sz="1400" dirty="0"/>
            <a:t>It is the process of constructing a curve, or mathematical function, that has the best fit to a series of data points. </a:t>
          </a:r>
          <a:r>
            <a:rPr lang="en-US" sz="1200" dirty="0"/>
            <a:t>(En.wikipedia.org, </a:t>
          </a:r>
          <a:r>
            <a:rPr lang="en-US" sz="1200" dirty="0" err="1"/>
            <a:t>n.d.</a:t>
          </a:r>
          <a:r>
            <a:rPr lang="en-US" sz="1200" dirty="0"/>
            <a:t>)</a:t>
          </a:r>
        </a:p>
      </dgm:t>
    </dgm:pt>
    <dgm:pt modelId="{8D8E5B43-9E44-489C-840D-2BDF0A152AEF}" type="parTrans" cxnId="{ABD5B72F-12A1-4077-9C3E-34BDE6200B7C}">
      <dgm:prSet/>
      <dgm:spPr/>
      <dgm:t>
        <a:bodyPr/>
        <a:lstStyle/>
        <a:p>
          <a:endParaRPr lang="en-US" sz="1400"/>
        </a:p>
      </dgm:t>
    </dgm:pt>
    <dgm:pt modelId="{1038E6B4-D3C8-4177-8341-9B8496BCB180}" type="sibTrans" cxnId="{ABD5B72F-12A1-4077-9C3E-34BDE6200B7C}">
      <dgm:prSet/>
      <dgm:spPr/>
      <dgm:t>
        <a:bodyPr/>
        <a:lstStyle/>
        <a:p>
          <a:endParaRPr lang="en-US" sz="1400"/>
        </a:p>
      </dgm:t>
    </dgm:pt>
    <dgm:pt modelId="{1D93A160-5D9D-4413-9CE5-E377B8099708}">
      <dgm:prSet custT="1"/>
      <dgm:spPr/>
      <dgm:t>
        <a:bodyPr/>
        <a:lstStyle/>
        <a:p>
          <a:pPr>
            <a:buFont typeface="Wingdings" panose="05000000000000000000" pitchFamily="2" charset="2"/>
            <a:buChar char="§"/>
          </a:pPr>
          <a:r>
            <a:rPr lang="en-US" sz="1400" dirty="0"/>
            <a:t>By fitting a model, you're making your algorithm learn the relationship between the independent and dependent variables so that it could be used to predict the outcome (dependent variable value). </a:t>
          </a:r>
          <a:r>
            <a:rPr lang="en-US" sz="1200" dirty="0"/>
            <a:t>(quora.com, </a:t>
          </a:r>
          <a:r>
            <a:rPr lang="en-US" sz="1200" dirty="0" err="1"/>
            <a:t>n.d.</a:t>
          </a:r>
          <a:r>
            <a:rPr lang="en-US" sz="1200" dirty="0"/>
            <a:t>)</a:t>
          </a:r>
        </a:p>
      </dgm:t>
    </dgm:pt>
    <dgm:pt modelId="{240FA1F4-E704-4A07-A64D-460B729AB066}" type="parTrans" cxnId="{C1A9C2FC-01C4-40D0-B0DC-71A1BED6354E}">
      <dgm:prSet/>
      <dgm:spPr/>
      <dgm:t>
        <a:bodyPr/>
        <a:lstStyle/>
        <a:p>
          <a:endParaRPr lang="en-US" sz="1400"/>
        </a:p>
      </dgm:t>
    </dgm:pt>
    <dgm:pt modelId="{63374D0E-5043-40CB-AE09-91608F287929}" type="sibTrans" cxnId="{C1A9C2FC-01C4-40D0-B0DC-71A1BED6354E}">
      <dgm:prSet/>
      <dgm:spPr/>
      <dgm:t>
        <a:bodyPr/>
        <a:lstStyle/>
        <a:p>
          <a:endParaRPr lang="en-US" sz="1400"/>
        </a:p>
      </dgm:t>
    </dgm:pt>
    <dgm:pt modelId="{ED781B1E-23CC-4F8E-A697-7FFF23FE9CB0}" type="pres">
      <dgm:prSet presAssocID="{0D95451D-A8E7-4BC8-815A-6C5232EAFCB5}" presName="linear" presStyleCnt="0">
        <dgm:presLayoutVars>
          <dgm:animLvl val="lvl"/>
          <dgm:resizeHandles val="exact"/>
        </dgm:presLayoutVars>
      </dgm:prSet>
      <dgm:spPr/>
    </dgm:pt>
    <dgm:pt modelId="{76AD6385-9DBE-4646-8194-9C26042EDA02}" type="pres">
      <dgm:prSet presAssocID="{963A49E4-9101-4A00-B297-47D32E7DF0D6}" presName="parentText" presStyleLbl="node1" presStyleIdx="0" presStyleCnt="2" custScaleY="44379">
        <dgm:presLayoutVars>
          <dgm:chMax val="0"/>
          <dgm:bulletEnabled val="1"/>
        </dgm:presLayoutVars>
      </dgm:prSet>
      <dgm:spPr/>
    </dgm:pt>
    <dgm:pt modelId="{63786A8D-1A99-40BE-9E73-59CA5F2DFA69}" type="pres">
      <dgm:prSet presAssocID="{963A49E4-9101-4A00-B297-47D32E7DF0D6}" presName="childText" presStyleLbl="revTx" presStyleIdx="0" presStyleCnt="2">
        <dgm:presLayoutVars>
          <dgm:bulletEnabled val="1"/>
        </dgm:presLayoutVars>
      </dgm:prSet>
      <dgm:spPr/>
    </dgm:pt>
    <dgm:pt modelId="{9CC93B3E-E5F6-47F6-8CB1-06A9FBD1F294}" type="pres">
      <dgm:prSet presAssocID="{8A52A235-8E2F-47E7-85B2-0BA840BB2254}" presName="parentText" presStyleLbl="node1" presStyleIdx="1" presStyleCnt="2" custScaleY="44379">
        <dgm:presLayoutVars>
          <dgm:chMax val="0"/>
          <dgm:bulletEnabled val="1"/>
        </dgm:presLayoutVars>
      </dgm:prSet>
      <dgm:spPr/>
    </dgm:pt>
    <dgm:pt modelId="{38D59E60-8A0F-4B76-A03B-4737E123FE34}" type="pres">
      <dgm:prSet presAssocID="{8A52A235-8E2F-47E7-85B2-0BA840BB2254}" presName="childText" presStyleLbl="revTx" presStyleIdx="1" presStyleCnt="2">
        <dgm:presLayoutVars>
          <dgm:bulletEnabled val="1"/>
        </dgm:presLayoutVars>
      </dgm:prSet>
      <dgm:spPr/>
    </dgm:pt>
  </dgm:ptLst>
  <dgm:cxnLst>
    <dgm:cxn modelId="{014D7524-2772-4603-9AE7-CD6FEB038882}" srcId="{0D95451D-A8E7-4BC8-815A-6C5232EAFCB5}" destId="{8A52A235-8E2F-47E7-85B2-0BA840BB2254}" srcOrd="1" destOrd="0" parTransId="{E667ACF7-20D5-4B76-92CB-4873F559A552}" sibTransId="{9FB2083D-0665-4358-9405-5C4964F75178}"/>
    <dgm:cxn modelId="{EC5BA526-3C62-4D28-B64F-359C568CE863}" srcId="{963A49E4-9101-4A00-B297-47D32E7DF0D6}" destId="{7E120115-1932-47A6-9E54-E331DA2D6B89}" srcOrd="1" destOrd="0" parTransId="{7D9F1604-0C64-4374-9A52-CEFA5873BB78}" sibTransId="{10D010C2-2838-4680-869D-E1A778C87A2D}"/>
    <dgm:cxn modelId="{ABD5B72F-12A1-4077-9C3E-34BDE6200B7C}" srcId="{8A52A235-8E2F-47E7-85B2-0BA840BB2254}" destId="{2792D1F9-24AD-4E7D-896F-7EB0A54F447B}" srcOrd="0" destOrd="0" parTransId="{8D8E5B43-9E44-489C-840D-2BDF0A152AEF}" sibTransId="{1038E6B4-D3C8-4177-8341-9B8496BCB180}"/>
    <dgm:cxn modelId="{3398DC3F-0F67-4D19-8876-51D9F5D932F2}" srcId="{0D95451D-A8E7-4BC8-815A-6C5232EAFCB5}" destId="{963A49E4-9101-4A00-B297-47D32E7DF0D6}" srcOrd="0" destOrd="0" parTransId="{2C3D0458-2E87-445F-9129-B79D6EF64ED3}" sibTransId="{3ADAC634-A28B-4081-959D-D0D758D39877}"/>
    <dgm:cxn modelId="{94AE3D66-1277-4171-B886-39ADEC17B77A}" type="presOf" srcId="{0D95451D-A8E7-4BC8-815A-6C5232EAFCB5}" destId="{ED781B1E-23CC-4F8E-A697-7FFF23FE9CB0}" srcOrd="0" destOrd="0" presId="urn:microsoft.com/office/officeart/2005/8/layout/vList2"/>
    <dgm:cxn modelId="{09D15C76-C375-4457-A978-2AAB286CF724}" type="presOf" srcId="{8A52A235-8E2F-47E7-85B2-0BA840BB2254}" destId="{9CC93B3E-E5F6-47F6-8CB1-06A9FBD1F294}" srcOrd="0" destOrd="0" presId="urn:microsoft.com/office/officeart/2005/8/layout/vList2"/>
    <dgm:cxn modelId="{507FFC80-7376-4483-AA6B-3AFEE026ADA9}" type="presOf" srcId="{2792D1F9-24AD-4E7D-896F-7EB0A54F447B}" destId="{38D59E60-8A0F-4B76-A03B-4737E123FE34}" srcOrd="0" destOrd="0" presId="urn:microsoft.com/office/officeart/2005/8/layout/vList2"/>
    <dgm:cxn modelId="{B98DE7B7-EF32-462D-BC00-D329F2C80C97}" srcId="{963A49E4-9101-4A00-B297-47D32E7DF0D6}" destId="{09B74BA7-41B5-403D-AD85-8F02B9EA66BC}" srcOrd="0" destOrd="0" parTransId="{F10B02E1-196B-437D-9D6B-057D0F284073}" sibTransId="{2CD7401A-4BFD-4E4E-A495-D57332A64AD5}"/>
    <dgm:cxn modelId="{461CEABC-574B-4192-B8B2-843E70DFCE48}" type="presOf" srcId="{963A49E4-9101-4A00-B297-47D32E7DF0D6}" destId="{76AD6385-9DBE-4646-8194-9C26042EDA02}" srcOrd="0" destOrd="0" presId="urn:microsoft.com/office/officeart/2005/8/layout/vList2"/>
    <dgm:cxn modelId="{687307C2-207D-4986-8BAF-A142E2A19367}" type="presOf" srcId="{09B74BA7-41B5-403D-AD85-8F02B9EA66BC}" destId="{63786A8D-1A99-40BE-9E73-59CA5F2DFA69}" srcOrd="0" destOrd="0" presId="urn:microsoft.com/office/officeart/2005/8/layout/vList2"/>
    <dgm:cxn modelId="{7109D9E8-A37D-4264-AD13-747AC02B5D2B}" type="presOf" srcId="{1D93A160-5D9D-4413-9CE5-E377B8099708}" destId="{38D59E60-8A0F-4B76-A03B-4737E123FE34}" srcOrd="0" destOrd="1" presId="urn:microsoft.com/office/officeart/2005/8/layout/vList2"/>
    <dgm:cxn modelId="{F9841FF0-00E3-4A82-B114-94A9D2BB4ADB}" type="presOf" srcId="{7E120115-1932-47A6-9E54-E331DA2D6B89}" destId="{63786A8D-1A99-40BE-9E73-59CA5F2DFA69}" srcOrd="0" destOrd="1" presId="urn:microsoft.com/office/officeart/2005/8/layout/vList2"/>
    <dgm:cxn modelId="{C1A9C2FC-01C4-40D0-B0DC-71A1BED6354E}" srcId="{8A52A235-8E2F-47E7-85B2-0BA840BB2254}" destId="{1D93A160-5D9D-4413-9CE5-E377B8099708}" srcOrd="1" destOrd="0" parTransId="{240FA1F4-E704-4A07-A64D-460B729AB066}" sibTransId="{63374D0E-5043-40CB-AE09-91608F287929}"/>
    <dgm:cxn modelId="{352C4265-584F-4CDC-BD7C-28AC50B45301}" type="presParOf" srcId="{ED781B1E-23CC-4F8E-A697-7FFF23FE9CB0}" destId="{76AD6385-9DBE-4646-8194-9C26042EDA02}" srcOrd="0" destOrd="0" presId="urn:microsoft.com/office/officeart/2005/8/layout/vList2"/>
    <dgm:cxn modelId="{95BA74B4-1D84-489E-A272-21B854C23ACF}" type="presParOf" srcId="{ED781B1E-23CC-4F8E-A697-7FFF23FE9CB0}" destId="{63786A8D-1A99-40BE-9E73-59CA5F2DFA69}" srcOrd="1" destOrd="0" presId="urn:microsoft.com/office/officeart/2005/8/layout/vList2"/>
    <dgm:cxn modelId="{A76FBF20-9C69-4FEE-A80E-AB0D29C89CEE}" type="presParOf" srcId="{ED781B1E-23CC-4F8E-A697-7FFF23FE9CB0}" destId="{9CC93B3E-E5F6-47F6-8CB1-06A9FBD1F294}" srcOrd="2" destOrd="0" presId="urn:microsoft.com/office/officeart/2005/8/layout/vList2"/>
    <dgm:cxn modelId="{54AFE204-BFD5-4A91-AD87-18BD0CAE0EB7}" type="presParOf" srcId="{ED781B1E-23CC-4F8E-A697-7FFF23FE9CB0}" destId="{38D59E60-8A0F-4B76-A03B-4737E123FE34}"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838F71F-AA47-4CC8-8B28-4247DB1B62B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6A91F92-C47F-4A96-9CAE-CD2812ADCD30}">
      <dgm:prSet phldrT="[Text]" custT="1"/>
      <dgm:spPr/>
      <dgm:t>
        <a:bodyPr/>
        <a:lstStyle/>
        <a:p>
          <a:r>
            <a:rPr lang="en-US" sz="1600" dirty="0"/>
            <a:t>What are we trying to do here?</a:t>
          </a:r>
        </a:p>
      </dgm:t>
    </dgm:pt>
    <dgm:pt modelId="{412B5CF3-0B36-4BC5-884E-43CD9B0C1AFA}" type="parTrans" cxnId="{90FDC266-98BE-47F0-AE20-E6FD370A0481}">
      <dgm:prSet/>
      <dgm:spPr/>
      <dgm:t>
        <a:bodyPr/>
        <a:lstStyle/>
        <a:p>
          <a:endParaRPr lang="en-US" sz="1400"/>
        </a:p>
      </dgm:t>
    </dgm:pt>
    <dgm:pt modelId="{29456E1E-6E8E-42E8-AB78-F34272DE4907}" type="sibTrans" cxnId="{90FDC266-98BE-47F0-AE20-E6FD370A0481}">
      <dgm:prSet/>
      <dgm:spPr/>
      <dgm:t>
        <a:bodyPr/>
        <a:lstStyle/>
        <a:p>
          <a:endParaRPr lang="en-US" sz="1400"/>
        </a:p>
      </dgm:t>
    </dgm:pt>
    <dgm:pt modelId="{C4BDA292-4772-4D97-B35F-C04D5796F4BC}">
      <dgm:prSet phldrT="[Text]" custT="1"/>
      <dgm:spPr/>
      <dgm:t>
        <a:bodyPr/>
        <a:lstStyle/>
        <a:p>
          <a:pPr algn="l">
            <a:spcAft>
              <a:spcPts val="600"/>
            </a:spcAft>
            <a:buFont typeface="Wingdings" panose="05000000000000000000" pitchFamily="2" charset="2"/>
            <a:buChar char="§"/>
          </a:pPr>
          <a:r>
            <a:rPr lang="en-US" sz="1400" dirty="0"/>
            <a:t>On a graph, we have plotted the observation points and the simple linear regression line. </a:t>
          </a:r>
          <a:r>
            <a:rPr lang="en-GB" sz="1200" b="0" i="0" dirty="0"/>
            <a:t>(Eremenko and de </a:t>
          </a:r>
          <a:r>
            <a:rPr lang="en-GB" sz="1200" b="0" i="0" dirty="0" err="1"/>
            <a:t>Ponteves</a:t>
          </a:r>
          <a:r>
            <a:rPr lang="en-GB" sz="1200" b="0" i="0" dirty="0"/>
            <a:t>, </a:t>
          </a:r>
          <a:r>
            <a:rPr lang="en-GB" sz="1200" b="0" i="0" dirty="0" err="1"/>
            <a:t>n.d.</a:t>
          </a:r>
          <a:r>
            <a:rPr lang="en-GB" sz="1200" b="0" i="0" dirty="0"/>
            <a:t>)</a:t>
          </a:r>
          <a:endParaRPr lang="en-US" sz="1200" dirty="0"/>
        </a:p>
      </dgm:t>
    </dgm:pt>
    <dgm:pt modelId="{71B1A7E9-A48F-40A7-A6A9-FE5927EF1B91}" type="parTrans" cxnId="{9F3B00A4-B22F-4A00-813E-3A1FE2832152}">
      <dgm:prSet/>
      <dgm:spPr/>
      <dgm:t>
        <a:bodyPr/>
        <a:lstStyle/>
        <a:p>
          <a:endParaRPr lang="en-US" sz="1400"/>
        </a:p>
      </dgm:t>
    </dgm:pt>
    <dgm:pt modelId="{48DCB2B0-F0FA-4C67-8C59-23E597815319}" type="sibTrans" cxnId="{9F3B00A4-B22F-4A00-813E-3A1FE2832152}">
      <dgm:prSet/>
      <dgm:spPr/>
      <dgm:t>
        <a:bodyPr/>
        <a:lstStyle/>
        <a:p>
          <a:endParaRPr lang="en-US" sz="1400"/>
        </a:p>
      </dgm:t>
    </dgm:pt>
    <dgm:pt modelId="{2E2D287C-F7E5-4931-BA16-CDA50DD5B965}">
      <dgm:prSet phldrT="[Text]" custT="1"/>
      <dgm:spPr/>
      <dgm:t>
        <a:bodyPr/>
        <a:lstStyle/>
        <a:p>
          <a:pPr algn="l">
            <a:spcAft>
              <a:spcPts val="600"/>
            </a:spcAft>
            <a:buFont typeface="Wingdings" panose="05000000000000000000" pitchFamily="2" charset="2"/>
            <a:buChar char="§"/>
          </a:pPr>
          <a:r>
            <a:rPr lang="en-US" sz="1400" dirty="0"/>
            <a:t>Purpose is to see the linear dependency and how the predictions of this simple linear model can be close to the real observations. </a:t>
          </a:r>
          <a:r>
            <a:rPr lang="en-GB" sz="1200" b="0" i="0" dirty="0"/>
            <a:t>(Eremenko and de </a:t>
          </a:r>
          <a:r>
            <a:rPr lang="en-GB" sz="1200" b="0" i="0" dirty="0" err="1"/>
            <a:t>Ponteves</a:t>
          </a:r>
          <a:r>
            <a:rPr lang="en-GB" sz="1200" b="0" i="0" dirty="0"/>
            <a:t>, </a:t>
          </a:r>
          <a:r>
            <a:rPr lang="en-GB" sz="1200" b="0" i="0" dirty="0" err="1"/>
            <a:t>n.d.</a:t>
          </a:r>
          <a:r>
            <a:rPr lang="en-GB" sz="1200" b="0" i="0" dirty="0"/>
            <a:t>)</a:t>
          </a:r>
          <a:endParaRPr lang="en-US" sz="1400" dirty="0"/>
        </a:p>
      </dgm:t>
    </dgm:pt>
    <dgm:pt modelId="{6A11A4D4-AE04-4740-99BD-9CA452C36A2A}" type="parTrans" cxnId="{4B81693C-FE7F-489A-BD80-D2EF32ED5FE0}">
      <dgm:prSet/>
      <dgm:spPr/>
      <dgm:t>
        <a:bodyPr/>
        <a:lstStyle/>
        <a:p>
          <a:endParaRPr lang="en-US" sz="1400"/>
        </a:p>
      </dgm:t>
    </dgm:pt>
    <dgm:pt modelId="{9C3BB803-6131-44B5-9390-21C4840F7DB8}" type="sibTrans" cxnId="{4B81693C-FE7F-489A-BD80-D2EF32ED5FE0}">
      <dgm:prSet/>
      <dgm:spPr/>
      <dgm:t>
        <a:bodyPr/>
        <a:lstStyle/>
        <a:p>
          <a:endParaRPr lang="en-US" sz="1400"/>
        </a:p>
      </dgm:t>
    </dgm:pt>
    <dgm:pt modelId="{38736F1B-67A8-46E7-82F5-4B212B2A3E55}">
      <dgm:prSet phldrT="[Text]" custT="1"/>
      <dgm:spPr/>
      <dgm:t>
        <a:bodyPr/>
        <a:lstStyle/>
        <a:p>
          <a:pPr algn="l">
            <a:spcAft>
              <a:spcPts val="600"/>
            </a:spcAft>
            <a:buFont typeface="Wingdings" panose="05000000000000000000" pitchFamily="2" charset="2"/>
            <a:buChar char="§"/>
          </a:pPr>
          <a:r>
            <a:rPr lang="en-US" sz="1400" dirty="0"/>
            <a:t>Similar prediction and visualization could be performed for the test subset as well to see how good is our model is at predicting the outcome.</a:t>
          </a:r>
        </a:p>
      </dgm:t>
    </dgm:pt>
    <dgm:pt modelId="{CB45BA0B-1B29-4D43-AE67-21D4435FB171}" type="parTrans" cxnId="{8CAEEC4F-A691-460E-AF1D-4197A517D125}">
      <dgm:prSet/>
      <dgm:spPr/>
      <dgm:t>
        <a:bodyPr/>
        <a:lstStyle/>
        <a:p>
          <a:endParaRPr lang="en-US"/>
        </a:p>
      </dgm:t>
    </dgm:pt>
    <dgm:pt modelId="{9FCF197C-302B-4006-9F9A-8D8C76976884}" type="sibTrans" cxnId="{8CAEEC4F-A691-460E-AF1D-4197A517D125}">
      <dgm:prSet/>
      <dgm:spPr/>
      <dgm:t>
        <a:bodyPr/>
        <a:lstStyle/>
        <a:p>
          <a:endParaRPr lang="en-US"/>
        </a:p>
      </dgm:t>
    </dgm:pt>
    <dgm:pt modelId="{FA2B4C5E-A37D-425F-A662-04920BF635B8}" type="pres">
      <dgm:prSet presAssocID="{8838F71F-AA47-4CC8-8B28-4247DB1B62B5}" presName="linear" presStyleCnt="0">
        <dgm:presLayoutVars>
          <dgm:animLvl val="lvl"/>
          <dgm:resizeHandles val="exact"/>
        </dgm:presLayoutVars>
      </dgm:prSet>
      <dgm:spPr/>
    </dgm:pt>
    <dgm:pt modelId="{87547CF1-6E02-4F0E-9A63-E7D66133C128}" type="pres">
      <dgm:prSet presAssocID="{36A91F92-C47F-4A96-9CAE-CD2812ADCD30}" presName="parentText" presStyleLbl="node1" presStyleIdx="0" presStyleCnt="1" custScaleY="44379">
        <dgm:presLayoutVars>
          <dgm:chMax val="0"/>
          <dgm:bulletEnabled val="1"/>
        </dgm:presLayoutVars>
      </dgm:prSet>
      <dgm:spPr/>
    </dgm:pt>
    <dgm:pt modelId="{B7C2158D-82A7-4A4B-925A-5B0106E6CDDC}" type="pres">
      <dgm:prSet presAssocID="{36A91F92-C47F-4A96-9CAE-CD2812ADCD30}" presName="childText" presStyleLbl="revTx" presStyleIdx="0" presStyleCnt="1">
        <dgm:presLayoutVars>
          <dgm:bulletEnabled val="1"/>
        </dgm:presLayoutVars>
      </dgm:prSet>
      <dgm:spPr/>
    </dgm:pt>
  </dgm:ptLst>
  <dgm:cxnLst>
    <dgm:cxn modelId="{5A7BCF1D-5D0E-42F5-855A-5F0D19E9E443}" type="presOf" srcId="{2E2D287C-F7E5-4931-BA16-CDA50DD5B965}" destId="{B7C2158D-82A7-4A4B-925A-5B0106E6CDDC}" srcOrd="0" destOrd="1" presId="urn:microsoft.com/office/officeart/2005/8/layout/vList2"/>
    <dgm:cxn modelId="{4B81693C-FE7F-489A-BD80-D2EF32ED5FE0}" srcId="{36A91F92-C47F-4A96-9CAE-CD2812ADCD30}" destId="{2E2D287C-F7E5-4931-BA16-CDA50DD5B965}" srcOrd="1" destOrd="0" parTransId="{6A11A4D4-AE04-4740-99BD-9CA452C36A2A}" sibTransId="{9C3BB803-6131-44B5-9390-21C4840F7DB8}"/>
    <dgm:cxn modelId="{D7346141-85C1-41C0-9615-090DAB330837}" type="presOf" srcId="{38736F1B-67A8-46E7-82F5-4B212B2A3E55}" destId="{B7C2158D-82A7-4A4B-925A-5B0106E6CDDC}" srcOrd="0" destOrd="2" presId="urn:microsoft.com/office/officeart/2005/8/layout/vList2"/>
    <dgm:cxn modelId="{90FDC266-98BE-47F0-AE20-E6FD370A0481}" srcId="{8838F71F-AA47-4CC8-8B28-4247DB1B62B5}" destId="{36A91F92-C47F-4A96-9CAE-CD2812ADCD30}" srcOrd="0" destOrd="0" parTransId="{412B5CF3-0B36-4BC5-884E-43CD9B0C1AFA}" sibTransId="{29456E1E-6E8E-42E8-AB78-F34272DE4907}"/>
    <dgm:cxn modelId="{442CB969-9509-4895-B0FF-93AD97E80E19}" type="presOf" srcId="{8838F71F-AA47-4CC8-8B28-4247DB1B62B5}" destId="{FA2B4C5E-A37D-425F-A662-04920BF635B8}" srcOrd="0" destOrd="0" presId="urn:microsoft.com/office/officeart/2005/8/layout/vList2"/>
    <dgm:cxn modelId="{8CAEEC4F-A691-460E-AF1D-4197A517D125}" srcId="{36A91F92-C47F-4A96-9CAE-CD2812ADCD30}" destId="{38736F1B-67A8-46E7-82F5-4B212B2A3E55}" srcOrd="2" destOrd="0" parTransId="{CB45BA0B-1B29-4D43-AE67-21D4435FB171}" sibTransId="{9FCF197C-302B-4006-9F9A-8D8C76976884}"/>
    <dgm:cxn modelId="{9F3B00A4-B22F-4A00-813E-3A1FE2832152}" srcId="{36A91F92-C47F-4A96-9CAE-CD2812ADCD30}" destId="{C4BDA292-4772-4D97-B35F-C04D5796F4BC}" srcOrd="0" destOrd="0" parTransId="{71B1A7E9-A48F-40A7-A6A9-FE5927EF1B91}" sibTransId="{48DCB2B0-F0FA-4C67-8C59-23E597815319}"/>
    <dgm:cxn modelId="{D12FDFA5-5C79-4A27-8DE2-3359B6C2B814}" type="presOf" srcId="{C4BDA292-4772-4D97-B35F-C04D5796F4BC}" destId="{B7C2158D-82A7-4A4B-925A-5B0106E6CDDC}" srcOrd="0" destOrd="0" presId="urn:microsoft.com/office/officeart/2005/8/layout/vList2"/>
    <dgm:cxn modelId="{8F81CFBA-5ADB-4B89-81CE-366D925E4699}" type="presOf" srcId="{36A91F92-C47F-4A96-9CAE-CD2812ADCD30}" destId="{87547CF1-6E02-4F0E-9A63-E7D66133C128}" srcOrd="0" destOrd="0" presId="urn:microsoft.com/office/officeart/2005/8/layout/vList2"/>
    <dgm:cxn modelId="{10FE2058-891F-4A51-BAEB-7927AD4D6309}" type="presParOf" srcId="{FA2B4C5E-A37D-425F-A662-04920BF635B8}" destId="{87547CF1-6E02-4F0E-9A63-E7D66133C128}" srcOrd="0" destOrd="0" presId="urn:microsoft.com/office/officeart/2005/8/layout/vList2"/>
    <dgm:cxn modelId="{9C4D4E16-6EEA-46F3-B4FC-DECF1C2F5974}" type="presParOf" srcId="{FA2B4C5E-A37D-425F-A662-04920BF635B8}" destId="{B7C2158D-82A7-4A4B-925A-5B0106E6CDDC}"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33204A-CA41-430A-9519-BA2F6F1A4083}">
      <dsp:nvSpPr>
        <dsp:cNvPr id="0" name=""/>
        <dsp:cNvSpPr/>
      </dsp:nvSpPr>
      <dsp:spPr>
        <a:xfrm>
          <a:off x="0" y="428524"/>
          <a:ext cx="11518900" cy="16789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93995" tIns="541528" rIns="893995"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Get started with programing to create a Simple Linear Regression model</a:t>
          </a:r>
        </a:p>
        <a:p>
          <a:pPr marL="171450" lvl="1" indent="-171450" algn="l" defTabSz="711200">
            <a:lnSpc>
              <a:spcPct val="90000"/>
            </a:lnSpc>
            <a:spcBef>
              <a:spcPct val="0"/>
            </a:spcBef>
            <a:spcAft>
              <a:spcPct val="15000"/>
            </a:spcAft>
            <a:buChar char="•"/>
          </a:pPr>
          <a:r>
            <a:rPr lang="en-US" sz="1600" kern="1200" dirty="0"/>
            <a:t>Demonstrate a working example of fitting a model to our dataset</a:t>
          </a:r>
        </a:p>
        <a:p>
          <a:pPr marL="171450" lvl="1" indent="-171450" algn="l" defTabSz="711200">
            <a:lnSpc>
              <a:spcPct val="90000"/>
            </a:lnSpc>
            <a:spcBef>
              <a:spcPct val="0"/>
            </a:spcBef>
            <a:spcAft>
              <a:spcPct val="15000"/>
            </a:spcAft>
            <a:buChar char="•"/>
          </a:pPr>
          <a:r>
            <a:rPr lang="en-US" sz="1600" kern="1200" dirty="0"/>
            <a:t>Programing language - Python</a:t>
          </a:r>
        </a:p>
        <a:p>
          <a:pPr marL="171450" lvl="1" indent="-171450" algn="l" defTabSz="711200">
            <a:lnSpc>
              <a:spcPct val="90000"/>
            </a:lnSpc>
            <a:spcBef>
              <a:spcPct val="0"/>
            </a:spcBef>
            <a:spcAft>
              <a:spcPct val="15000"/>
            </a:spcAft>
            <a:buChar char="•"/>
          </a:pPr>
          <a:r>
            <a:rPr lang="en-US" sz="1600" kern="1200" dirty="0"/>
            <a:t>IDE - Spyder (installed through Anaconda)</a:t>
          </a:r>
          <a:endParaRPr lang="en-GB" sz="1600" kern="1200" dirty="0"/>
        </a:p>
      </dsp:txBody>
      <dsp:txXfrm>
        <a:off x="0" y="428524"/>
        <a:ext cx="11518900" cy="1678950"/>
      </dsp:txXfrm>
    </dsp:sp>
    <dsp:sp modelId="{813F98D8-3838-4701-BE47-979809A9BC9B}">
      <dsp:nvSpPr>
        <dsp:cNvPr id="0" name=""/>
        <dsp:cNvSpPr/>
      </dsp:nvSpPr>
      <dsp:spPr>
        <a:xfrm>
          <a:off x="575945" y="44764"/>
          <a:ext cx="8063230"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771" tIns="0" rIns="304771" bIns="0" numCol="1" spcCol="1270" anchor="ctr" anchorCtr="0">
          <a:noAutofit/>
        </a:bodyPr>
        <a:lstStyle/>
        <a:p>
          <a:pPr marL="0" lvl="0" indent="0" algn="l" defTabSz="800100">
            <a:lnSpc>
              <a:spcPct val="90000"/>
            </a:lnSpc>
            <a:spcBef>
              <a:spcPct val="0"/>
            </a:spcBef>
            <a:spcAft>
              <a:spcPct val="35000"/>
            </a:spcAft>
            <a:buNone/>
          </a:pPr>
          <a:r>
            <a:rPr lang="en-US" sz="1800" kern="1200" dirty="0"/>
            <a:t>What is this session about?</a:t>
          </a:r>
        </a:p>
      </dsp:txBody>
      <dsp:txXfrm>
        <a:off x="613412" y="82231"/>
        <a:ext cx="7988296" cy="692586"/>
      </dsp:txXfrm>
    </dsp:sp>
    <dsp:sp modelId="{6FFD5694-67B9-4485-B74F-28532E8EE569}">
      <dsp:nvSpPr>
        <dsp:cNvPr id="0" name=""/>
        <dsp:cNvSpPr/>
      </dsp:nvSpPr>
      <dsp:spPr>
        <a:xfrm>
          <a:off x="0" y="2631635"/>
          <a:ext cx="11518900" cy="24160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93995" tIns="541528" rIns="893995" bIns="113792" numCol="1" spcCol="1270" anchor="t" anchorCtr="0">
          <a:noAutofit/>
        </a:bodyPr>
        <a:lstStyle/>
        <a:p>
          <a:pPr marL="171450" lvl="1" indent="-171450" algn="l" defTabSz="711200">
            <a:lnSpc>
              <a:spcPct val="90000"/>
            </a:lnSpc>
            <a:spcBef>
              <a:spcPct val="0"/>
            </a:spcBef>
            <a:spcAft>
              <a:spcPct val="15000"/>
            </a:spcAft>
            <a:buFont typeface="+mj-lt"/>
            <a:buAutoNum type="arabicPeriod"/>
          </a:pPr>
          <a:r>
            <a:rPr lang="en-GB" sz="1600" kern="1200" dirty="0"/>
            <a:t>Import the libraries</a:t>
          </a:r>
          <a:endParaRPr lang="en-US" sz="1600" kern="1200" dirty="0"/>
        </a:p>
        <a:p>
          <a:pPr marL="171450" lvl="1" indent="-171450" algn="l" defTabSz="711200">
            <a:lnSpc>
              <a:spcPct val="90000"/>
            </a:lnSpc>
            <a:spcBef>
              <a:spcPct val="0"/>
            </a:spcBef>
            <a:spcAft>
              <a:spcPct val="15000"/>
            </a:spcAft>
            <a:buFont typeface="+mj-lt"/>
            <a:buAutoNum type="arabicPeriod"/>
          </a:pPr>
          <a:r>
            <a:rPr lang="en-GB" sz="1600" kern="1200" dirty="0"/>
            <a:t>Import the dataset</a:t>
          </a:r>
        </a:p>
        <a:p>
          <a:pPr marL="171450" lvl="1" indent="-171450" algn="l" defTabSz="711200">
            <a:lnSpc>
              <a:spcPct val="90000"/>
            </a:lnSpc>
            <a:spcBef>
              <a:spcPct val="0"/>
            </a:spcBef>
            <a:spcAft>
              <a:spcPct val="15000"/>
            </a:spcAft>
            <a:buFont typeface="+mj-lt"/>
            <a:buAutoNum type="arabicPeriod"/>
          </a:pPr>
          <a:r>
            <a:rPr lang="en-GB" sz="1600" kern="1200" dirty="0"/>
            <a:t>Create Matrix of features and dependent </a:t>
          </a:r>
          <a:r>
            <a:rPr lang="en-GB" sz="1600" kern="1200" dirty="0" err="1"/>
            <a:t>var</a:t>
          </a:r>
          <a:r>
            <a:rPr lang="en-GB" sz="1600" kern="1200" dirty="0"/>
            <a:t> vector</a:t>
          </a:r>
        </a:p>
        <a:p>
          <a:pPr marL="171450" lvl="1" indent="-171450" algn="l" defTabSz="711200">
            <a:lnSpc>
              <a:spcPct val="90000"/>
            </a:lnSpc>
            <a:spcBef>
              <a:spcPct val="0"/>
            </a:spcBef>
            <a:spcAft>
              <a:spcPct val="15000"/>
            </a:spcAft>
            <a:buFont typeface="+mj-lt"/>
            <a:buAutoNum type="arabicPeriod"/>
          </a:pPr>
          <a:r>
            <a:rPr lang="en-GB" sz="1600" kern="1200" dirty="0"/>
            <a:t>Handle missing data using mean values</a:t>
          </a:r>
        </a:p>
        <a:p>
          <a:pPr marL="171450" lvl="1" indent="-171450" algn="l" defTabSz="711200">
            <a:lnSpc>
              <a:spcPct val="90000"/>
            </a:lnSpc>
            <a:spcBef>
              <a:spcPct val="0"/>
            </a:spcBef>
            <a:spcAft>
              <a:spcPct val="15000"/>
            </a:spcAft>
            <a:buFont typeface="+mj-lt"/>
            <a:buAutoNum type="arabicPeriod"/>
          </a:pPr>
          <a:r>
            <a:rPr lang="en-GB" sz="1600" kern="1200" dirty="0"/>
            <a:t>Split the dataset in to training and test subsets</a:t>
          </a:r>
        </a:p>
        <a:p>
          <a:pPr marL="171450" lvl="1" indent="-171450" algn="l" defTabSz="711200">
            <a:lnSpc>
              <a:spcPct val="90000"/>
            </a:lnSpc>
            <a:spcBef>
              <a:spcPct val="0"/>
            </a:spcBef>
            <a:spcAft>
              <a:spcPct val="15000"/>
            </a:spcAft>
            <a:buFont typeface="+mj-lt"/>
            <a:buAutoNum type="arabicPeriod"/>
          </a:pPr>
          <a:r>
            <a:rPr lang="en-GB" sz="1600" kern="1200" dirty="0"/>
            <a:t>Fitting the simple linear regression model to training and test sets</a:t>
          </a:r>
        </a:p>
        <a:p>
          <a:pPr marL="171450" lvl="1" indent="-171450" algn="l" defTabSz="711200">
            <a:lnSpc>
              <a:spcPct val="90000"/>
            </a:lnSpc>
            <a:spcBef>
              <a:spcPct val="0"/>
            </a:spcBef>
            <a:spcAft>
              <a:spcPct val="15000"/>
            </a:spcAft>
            <a:buFont typeface="+mj-lt"/>
            <a:buAutoNum type="arabicPeriod"/>
          </a:pPr>
          <a:r>
            <a:rPr lang="en-GB" sz="1600" kern="1200" dirty="0"/>
            <a:t>Visualise the results on a graph</a:t>
          </a:r>
        </a:p>
      </dsp:txBody>
      <dsp:txXfrm>
        <a:off x="0" y="2631635"/>
        <a:ext cx="11518900" cy="2416050"/>
      </dsp:txXfrm>
    </dsp:sp>
    <dsp:sp modelId="{CFA2299B-896A-4B7C-BFB3-72E49405389F}">
      <dsp:nvSpPr>
        <dsp:cNvPr id="0" name=""/>
        <dsp:cNvSpPr/>
      </dsp:nvSpPr>
      <dsp:spPr>
        <a:xfrm>
          <a:off x="575945" y="2247875"/>
          <a:ext cx="8063230"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771" tIns="0" rIns="304771" bIns="0" numCol="1" spcCol="1270" anchor="ctr" anchorCtr="0">
          <a:noAutofit/>
        </a:bodyPr>
        <a:lstStyle/>
        <a:p>
          <a:pPr marL="0" lvl="0" indent="0" algn="l" defTabSz="800100">
            <a:lnSpc>
              <a:spcPct val="90000"/>
            </a:lnSpc>
            <a:spcBef>
              <a:spcPct val="0"/>
            </a:spcBef>
            <a:spcAft>
              <a:spcPct val="35000"/>
            </a:spcAft>
            <a:buNone/>
          </a:pPr>
          <a:r>
            <a:rPr lang="en-US" sz="1800" kern="1200" dirty="0"/>
            <a:t>What we would do in the Python code today?</a:t>
          </a:r>
        </a:p>
      </dsp:txBody>
      <dsp:txXfrm>
        <a:off x="613412" y="2285342"/>
        <a:ext cx="7988296" cy="692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E4C55C-0C16-4E8B-9856-299799F93886}">
      <dsp:nvSpPr>
        <dsp:cNvPr id="0" name=""/>
        <dsp:cNvSpPr/>
      </dsp:nvSpPr>
      <dsp:spPr>
        <a:xfrm rot="5400000">
          <a:off x="7385781" y="-3200089"/>
          <a:ext cx="887470" cy="736895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Font typeface="Wingdings" panose="05000000000000000000" pitchFamily="2" charset="2"/>
            <a:buChar char="§"/>
          </a:pPr>
          <a:r>
            <a:rPr lang="en-GB" sz="1400" kern="1200" dirty="0"/>
            <a:t>Used to import and manage dataset</a:t>
          </a:r>
          <a:endParaRPr lang="en-US" sz="1400" kern="1200" dirty="0"/>
        </a:p>
        <a:p>
          <a:pPr marL="114300" lvl="1" indent="-114300" algn="l" defTabSz="622300">
            <a:lnSpc>
              <a:spcPct val="90000"/>
            </a:lnSpc>
            <a:spcBef>
              <a:spcPct val="0"/>
            </a:spcBef>
            <a:spcAft>
              <a:spcPct val="15000"/>
            </a:spcAft>
            <a:buFont typeface="Wingdings" panose="05000000000000000000" pitchFamily="2" charset="2"/>
            <a:buChar char="§"/>
          </a:pPr>
          <a:r>
            <a:rPr lang="en-US" sz="1400" kern="1200" dirty="0"/>
            <a:t>Open source library</a:t>
          </a:r>
        </a:p>
        <a:p>
          <a:pPr marL="114300" lvl="1" indent="-114300" algn="l" defTabSz="622300">
            <a:lnSpc>
              <a:spcPct val="90000"/>
            </a:lnSpc>
            <a:spcBef>
              <a:spcPct val="0"/>
            </a:spcBef>
            <a:spcAft>
              <a:spcPct val="15000"/>
            </a:spcAft>
            <a:buFont typeface="Wingdings" panose="05000000000000000000" pitchFamily="2" charset="2"/>
            <a:buChar char="§"/>
          </a:pPr>
          <a:r>
            <a:rPr lang="en-US" sz="1400" kern="1200" dirty="0"/>
            <a:t>Provides high-performance and easy-to-use data analysis tools for Python</a:t>
          </a:r>
        </a:p>
        <a:p>
          <a:pPr marL="114300" lvl="1" indent="-114300" algn="r" defTabSz="533400">
            <a:lnSpc>
              <a:spcPct val="90000"/>
            </a:lnSpc>
            <a:spcBef>
              <a:spcPct val="0"/>
            </a:spcBef>
            <a:spcAft>
              <a:spcPct val="15000"/>
            </a:spcAft>
            <a:buFont typeface="Wingdings" panose="05000000000000000000" pitchFamily="2" charset="2"/>
            <a:buNone/>
          </a:pPr>
          <a:r>
            <a:rPr lang="en-US" sz="1200" kern="1200" dirty="0"/>
            <a:t>(Pandas.pydata.org, </a:t>
          </a:r>
          <a:r>
            <a:rPr lang="en-GB" sz="1200" b="0" i="0" kern="1200" dirty="0" err="1"/>
            <a:t>n.d.</a:t>
          </a:r>
          <a:r>
            <a:rPr lang="en-US" sz="1200" kern="1200" dirty="0"/>
            <a:t>)</a:t>
          </a:r>
        </a:p>
      </dsp:txBody>
      <dsp:txXfrm rot="-5400000">
        <a:off x="4145039" y="83976"/>
        <a:ext cx="7325633" cy="800824"/>
      </dsp:txXfrm>
    </dsp:sp>
    <dsp:sp modelId="{CDA2E866-D888-4DB2-976E-B66971D6E3F3}">
      <dsp:nvSpPr>
        <dsp:cNvPr id="0" name=""/>
        <dsp:cNvSpPr/>
      </dsp:nvSpPr>
      <dsp:spPr>
        <a:xfrm>
          <a:off x="0" y="520"/>
          <a:ext cx="4145038" cy="9677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Font typeface="Wingdings" panose="05000000000000000000" pitchFamily="2" charset="2"/>
            <a:buNone/>
          </a:pPr>
          <a:r>
            <a:rPr lang="en-GB" sz="1600" kern="1200" dirty="0"/>
            <a:t>Pandas data analysis lib</a:t>
          </a:r>
          <a:endParaRPr lang="en-US" sz="1600" kern="1200" dirty="0"/>
        </a:p>
      </dsp:txBody>
      <dsp:txXfrm>
        <a:off x="47241" y="47761"/>
        <a:ext cx="4050556" cy="873255"/>
      </dsp:txXfrm>
    </dsp:sp>
    <dsp:sp modelId="{D805B0F5-F20C-40D3-BB8F-C19D1ADABE7F}">
      <dsp:nvSpPr>
        <dsp:cNvPr id="0" name=""/>
        <dsp:cNvSpPr/>
      </dsp:nvSpPr>
      <dsp:spPr>
        <a:xfrm rot="5400000">
          <a:off x="7383913" y="-2226791"/>
          <a:ext cx="891206" cy="736895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Font typeface="Wingdings" panose="05000000000000000000" pitchFamily="2" charset="2"/>
            <a:buChar char="§"/>
          </a:pPr>
          <a:r>
            <a:rPr lang="en-GB" sz="1400" kern="1200" dirty="0"/>
            <a:t>Used to plot graph for visualisation</a:t>
          </a:r>
          <a:endParaRPr lang="en-US" sz="1400" kern="1200" dirty="0"/>
        </a:p>
        <a:p>
          <a:pPr marL="114300" lvl="1" indent="-114300" algn="l" defTabSz="622300">
            <a:lnSpc>
              <a:spcPct val="90000"/>
            </a:lnSpc>
            <a:spcBef>
              <a:spcPct val="0"/>
            </a:spcBef>
            <a:spcAft>
              <a:spcPct val="15000"/>
            </a:spcAft>
            <a:buFont typeface="Wingdings" panose="05000000000000000000" pitchFamily="2" charset="2"/>
            <a:buChar char="§"/>
          </a:pPr>
          <a:r>
            <a:rPr lang="en-US" sz="1400" kern="1200" dirty="0">
              <a:solidFill>
                <a:prstClr val="black">
                  <a:hueOff val="0"/>
                  <a:satOff val="0"/>
                  <a:lumOff val="0"/>
                  <a:alphaOff val="0"/>
                </a:prstClr>
              </a:solidFill>
              <a:latin typeface="Century Schoolbook"/>
              <a:ea typeface="+mn-ea"/>
              <a:cs typeface="+mn-cs"/>
            </a:rPr>
            <a:t>Various states are preserved across function calls, so the plotting functions are directed to the current axes (part of fig.)</a:t>
          </a:r>
        </a:p>
        <a:p>
          <a:pPr marL="114300" lvl="1" indent="-114300" algn="r" defTabSz="533400">
            <a:lnSpc>
              <a:spcPct val="90000"/>
            </a:lnSpc>
            <a:spcBef>
              <a:spcPct val="0"/>
            </a:spcBef>
            <a:spcAft>
              <a:spcPct val="15000"/>
            </a:spcAft>
            <a:buFont typeface="Wingdings" panose="05000000000000000000" pitchFamily="2" charset="2"/>
            <a:buNone/>
          </a:pPr>
          <a:r>
            <a:rPr lang="en-US" sz="1200" kern="1200" dirty="0">
              <a:solidFill>
                <a:prstClr val="black">
                  <a:hueOff val="0"/>
                  <a:satOff val="0"/>
                  <a:lumOff val="0"/>
                  <a:alphaOff val="0"/>
                </a:prstClr>
              </a:solidFill>
              <a:latin typeface="Century Schoolbook"/>
              <a:ea typeface="+mn-ea"/>
              <a:cs typeface="+mn-cs"/>
            </a:rPr>
            <a:t>(Matplotlib.org, </a:t>
          </a:r>
          <a:r>
            <a:rPr lang="en-GB" sz="1200" b="0" i="0" kern="1200" dirty="0" err="1"/>
            <a:t>n.d.</a:t>
          </a:r>
          <a:r>
            <a:rPr lang="en-US" sz="1200" kern="1200" dirty="0">
              <a:solidFill>
                <a:prstClr val="black">
                  <a:hueOff val="0"/>
                  <a:satOff val="0"/>
                  <a:lumOff val="0"/>
                  <a:alphaOff val="0"/>
                </a:prstClr>
              </a:solidFill>
              <a:latin typeface="Century Schoolbook"/>
              <a:ea typeface="+mn-ea"/>
              <a:cs typeface="+mn-cs"/>
            </a:rPr>
            <a:t>)</a:t>
          </a:r>
        </a:p>
      </dsp:txBody>
      <dsp:txXfrm rot="-5400000">
        <a:off x="4145039" y="1055588"/>
        <a:ext cx="7325451" cy="804196"/>
      </dsp:txXfrm>
    </dsp:sp>
    <dsp:sp modelId="{A81BD0FA-71BE-483A-B2EF-8CA9562D83C7}">
      <dsp:nvSpPr>
        <dsp:cNvPr id="0" name=""/>
        <dsp:cNvSpPr/>
      </dsp:nvSpPr>
      <dsp:spPr>
        <a:xfrm>
          <a:off x="0" y="1001335"/>
          <a:ext cx="4145038" cy="91270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Font typeface="Wingdings" panose="05000000000000000000" pitchFamily="2" charset="2"/>
            <a:buNone/>
          </a:pPr>
          <a:r>
            <a:rPr lang="en-GB" sz="1600" kern="1200" dirty="0" err="1"/>
            <a:t>Matplotlib.pyplot</a:t>
          </a:r>
          <a:endParaRPr lang="en-US" sz="1600" kern="1200" dirty="0"/>
        </a:p>
      </dsp:txBody>
      <dsp:txXfrm>
        <a:off x="44554" y="1045889"/>
        <a:ext cx="4055930" cy="823593"/>
      </dsp:txXfrm>
    </dsp:sp>
    <dsp:sp modelId="{EA5EDC2B-B5DC-4BF2-981B-B08D931EB109}">
      <dsp:nvSpPr>
        <dsp:cNvPr id="0" name=""/>
        <dsp:cNvSpPr/>
      </dsp:nvSpPr>
      <dsp:spPr>
        <a:xfrm rot="5400000">
          <a:off x="7479307" y="-1383616"/>
          <a:ext cx="700417" cy="736895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Font typeface="Wingdings" panose="05000000000000000000" pitchFamily="2" charset="2"/>
            <a:buChar char="§"/>
          </a:pPr>
          <a:r>
            <a:rPr lang="en-US" sz="1400" kern="1200" dirty="0">
              <a:solidFill>
                <a:prstClr val="black">
                  <a:hueOff val="0"/>
                  <a:satOff val="0"/>
                  <a:lumOff val="0"/>
                  <a:alphaOff val="0"/>
                </a:prstClr>
              </a:solidFill>
              <a:latin typeface="Century Schoolbook"/>
              <a:ea typeface="+mn-ea"/>
              <a:cs typeface="+mn-cs"/>
            </a:rPr>
            <a:t>The Imputer class provides basic strategies for handling the missing values – either using mean, median or most frequent value in the row or column.</a:t>
          </a:r>
        </a:p>
        <a:p>
          <a:pPr marL="114300" lvl="1" indent="-114300" algn="r" defTabSz="533400">
            <a:lnSpc>
              <a:spcPct val="90000"/>
            </a:lnSpc>
            <a:spcBef>
              <a:spcPct val="0"/>
            </a:spcBef>
            <a:spcAft>
              <a:spcPct val="15000"/>
            </a:spcAft>
            <a:buFont typeface="Wingdings" panose="05000000000000000000" pitchFamily="2" charset="2"/>
            <a:buNone/>
          </a:pPr>
          <a:r>
            <a:rPr lang="en-US" sz="1200" kern="1200" dirty="0">
              <a:solidFill>
                <a:prstClr val="black">
                  <a:hueOff val="0"/>
                  <a:satOff val="0"/>
                  <a:lumOff val="0"/>
                  <a:alphaOff val="0"/>
                </a:prstClr>
              </a:solidFill>
              <a:latin typeface="Century Schoolbook"/>
              <a:ea typeface="+mn-ea"/>
              <a:cs typeface="+mn-cs"/>
            </a:rPr>
            <a:t>(Scikit-learn.org, </a:t>
          </a:r>
          <a:r>
            <a:rPr lang="en-GB" sz="1200" b="0" i="0" kern="1200" dirty="0" err="1"/>
            <a:t>n.d.</a:t>
          </a:r>
          <a:r>
            <a:rPr lang="en-US" sz="1200" kern="1200" dirty="0">
              <a:solidFill>
                <a:prstClr val="black">
                  <a:hueOff val="0"/>
                  <a:satOff val="0"/>
                  <a:lumOff val="0"/>
                  <a:alphaOff val="0"/>
                </a:prstClr>
              </a:solidFill>
              <a:latin typeface="Century Schoolbook"/>
              <a:ea typeface="+mn-ea"/>
              <a:cs typeface="+mn-cs"/>
            </a:rPr>
            <a:t>)</a:t>
          </a:r>
        </a:p>
      </dsp:txBody>
      <dsp:txXfrm rot="-5400000">
        <a:off x="4145038" y="1984845"/>
        <a:ext cx="7334764" cy="632033"/>
      </dsp:txXfrm>
    </dsp:sp>
    <dsp:sp modelId="{E5447D30-AB9F-4891-95D1-2C853FDC8AA0}">
      <dsp:nvSpPr>
        <dsp:cNvPr id="0" name=""/>
        <dsp:cNvSpPr/>
      </dsp:nvSpPr>
      <dsp:spPr>
        <a:xfrm>
          <a:off x="0" y="1947115"/>
          <a:ext cx="4145038" cy="70749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Font typeface="Wingdings" panose="05000000000000000000" pitchFamily="2" charset="2"/>
            <a:buNone/>
          </a:pPr>
          <a:r>
            <a:rPr lang="en-GB" sz="1600" kern="1200" dirty="0" err="1"/>
            <a:t>sklearn.preprocessing.Imputer</a:t>
          </a:r>
          <a:endParaRPr lang="en-US" sz="1600" kern="1200" dirty="0"/>
        </a:p>
      </dsp:txBody>
      <dsp:txXfrm>
        <a:off x="34537" y="1981652"/>
        <a:ext cx="4075964" cy="638418"/>
      </dsp:txXfrm>
    </dsp:sp>
    <dsp:sp modelId="{1816456E-FD4C-46A9-A260-121CED3EE6B9}">
      <dsp:nvSpPr>
        <dsp:cNvPr id="0" name=""/>
        <dsp:cNvSpPr/>
      </dsp:nvSpPr>
      <dsp:spPr>
        <a:xfrm rot="5400000">
          <a:off x="7572545" y="-669613"/>
          <a:ext cx="529248" cy="737616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Font typeface="Wingdings" panose="05000000000000000000" pitchFamily="2" charset="2"/>
            <a:buChar char="§"/>
          </a:pPr>
          <a:r>
            <a:rPr lang="en-US" sz="1400" kern="1200" dirty="0"/>
            <a:t>Used to split arrays or matrices into random train and test subsets.</a:t>
          </a:r>
        </a:p>
        <a:p>
          <a:pPr marL="114300" lvl="1" indent="-114300" algn="r" defTabSz="533400">
            <a:lnSpc>
              <a:spcPct val="90000"/>
            </a:lnSpc>
            <a:spcBef>
              <a:spcPct val="0"/>
            </a:spcBef>
            <a:spcAft>
              <a:spcPct val="15000"/>
            </a:spcAft>
            <a:buFont typeface="Wingdings" panose="05000000000000000000" pitchFamily="2" charset="2"/>
            <a:buNone/>
          </a:pPr>
          <a:r>
            <a:rPr lang="en-US" sz="1200" kern="1200" dirty="0"/>
            <a:t>(Scikit-learn.org, </a:t>
          </a:r>
          <a:r>
            <a:rPr lang="en-GB" sz="1200" b="0" i="0" kern="1200" dirty="0" err="1"/>
            <a:t>n.d.</a:t>
          </a:r>
          <a:r>
            <a:rPr lang="en-US" sz="1200" kern="1200" dirty="0"/>
            <a:t>)</a:t>
          </a:r>
        </a:p>
      </dsp:txBody>
      <dsp:txXfrm rot="-5400000">
        <a:off x="4149089" y="2779679"/>
        <a:ext cx="7350324" cy="477576"/>
      </dsp:txXfrm>
    </dsp:sp>
    <dsp:sp modelId="{F73C8004-A161-4A81-ADCF-2AF5AF3EF3B2}">
      <dsp:nvSpPr>
        <dsp:cNvPr id="0" name=""/>
        <dsp:cNvSpPr/>
      </dsp:nvSpPr>
      <dsp:spPr>
        <a:xfrm>
          <a:off x="0" y="2687685"/>
          <a:ext cx="4149090" cy="6615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Font typeface="Wingdings" panose="05000000000000000000" pitchFamily="2" charset="2"/>
            <a:buNone/>
          </a:pPr>
          <a:r>
            <a:rPr lang="en-GB" sz="1600" kern="1200"/>
            <a:t>sklearn.cross_validation.train_test_split</a:t>
          </a:r>
          <a:endParaRPr lang="en-US" sz="1600" kern="1200" dirty="0"/>
        </a:p>
      </dsp:txBody>
      <dsp:txXfrm>
        <a:off x="32295" y="2719980"/>
        <a:ext cx="4084500" cy="596970"/>
      </dsp:txXfrm>
    </dsp:sp>
    <dsp:sp modelId="{F708606F-E430-4C44-9634-10B64D26BF56}">
      <dsp:nvSpPr>
        <dsp:cNvPr id="0" name=""/>
        <dsp:cNvSpPr/>
      </dsp:nvSpPr>
      <dsp:spPr>
        <a:xfrm rot="5400000">
          <a:off x="7572545" y="25024"/>
          <a:ext cx="529248" cy="737616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Font typeface="Wingdings" panose="05000000000000000000" pitchFamily="2" charset="2"/>
            <a:buChar char="§"/>
          </a:pPr>
          <a:r>
            <a:rPr lang="en-US" sz="1400" kern="1200" dirty="0"/>
            <a:t>Used to model a linear relationship between a dependent variable and one or more independent variables.</a:t>
          </a:r>
        </a:p>
      </dsp:txBody>
      <dsp:txXfrm rot="-5400000">
        <a:off x="4149089" y="3474316"/>
        <a:ext cx="7350324" cy="477576"/>
      </dsp:txXfrm>
    </dsp:sp>
    <dsp:sp modelId="{67C782D1-F1D3-4B6B-89F8-ED285251CC7A}">
      <dsp:nvSpPr>
        <dsp:cNvPr id="0" name=""/>
        <dsp:cNvSpPr/>
      </dsp:nvSpPr>
      <dsp:spPr>
        <a:xfrm>
          <a:off x="0" y="3382324"/>
          <a:ext cx="4149090" cy="6615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Font typeface="Wingdings" panose="05000000000000000000" pitchFamily="2" charset="2"/>
            <a:buNone/>
          </a:pPr>
          <a:r>
            <a:rPr lang="en-GB" sz="1600" kern="1200" dirty="0" err="1"/>
            <a:t>sklearn.linear_model.LinearRegression</a:t>
          </a:r>
          <a:endParaRPr lang="en-US" sz="1600" kern="1200" dirty="0"/>
        </a:p>
      </dsp:txBody>
      <dsp:txXfrm>
        <a:off x="32295" y="3414619"/>
        <a:ext cx="4084500" cy="5969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C8AB66-6EE0-46F3-B7EC-651568DC546E}">
      <dsp:nvSpPr>
        <dsp:cNvPr id="0" name=""/>
        <dsp:cNvSpPr/>
      </dsp:nvSpPr>
      <dsp:spPr>
        <a:xfrm>
          <a:off x="0" y="14891"/>
          <a:ext cx="6338896" cy="5520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Matrix of features</a:t>
          </a:r>
        </a:p>
      </dsp:txBody>
      <dsp:txXfrm>
        <a:off x="26947" y="41838"/>
        <a:ext cx="6285002" cy="498109"/>
      </dsp:txXfrm>
    </dsp:sp>
    <dsp:sp modelId="{C79C1D90-BB05-4C11-8A62-0967FA85B642}">
      <dsp:nvSpPr>
        <dsp:cNvPr id="0" name=""/>
        <dsp:cNvSpPr/>
      </dsp:nvSpPr>
      <dsp:spPr>
        <a:xfrm>
          <a:off x="0" y="566895"/>
          <a:ext cx="6338896" cy="761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260" tIns="17780" rIns="99568" bIns="17780" numCol="1" spcCol="1270" anchor="t" anchorCtr="0">
          <a:noAutofit/>
        </a:bodyPr>
        <a:lstStyle/>
        <a:p>
          <a:pPr marL="114300" lvl="1" indent="-114300" algn="l" defTabSz="622300">
            <a:lnSpc>
              <a:spcPct val="90000"/>
            </a:lnSpc>
            <a:spcBef>
              <a:spcPct val="0"/>
            </a:spcBef>
            <a:spcAft>
              <a:spcPct val="20000"/>
            </a:spcAft>
            <a:buFont typeface="Wingdings" panose="05000000000000000000" pitchFamily="2" charset="2"/>
            <a:buChar char="§"/>
          </a:pPr>
          <a:r>
            <a:rPr lang="en-US" sz="1400" kern="1200" dirty="0"/>
            <a:t>A term used in Machine Learning to describe the list of columns in the dataset that contain independent variables. </a:t>
          </a:r>
          <a:r>
            <a:rPr lang="en-US" sz="1200" kern="1200" dirty="0"/>
            <a:t>(Albert </a:t>
          </a:r>
          <a:r>
            <a:rPr lang="en-US" sz="1200" kern="1200" dirty="0" err="1"/>
            <a:t>Cyberhulk</a:t>
          </a:r>
          <a:r>
            <a:rPr lang="en-US" sz="1200" kern="1200" dirty="0"/>
            <a:t>, </a:t>
          </a:r>
          <a:r>
            <a:rPr lang="en-GB" sz="1200" b="0" i="0" kern="1200" dirty="0" err="1"/>
            <a:t>n.d.</a:t>
          </a:r>
          <a:r>
            <a:rPr lang="en-US" sz="1200" kern="1200" dirty="0"/>
            <a:t>)</a:t>
          </a:r>
        </a:p>
      </dsp:txBody>
      <dsp:txXfrm>
        <a:off x="0" y="566895"/>
        <a:ext cx="6338896" cy="761760"/>
      </dsp:txXfrm>
    </dsp:sp>
    <dsp:sp modelId="{67A5E14D-E1C5-4070-8228-15F94DE48B57}">
      <dsp:nvSpPr>
        <dsp:cNvPr id="0" name=""/>
        <dsp:cNvSpPr/>
      </dsp:nvSpPr>
      <dsp:spPr>
        <a:xfrm>
          <a:off x="0" y="1328655"/>
          <a:ext cx="6338896" cy="5520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Dependent variable vector</a:t>
          </a:r>
        </a:p>
      </dsp:txBody>
      <dsp:txXfrm>
        <a:off x="26947" y="1355602"/>
        <a:ext cx="6285002" cy="498109"/>
      </dsp:txXfrm>
    </dsp:sp>
    <dsp:sp modelId="{D6DE3E11-BEDA-44C8-8993-A8C356AF59E9}">
      <dsp:nvSpPr>
        <dsp:cNvPr id="0" name=""/>
        <dsp:cNvSpPr/>
      </dsp:nvSpPr>
      <dsp:spPr>
        <a:xfrm>
          <a:off x="0" y="1880658"/>
          <a:ext cx="6338896" cy="761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260" tIns="17780" rIns="99568" bIns="17780" numCol="1" spcCol="1270" anchor="t" anchorCtr="0">
          <a:noAutofit/>
        </a:bodyPr>
        <a:lstStyle/>
        <a:p>
          <a:pPr marL="114300" lvl="1" indent="-114300" algn="l" defTabSz="622300">
            <a:lnSpc>
              <a:spcPct val="90000"/>
            </a:lnSpc>
            <a:spcBef>
              <a:spcPct val="0"/>
            </a:spcBef>
            <a:spcAft>
              <a:spcPct val="20000"/>
            </a:spcAft>
            <a:buFont typeface="Wingdings" panose="05000000000000000000" pitchFamily="2" charset="2"/>
            <a:buChar char="§"/>
          </a:pPr>
          <a:r>
            <a:rPr lang="en-US" sz="1400" kern="1200" dirty="0"/>
            <a:t>A term used in Machine Learning to define the list of dependent variables in the existing dataset. </a:t>
          </a:r>
          <a:r>
            <a:rPr lang="en-US" sz="1200" kern="1200" dirty="0"/>
            <a:t>(Albert </a:t>
          </a:r>
          <a:r>
            <a:rPr lang="en-US" sz="1200" kern="1200" dirty="0" err="1"/>
            <a:t>Cyberhulk</a:t>
          </a:r>
          <a:r>
            <a:rPr lang="en-US" sz="1200" kern="1200" dirty="0"/>
            <a:t>, </a:t>
          </a:r>
          <a:r>
            <a:rPr lang="en-GB" sz="1200" b="0" i="0" kern="1200" dirty="0" err="1"/>
            <a:t>n.d.</a:t>
          </a:r>
          <a:r>
            <a:rPr lang="en-US" sz="1200" kern="1200" dirty="0"/>
            <a:t>)</a:t>
          </a:r>
        </a:p>
      </dsp:txBody>
      <dsp:txXfrm>
        <a:off x="0" y="1880658"/>
        <a:ext cx="6338896" cy="761760"/>
      </dsp:txXfrm>
    </dsp:sp>
    <dsp:sp modelId="{0C7A8275-7606-4A9B-A9F7-FF382E8FC590}">
      <dsp:nvSpPr>
        <dsp:cNvPr id="0" name=""/>
        <dsp:cNvSpPr/>
      </dsp:nvSpPr>
      <dsp:spPr>
        <a:xfrm>
          <a:off x="0" y="2642418"/>
          <a:ext cx="6338896" cy="5520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What is </a:t>
          </a:r>
          <a:r>
            <a:rPr lang="en-US" sz="1600" kern="1200" dirty="0" err="1"/>
            <a:t>iloc</a:t>
          </a:r>
          <a:r>
            <a:rPr lang="en-US" sz="1600" kern="1200" dirty="0"/>
            <a:t>?</a:t>
          </a:r>
        </a:p>
      </dsp:txBody>
      <dsp:txXfrm>
        <a:off x="26947" y="2669365"/>
        <a:ext cx="6285002" cy="498109"/>
      </dsp:txXfrm>
    </dsp:sp>
    <dsp:sp modelId="{D229D149-0047-4708-A152-94CB0D72C5EF}">
      <dsp:nvSpPr>
        <dsp:cNvPr id="0" name=""/>
        <dsp:cNvSpPr/>
      </dsp:nvSpPr>
      <dsp:spPr>
        <a:xfrm>
          <a:off x="0" y="3194422"/>
          <a:ext cx="6338896" cy="1118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260" tIns="17780" rIns="99568" bIns="17780" numCol="1" spcCol="1270" anchor="t" anchorCtr="0">
          <a:noAutofit/>
        </a:bodyPr>
        <a:lstStyle/>
        <a:p>
          <a:pPr marL="114300" lvl="1" indent="-114300" algn="l" defTabSz="622300">
            <a:lnSpc>
              <a:spcPct val="90000"/>
            </a:lnSpc>
            <a:spcBef>
              <a:spcPct val="0"/>
            </a:spcBef>
            <a:spcAft>
              <a:spcPct val="20000"/>
            </a:spcAft>
            <a:buFont typeface="Wingdings" panose="05000000000000000000" pitchFamily="2" charset="2"/>
            <a:buChar char="§"/>
          </a:pPr>
          <a:r>
            <a:rPr lang="en-US" sz="1400" kern="1200" dirty="0"/>
            <a:t>Purely integer based indexing method provided by Pandas.</a:t>
          </a:r>
        </a:p>
        <a:p>
          <a:pPr marL="114300" lvl="1" indent="-114300" algn="l" defTabSz="622300">
            <a:lnSpc>
              <a:spcPct val="90000"/>
            </a:lnSpc>
            <a:spcBef>
              <a:spcPct val="0"/>
            </a:spcBef>
            <a:spcAft>
              <a:spcPct val="20000"/>
            </a:spcAft>
            <a:buFont typeface="Wingdings" panose="05000000000000000000" pitchFamily="2" charset="2"/>
            <a:buChar char="§"/>
          </a:pPr>
          <a:r>
            <a:rPr lang="en-US" sz="1400" kern="1200" dirty="0"/>
            <a:t>0-based</a:t>
          </a:r>
        </a:p>
        <a:p>
          <a:pPr marL="114300" lvl="1" indent="-114300" algn="l" defTabSz="622300">
            <a:lnSpc>
              <a:spcPct val="90000"/>
            </a:lnSpc>
            <a:spcBef>
              <a:spcPct val="0"/>
            </a:spcBef>
            <a:spcAft>
              <a:spcPct val="20000"/>
            </a:spcAft>
            <a:buFont typeface="Wingdings" panose="05000000000000000000" pitchFamily="2" charset="2"/>
            <a:buChar char="§"/>
          </a:pPr>
          <a:r>
            <a:rPr lang="en-US" sz="1400" kern="1200" dirty="0"/>
            <a:t>When slicing, start bounds is included while the upper bound is excluded.</a:t>
          </a:r>
        </a:p>
        <a:p>
          <a:pPr marL="114300" lvl="1" indent="-114300" algn="r" defTabSz="533400">
            <a:lnSpc>
              <a:spcPct val="90000"/>
            </a:lnSpc>
            <a:spcBef>
              <a:spcPct val="0"/>
            </a:spcBef>
            <a:spcAft>
              <a:spcPct val="20000"/>
            </a:spcAft>
            <a:buNone/>
          </a:pPr>
          <a:r>
            <a:rPr lang="en-US" sz="1200" kern="1200" dirty="0"/>
            <a:t>(Pandas.pydata.org, </a:t>
          </a:r>
          <a:r>
            <a:rPr lang="en-GB" sz="1200" b="0" i="0" kern="1200" dirty="0" err="1"/>
            <a:t>n.d.</a:t>
          </a:r>
          <a:r>
            <a:rPr lang="en-US" sz="1200" kern="1200" dirty="0"/>
            <a:t>)</a:t>
          </a:r>
        </a:p>
      </dsp:txBody>
      <dsp:txXfrm>
        <a:off x="0" y="3194422"/>
        <a:ext cx="6338896" cy="11188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C99AD3-CE12-45C5-BB3B-E5A8714475AA}">
      <dsp:nvSpPr>
        <dsp:cNvPr id="0" name=""/>
        <dsp:cNvSpPr/>
      </dsp:nvSpPr>
      <dsp:spPr>
        <a:xfrm>
          <a:off x="0" y="6637"/>
          <a:ext cx="4994965" cy="3632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Why handle missing data?</a:t>
          </a:r>
        </a:p>
      </dsp:txBody>
      <dsp:txXfrm>
        <a:off x="17734" y="24371"/>
        <a:ext cx="4959497" cy="327807"/>
      </dsp:txXfrm>
    </dsp:sp>
    <dsp:sp modelId="{1EA6F0E4-795E-4518-964E-A23EBBBAE91C}">
      <dsp:nvSpPr>
        <dsp:cNvPr id="0" name=""/>
        <dsp:cNvSpPr/>
      </dsp:nvSpPr>
      <dsp:spPr>
        <a:xfrm>
          <a:off x="0" y="369912"/>
          <a:ext cx="4994965" cy="727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590" tIns="15240" rIns="85344" bIns="15240" numCol="1" spcCol="1270" anchor="t" anchorCtr="0">
          <a:noAutofit/>
        </a:bodyPr>
        <a:lstStyle/>
        <a:p>
          <a:pPr marL="114300" lvl="1" indent="-114300" algn="l" defTabSz="533400">
            <a:lnSpc>
              <a:spcPct val="90000"/>
            </a:lnSpc>
            <a:spcBef>
              <a:spcPct val="0"/>
            </a:spcBef>
            <a:spcAft>
              <a:spcPct val="20000"/>
            </a:spcAft>
            <a:buFont typeface="Wingdings" panose="05000000000000000000" pitchFamily="2" charset="2"/>
            <a:buChar char="§"/>
          </a:pPr>
          <a:r>
            <a:rPr lang="en-US" sz="1200" b="0" i="0" kern="1200" dirty="0"/>
            <a:t>Datasets with missing values are incompatible with </a:t>
          </a:r>
          <a:r>
            <a:rPr lang="en-US" sz="1200" b="0" i="0" kern="1200" dirty="0" err="1"/>
            <a:t>scikit</a:t>
          </a:r>
          <a:r>
            <a:rPr lang="en-US" sz="1200" b="0" i="0" kern="1200" dirty="0"/>
            <a:t>-learn estimators which assume that all values in an array are numerical, and that all have and hold meaning.</a:t>
          </a:r>
          <a:endParaRPr lang="en-US" sz="1000" kern="1200" dirty="0"/>
        </a:p>
        <a:p>
          <a:pPr marL="57150" lvl="1" indent="-57150" algn="r" defTabSz="488950">
            <a:lnSpc>
              <a:spcPct val="90000"/>
            </a:lnSpc>
            <a:spcBef>
              <a:spcPct val="0"/>
            </a:spcBef>
            <a:spcAft>
              <a:spcPct val="20000"/>
            </a:spcAft>
            <a:buFont typeface="Wingdings" panose="05000000000000000000" pitchFamily="2" charset="2"/>
            <a:buNone/>
          </a:pPr>
          <a:r>
            <a:rPr lang="en-GB" sz="1100" b="0" i="0" kern="1200" dirty="0"/>
            <a:t>(Scikit-learn.org, </a:t>
          </a:r>
          <a:r>
            <a:rPr lang="en-GB" sz="1100" b="0" i="0" kern="1200" dirty="0" err="1"/>
            <a:t>n.d.</a:t>
          </a:r>
          <a:r>
            <a:rPr lang="en-GB" sz="1100" b="0" i="0" kern="1200" dirty="0"/>
            <a:t>)</a:t>
          </a:r>
          <a:endParaRPr lang="en-US" sz="1100" kern="1200" dirty="0"/>
        </a:p>
      </dsp:txBody>
      <dsp:txXfrm>
        <a:off x="0" y="369912"/>
        <a:ext cx="4994965" cy="727605"/>
      </dsp:txXfrm>
    </dsp:sp>
    <dsp:sp modelId="{D3A652DA-FB5A-4DBD-8A1F-32D040FD16A9}">
      <dsp:nvSpPr>
        <dsp:cNvPr id="0" name=""/>
        <dsp:cNvSpPr/>
      </dsp:nvSpPr>
      <dsp:spPr>
        <a:xfrm>
          <a:off x="0" y="1097517"/>
          <a:ext cx="4994965" cy="3632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Imputation strategy</a:t>
          </a:r>
        </a:p>
      </dsp:txBody>
      <dsp:txXfrm>
        <a:off x="17734" y="1115251"/>
        <a:ext cx="4959497" cy="327807"/>
      </dsp:txXfrm>
    </dsp:sp>
    <dsp:sp modelId="{FEE86BBD-AB92-4B25-B2BA-8D16B9C459A5}">
      <dsp:nvSpPr>
        <dsp:cNvPr id="0" name=""/>
        <dsp:cNvSpPr/>
      </dsp:nvSpPr>
      <dsp:spPr>
        <a:xfrm>
          <a:off x="0" y="1460793"/>
          <a:ext cx="4994965" cy="130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590" tIns="15240" rIns="85344" bIns="15240" numCol="1" spcCol="1270" anchor="t" anchorCtr="0">
          <a:noAutofit/>
        </a:bodyPr>
        <a:lstStyle/>
        <a:p>
          <a:pPr marL="114300" lvl="1" indent="-114300" algn="l" defTabSz="533400">
            <a:lnSpc>
              <a:spcPct val="90000"/>
            </a:lnSpc>
            <a:spcBef>
              <a:spcPct val="0"/>
            </a:spcBef>
            <a:spcAft>
              <a:spcPct val="20000"/>
            </a:spcAft>
            <a:buFont typeface="Wingdings" panose="05000000000000000000" pitchFamily="2" charset="2"/>
            <a:buChar char="§"/>
          </a:pPr>
          <a:r>
            <a:rPr lang="en-US" sz="1200" b="0" i="0" kern="1200" dirty="0"/>
            <a:t>Strategy = “mean”: Replace the missing values using the mean along the axis.</a:t>
          </a:r>
          <a:endParaRPr lang="en-US" sz="1200" kern="1200" dirty="0"/>
        </a:p>
        <a:p>
          <a:pPr marL="114300" lvl="1" indent="-114300" algn="l" defTabSz="533400">
            <a:lnSpc>
              <a:spcPct val="90000"/>
            </a:lnSpc>
            <a:spcBef>
              <a:spcPct val="0"/>
            </a:spcBef>
            <a:spcAft>
              <a:spcPct val="20000"/>
            </a:spcAft>
            <a:buFont typeface="Wingdings" panose="05000000000000000000" pitchFamily="2" charset="2"/>
            <a:buChar char="§"/>
          </a:pPr>
          <a:r>
            <a:rPr lang="en-US" sz="1200" b="0" i="0" kern="1200" dirty="0"/>
            <a:t>Strategy = “median”: Replace the missing values using the median along the axis.</a:t>
          </a:r>
        </a:p>
        <a:p>
          <a:pPr marL="114300" lvl="1" indent="-114300" algn="l" defTabSz="533400">
            <a:lnSpc>
              <a:spcPct val="90000"/>
            </a:lnSpc>
            <a:spcBef>
              <a:spcPct val="0"/>
            </a:spcBef>
            <a:spcAft>
              <a:spcPct val="20000"/>
            </a:spcAft>
            <a:buFont typeface="Wingdings" panose="05000000000000000000" pitchFamily="2" charset="2"/>
            <a:buChar char="§"/>
          </a:pPr>
          <a:r>
            <a:rPr lang="en-US" sz="1200" b="0" i="0" kern="1200" dirty="0"/>
            <a:t>Strategy = “</a:t>
          </a:r>
          <a:r>
            <a:rPr lang="en-US" sz="1200" b="0" i="0" kern="1200" dirty="0" err="1"/>
            <a:t>most_frequent</a:t>
          </a:r>
          <a:r>
            <a:rPr lang="en-US" sz="1200" b="0" i="0" kern="1200" dirty="0"/>
            <a:t>”: Replace the missing values using the most frequent value along the axis.</a:t>
          </a:r>
        </a:p>
        <a:p>
          <a:pPr marL="57150" lvl="1" indent="-57150" algn="r" defTabSz="488950">
            <a:lnSpc>
              <a:spcPct val="90000"/>
            </a:lnSpc>
            <a:spcBef>
              <a:spcPct val="0"/>
            </a:spcBef>
            <a:spcAft>
              <a:spcPct val="20000"/>
            </a:spcAft>
            <a:buFont typeface="Wingdings" panose="05000000000000000000" pitchFamily="2" charset="2"/>
            <a:buNone/>
          </a:pPr>
          <a:r>
            <a:rPr lang="en-US" sz="1100" b="0" i="0" kern="1200" dirty="0"/>
            <a:t>(</a:t>
          </a:r>
          <a:r>
            <a:rPr lang="en-GB" sz="1100" b="0" i="0" kern="1200" dirty="0"/>
            <a:t>Scikit-learn.org, </a:t>
          </a:r>
          <a:r>
            <a:rPr lang="en-GB" sz="1100" b="0" i="0" kern="1200" dirty="0" err="1"/>
            <a:t>n.d.</a:t>
          </a:r>
          <a:r>
            <a:rPr lang="en-GB" sz="1100" b="0" i="0" kern="1200" dirty="0"/>
            <a:t>)</a:t>
          </a:r>
          <a:endParaRPr lang="en-US" sz="1100" b="0" i="0" kern="1200" dirty="0"/>
        </a:p>
      </dsp:txBody>
      <dsp:txXfrm>
        <a:off x="0" y="1460793"/>
        <a:ext cx="4994965" cy="1302030"/>
      </dsp:txXfrm>
    </dsp:sp>
    <dsp:sp modelId="{31F305AC-2259-4D6D-B99E-2BEEE4A78E05}">
      <dsp:nvSpPr>
        <dsp:cNvPr id="0" name=""/>
        <dsp:cNvSpPr/>
      </dsp:nvSpPr>
      <dsp:spPr>
        <a:xfrm>
          <a:off x="0" y="2762823"/>
          <a:ext cx="4994965" cy="3632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Fit vs Transform</a:t>
          </a:r>
        </a:p>
      </dsp:txBody>
      <dsp:txXfrm>
        <a:off x="17734" y="2780557"/>
        <a:ext cx="4959497" cy="327807"/>
      </dsp:txXfrm>
    </dsp:sp>
    <dsp:sp modelId="{AE4211AC-70AC-4476-A4C7-6DA84EA6A2D4}">
      <dsp:nvSpPr>
        <dsp:cNvPr id="0" name=""/>
        <dsp:cNvSpPr/>
      </dsp:nvSpPr>
      <dsp:spPr>
        <a:xfrm>
          <a:off x="0" y="3126099"/>
          <a:ext cx="4994965" cy="1129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590" tIns="15240" rIns="85344" bIns="15240" numCol="1" spcCol="1270" anchor="t" anchorCtr="0">
          <a:noAutofit/>
        </a:bodyPr>
        <a:lstStyle/>
        <a:p>
          <a:pPr marL="114300" lvl="1" indent="-114300" algn="l" defTabSz="533400">
            <a:lnSpc>
              <a:spcPct val="90000"/>
            </a:lnSpc>
            <a:spcBef>
              <a:spcPct val="0"/>
            </a:spcBef>
            <a:spcAft>
              <a:spcPct val="20000"/>
            </a:spcAft>
            <a:buFont typeface="Wingdings" panose="05000000000000000000" pitchFamily="2" charset="2"/>
            <a:buChar char="§"/>
          </a:pPr>
          <a:r>
            <a:rPr lang="en-US" sz="1200" b="0" i="0" kern="1200" dirty="0"/>
            <a:t>Fit: Finds the internal parameters of a model that will be used to transform data.</a:t>
          </a:r>
          <a:endParaRPr lang="en-US" sz="1200" kern="1200" dirty="0"/>
        </a:p>
        <a:p>
          <a:pPr marL="114300" lvl="1" indent="-114300" algn="l" defTabSz="533400">
            <a:lnSpc>
              <a:spcPct val="90000"/>
            </a:lnSpc>
            <a:spcBef>
              <a:spcPct val="0"/>
            </a:spcBef>
            <a:spcAft>
              <a:spcPct val="20000"/>
            </a:spcAft>
            <a:buFont typeface="Wingdings" panose="05000000000000000000" pitchFamily="2" charset="2"/>
            <a:buChar char="§"/>
          </a:pPr>
          <a:r>
            <a:rPr lang="en-US" sz="1200" b="0" i="0" kern="1200" dirty="0"/>
            <a:t>Transform: Applies the parameters to the data.</a:t>
          </a:r>
          <a:endParaRPr lang="en-US" sz="1200" kern="1200" dirty="0"/>
        </a:p>
        <a:p>
          <a:pPr marL="114300" lvl="1" indent="-114300" algn="l" defTabSz="533400">
            <a:lnSpc>
              <a:spcPct val="90000"/>
            </a:lnSpc>
            <a:spcBef>
              <a:spcPct val="0"/>
            </a:spcBef>
            <a:spcAft>
              <a:spcPct val="20000"/>
            </a:spcAft>
            <a:buFont typeface="Wingdings" panose="05000000000000000000" pitchFamily="2" charset="2"/>
            <a:buChar char="§"/>
          </a:pPr>
          <a:r>
            <a:rPr lang="en-US" sz="1200" b="0" i="0" kern="1200" dirty="0"/>
            <a:t>You may fit a model to one set of data, and then transform it on a completely different set.</a:t>
          </a:r>
          <a:endParaRPr lang="en-US" sz="1200" kern="1200" dirty="0"/>
        </a:p>
        <a:p>
          <a:pPr marL="57150" lvl="1" indent="-57150" algn="r" defTabSz="488950">
            <a:lnSpc>
              <a:spcPct val="90000"/>
            </a:lnSpc>
            <a:spcBef>
              <a:spcPct val="0"/>
            </a:spcBef>
            <a:spcAft>
              <a:spcPct val="20000"/>
            </a:spcAft>
            <a:buFont typeface="Wingdings" panose="05000000000000000000" pitchFamily="2" charset="2"/>
            <a:buNone/>
          </a:pPr>
          <a:r>
            <a:rPr lang="en-GB" sz="1100" b="0" i="0" kern="1200" dirty="0"/>
            <a:t>(</a:t>
          </a:r>
          <a:r>
            <a:rPr lang="en-GB" sz="1100" b="0" i="0" kern="1200" dirty="0" err="1"/>
            <a:t>scikit</a:t>
          </a:r>
          <a:r>
            <a:rPr lang="en-GB" sz="1100" b="0" i="0" kern="1200" dirty="0"/>
            <a:t>-learn, </a:t>
          </a:r>
          <a:r>
            <a:rPr lang="en-GB" sz="1100" b="0" i="0" kern="1200" dirty="0" err="1"/>
            <a:t>n.d.</a:t>
          </a:r>
          <a:r>
            <a:rPr lang="en-GB" sz="1100" b="0" i="0" kern="1200" dirty="0"/>
            <a:t>)</a:t>
          </a:r>
          <a:endParaRPr lang="en-US" sz="1100" kern="1200" dirty="0"/>
        </a:p>
      </dsp:txBody>
      <dsp:txXfrm>
        <a:off x="0" y="3126099"/>
        <a:ext cx="4994965" cy="11297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27352D-B934-4A76-94FE-ACC4E3B2F08B}">
      <dsp:nvSpPr>
        <dsp:cNvPr id="0" name=""/>
        <dsp:cNvSpPr/>
      </dsp:nvSpPr>
      <dsp:spPr>
        <a:xfrm>
          <a:off x="697" y="0"/>
          <a:ext cx="5812961" cy="3489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What are the subsets and their purpose?</a:t>
          </a:r>
        </a:p>
      </dsp:txBody>
      <dsp:txXfrm>
        <a:off x="17730" y="17033"/>
        <a:ext cx="5778895" cy="314859"/>
      </dsp:txXfrm>
    </dsp:sp>
    <dsp:sp modelId="{3036E96C-F8CA-4709-B5D7-3011971CDB7F}">
      <dsp:nvSpPr>
        <dsp:cNvPr id="0" name=""/>
        <dsp:cNvSpPr/>
      </dsp:nvSpPr>
      <dsp:spPr>
        <a:xfrm>
          <a:off x="0" y="352190"/>
          <a:ext cx="5814357" cy="1714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606" tIns="17780" rIns="99568" bIns="17780" numCol="1" spcCol="1270" anchor="t" anchorCtr="0">
          <a:noAutofit/>
        </a:bodyPr>
        <a:lstStyle/>
        <a:p>
          <a:pPr marL="114300" lvl="1" indent="-114300" algn="l" defTabSz="622300">
            <a:lnSpc>
              <a:spcPct val="90000"/>
            </a:lnSpc>
            <a:spcBef>
              <a:spcPct val="0"/>
            </a:spcBef>
            <a:spcAft>
              <a:spcPct val="20000"/>
            </a:spcAft>
            <a:buFont typeface="Wingdings" panose="05000000000000000000" pitchFamily="2" charset="2"/>
            <a:buChar char="§"/>
          </a:pPr>
          <a:r>
            <a:rPr lang="en-US" sz="1400" kern="1200" dirty="0"/>
            <a:t>The complete dataset is split in to subsets, one of which is used to train the model while the other is used to test it.</a:t>
          </a:r>
        </a:p>
        <a:p>
          <a:pPr marL="114300" lvl="1" indent="-114300" algn="l" defTabSz="622300">
            <a:lnSpc>
              <a:spcPct val="90000"/>
            </a:lnSpc>
            <a:spcBef>
              <a:spcPct val="0"/>
            </a:spcBef>
            <a:spcAft>
              <a:spcPct val="20000"/>
            </a:spcAft>
            <a:buFont typeface="Wingdings" panose="05000000000000000000" pitchFamily="2" charset="2"/>
            <a:buChar char="§"/>
          </a:pPr>
          <a:r>
            <a:rPr lang="en-US" sz="1400" kern="1200" dirty="0"/>
            <a:t>Training subset: This subset contains the input values and the actual output values. The purpose is to train the model on the actual data.</a:t>
          </a:r>
        </a:p>
        <a:p>
          <a:pPr marL="114300" lvl="1" indent="-114300" algn="l" defTabSz="622300">
            <a:lnSpc>
              <a:spcPct val="90000"/>
            </a:lnSpc>
            <a:spcBef>
              <a:spcPct val="0"/>
            </a:spcBef>
            <a:spcAft>
              <a:spcPct val="20000"/>
            </a:spcAft>
            <a:buFont typeface="Wingdings" panose="05000000000000000000" pitchFamily="2" charset="2"/>
            <a:buChar char="§"/>
          </a:pPr>
          <a:r>
            <a:rPr lang="en-US" sz="1400" b="0" i="0" kern="1200" dirty="0"/>
            <a:t>Test subset: This subset contains the input values only while the output values are predicted by the model.</a:t>
          </a:r>
          <a:endParaRPr lang="en-US" sz="1400" kern="1200" dirty="0"/>
        </a:p>
        <a:p>
          <a:pPr marL="114300" lvl="1" indent="-114300" algn="r" defTabSz="533400">
            <a:lnSpc>
              <a:spcPct val="90000"/>
            </a:lnSpc>
            <a:spcBef>
              <a:spcPct val="0"/>
            </a:spcBef>
            <a:spcAft>
              <a:spcPct val="20000"/>
            </a:spcAft>
            <a:buNone/>
          </a:pPr>
          <a:r>
            <a:rPr lang="en-US" sz="1200" b="0" i="0" kern="1200" dirty="0"/>
            <a:t>(Towards Data Science, </a:t>
          </a:r>
          <a:r>
            <a:rPr lang="en-US" sz="1200" b="0" i="0" kern="1200" dirty="0" err="1"/>
            <a:t>n.d.</a:t>
          </a:r>
          <a:r>
            <a:rPr lang="en-US" sz="1200" b="0" i="0" kern="1200" dirty="0"/>
            <a:t>), </a:t>
          </a:r>
          <a:r>
            <a:rPr lang="en-GB" sz="1200" b="0" i="0" kern="1200" dirty="0"/>
            <a:t>(set?, </a:t>
          </a:r>
          <a:r>
            <a:rPr lang="en-GB" sz="1200" b="0" i="0" kern="1200" dirty="0" err="1"/>
            <a:t>n.d.</a:t>
          </a:r>
          <a:r>
            <a:rPr lang="en-GB" sz="1200" b="0" i="0" kern="1200" dirty="0"/>
            <a:t>)</a:t>
          </a:r>
          <a:endParaRPr lang="en-US" sz="1200" kern="1200" dirty="0"/>
        </a:p>
      </dsp:txBody>
      <dsp:txXfrm>
        <a:off x="0" y="352190"/>
        <a:ext cx="5814357" cy="1714046"/>
      </dsp:txXfrm>
    </dsp:sp>
    <dsp:sp modelId="{B9E88438-DFD6-4754-9361-E7105AF0CF20}">
      <dsp:nvSpPr>
        <dsp:cNvPr id="0" name=""/>
        <dsp:cNvSpPr/>
      </dsp:nvSpPr>
      <dsp:spPr>
        <a:xfrm>
          <a:off x="0" y="2046033"/>
          <a:ext cx="5814357" cy="3489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What is </a:t>
          </a:r>
          <a:r>
            <a:rPr lang="en-US" sz="1600" kern="1200" dirty="0" err="1"/>
            <a:t>test_size</a:t>
          </a:r>
          <a:r>
            <a:rPr lang="en-US" sz="1600" kern="1200" dirty="0"/>
            <a:t> (</a:t>
          </a:r>
          <a:r>
            <a:rPr lang="en-US" sz="1600" kern="1200" dirty="0" err="1"/>
            <a:t>train_size</a:t>
          </a:r>
          <a:r>
            <a:rPr lang="en-US" sz="1600" kern="1200" dirty="0"/>
            <a:t>)?</a:t>
          </a:r>
        </a:p>
      </dsp:txBody>
      <dsp:txXfrm>
        <a:off x="17033" y="2063066"/>
        <a:ext cx="5780291" cy="314859"/>
      </dsp:txXfrm>
    </dsp:sp>
    <dsp:sp modelId="{80D5A5A6-405B-4BF0-83B6-178CDD54595A}">
      <dsp:nvSpPr>
        <dsp:cNvPr id="0" name=""/>
        <dsp:cNvSpPr/>
      </dsp:nvSpPr>
      <dsp:spPr>
        <a:xfrm>
          <a:off x="0" y="2415162"/>
          <a:ext cx="5814357" cy="149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606" tIns="17780" rIns="99568" bIns="17780" numCol="1" spcCol="1270" anchor="t" anchorCtr="0">
          <a:noAutofit/>
        </a:bodyPr>
        <a:lstStyle/>
        <a:p>
          <a:pPr marL="114300" lvl="1" indent="-114300" algn="l" defTabSz="622300">
            <a:lnSpc>
              <a:spcPct val="90000"/>
            </a:lnSpc>
            <a:spcBef>
              <a:spcPct val="0"/>
            </a:spcBef>
            <a:spcAft>
              <a:spcPct val="20000"/>
            </a:spcAft>
            <a:buFont typeface="Wingdings" panose="05000000000000000000" pitchFamily="2" charset="2"/>
            <a:buChar char="§"/>
          </a:pPr>
          <a:r>
            <a:rPr lang="en-US" sz="1400" kern="1200" dirty="0"/>
            <a:t>The value of this parameter </a:t>
          </a:r>
          <a:r>
            <a:rPr lang="en-US" sz="1400" b="0" i="0" kern="1200" dirty="0"/>
            <a:t>represents the proportion of the dataset to be included in the test split (train split).</a:t>
          </a:r>
          <a:endParaRPr lang="en-US" sz="1400" kern="1200" dirty="0"/>
        </a:p>
        <a:p>
          <a:pPr marL="114300" lvl="1" indent="-114300" algn="l" defTabSz="622300">
            <a:lnSpc>
              <a:spcPct val="90000"/>
            </a:lnSpc>
            <a:spcBef>
              <a:spcPct val="0"/>
            </a:spcBef>
            <a:spcAft>
              <a:spcPct val="20000"/>
            </a:spcAft>
            <a:buFont typeface="Wingdings" panose="05000000000000000000" pitchFamily="2" charset="2"/>
            <a:buChar char="§"/>
          </a:pPr>
          <a:r>
            <a:rPr lang="en-US" sz="1400" b="0" i="0" kern="1200" dirty="0"/>
            <a:t>If float, the value should be between 0.0 and 1.0. If </a:t>
          </a:r>
          <a:r>
            <a:rPr lang="en-US" sz="1400" b="0" i="0" kern="1200" dirty="0" err="1"/>
            <a:t>int</a:t>
          </a:r>
          <a:r>
            <a:rPr lang="en-US" sz="1400" b="0" i="0" kern="1200" dirty="0"/>
            <a:t> then the value represents the absolute number of test samples (train samples). If None then the value is set to the complement of the train size (test size).</a:t>
          </a:r>
          <a:endParaRPr lang="en-US" sz="1400" kern="1200" dirty="0"/>
        </a:p>
        <a:p>
          <a:pPr marL="114300" lvl="1" indent="-114300" algn="r" defTabSz="533400">
            <a:lnSpc>
              <a:spcPct val="90000"/>
            </a:lnSpc>
            <a:spcBef>
              <a:spcPct val="0"/>
            </a:spcBef>
            <a:spcAft>
              <a:spcPct val="20000"/>
            </a:spcAft>
            <a:buNone/>
          </a:pPr>
          <a:r>
            <a:rPr lang="en-GB" sz="1200" b="0" i="0" kern="1200" dirty="0"/>
            <a:t>(Scikit-learn.org, </a:t>
          </a:r>
          <a:r>
            <a:rPr lang="en-GB" sz="1200" b="0" i="0" kern="1200" dirty="0" err="1"/>
            <a:t>n.d.</a:t>
          </a:r>
          <a:r>
            <a:rPr lang="en-GB" sz="1200" b="0" i="0" kern="1200" dirty="0"/>
            <a:t>)</a:t>
          </a:r>
          <a:endParaRPr lang="en-US" sz="1200" kern="1200" dirty="0"/>
        </a:p>
      </dsp:txBody>
      <dsp:txXfrm>
        <a:off x="0" y="2415162"/>
        <a:ext cx="5814357" cy="1494296"/>
      </dsp:txXfrm>
    </dsp:sp>
    <dsp:sp modelId="{093A15E9-EAA8-4825-823C-660A00582939}">
      <dsp:nvSpPr>
        <dsp:cNvPr id="0" name=""/>
        <dsp:cNvSpPr/>
      </dsp:nvSpPr>
      <dsp:spPr>
        <a:xfrm>
          <a:off x="0" y="3909153"/>
          <a:ext cx="5814357" cy="3489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What is </a:t>
          </a:r>
          <a:r>
            <a:rPr lang="en-US" sz="1600" kern="1200" dirty="0" err="1"/>
            <a:t>random_state</a:t>
          </a:r>
          <a:endParaRPr lang="en-US" sz="1600" kern="1200" dirty="0"/>
        </a:p>
      </dsp:txBody>
      <dsp:txXfrm>
        <a:off x="17033" y="3926186"/>
        <a:ext cx="5780291" cy="314859"/>
      </dsp:txXfrm>
    </dsp:sp>
    <dsp:sp modelId="{405080E0-A21B-47D7-ABD9-CA1AB28AF2A0}">
      <dsp:nvSpPr>
        <dsp:cNvPr id="0" name=""/>
        <dsp:cNvSpPr/>
      </dsp:nvSpPr>
      <dsp:spPr>
        <a:xfrm>
          <a:off x="0" y="4258384"/>
          <a:ext cx="5814357"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606" tIns="17780" rIns="99568" bIns="17780" numCol="1" spcCol="1270" anchor="t" anchorCtr="0">
          <a:noAutofit/>
        </a:bodyPr>
        <a:lstStyle/>
        <a:p>
          <a:pPr marL="114300" lvl="1" indent="-114300" algn="l" defTabSz="622300">
            <a:lnSpc>
              <a:spcPct val="90000"/>
            </a:lnSpc>
            <a:spcBef>
              <a:spcPct val="0"/>
            </a:spcBef>
            <a:spcAft>
              <a:spcPct val="20000"/>
            </a:spcAft>
            <a:buFont typeface="Wingdings" panose="05000000000000000000" pitchFamily="2" charset="2"/>
            <a:buChar char="§"/>
          </a:pPr>
          <a:r>
            <a:rPr lang="en-US" sz="1400" b="0" i="0" kern="1200" dirty="0"/>
            <a:t>A pseudo-random number generator state used for random sampling. </a:t>
          </a:r>
          <a:r>
            <a:rPr lang="en-GB" sz="1200" b="0" i="0" kern="1200" dirty="0"/>
            <a:t>(Scikit-learn.org, </a:t>
          </a:r>
          <a:r>
            <a:rPr lang="en-GB" sz="1200" b="0" i="0" kern="1200" dirty="0" err="1"/>
            <a:t>n.d.</a:t>
          </a:r>
          <a:r>
            <a:rPr lang="en-GB" sz="1200" b="0" i="0" kern="1200" dirty="0"/>
            <a:t>)</a:t>
          </a:r>
          <a:endParaRPr lang="en-US" sz="1200" kern="1200" dirty="0"/>
        </a:p>
      </dsp:txBody>
      <dsp:txXfrm>
        <a:off x="0" y="4258384"/>
        <a:ext cx="5814357" cy="6955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AD6385-9DBE-4646-8194-9C26042EDA02}">
      <dsp:nvSpPr>
        <dsp:cNvPr id="0" name=""/>
        <dsp:cNvSpPr/>
      </dsp:nvSpPr>
      <dsp:spPr>
        <a:xfrm>
          <a:off x="0" y="464902"/>
          <a:ext cx="6813817" cy="5400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What is linear regression?</a:t>
          </a:r>
        </a:p>
      </dsp:txBody>
      <dsp:txXfrm>
        <a:off x="26361" y="491263"/>
        <a:ext cx="6761095" cy="487281"/>
      </dsp:txXfrm>
    </dsp:sp>
    <dsp:sp modelId="{63786A8D-1A99-40BE-9E73-59CA5F2DFA69}">
      <dsp:nvSpPr>
        <dsp:cNvPr id="0" name=""/>
        <dsp:cNvSpPr/>
      </dsp:nvSpPr>
      <dsp:spPr>
        <a:xfrm>
          <a:off x="0" y="1004906"/>
          <a:ext cx="6813817" cy="1244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339" tIns="17780" rIns="99568" bIns="17780" numCol="1" spcCol="1270" anchor="t" anchorCtr="0">
          <a:noAutofit/>
        </a:bodyPr>
        <a:lstStyle/>
        <a:p>
          <a:pPr marL="114300" lvl="1" indent="-114300" algn="l" defTabSz="622300">
            <a:lnSpc>
              <a:spcPct val="90000"/>
            </a:lnSpc>
            <a:spcBef>
              <a:spcPct val="0"/>
            </a:spcBef>
            <a:spcAft>
              <a:spcPct val="20000"/>
            </a:spcAft>
            <a:buFont typeface="Wingdings" panose="05000000000000000000" pitchFamily="2" charset="2"/>
            <a:buChar char="§"/>
          </a:pPr>
          <a:r>
            <a:rPr lang="en-US" sz="1400" kern="1200" dirty="0"/>
            <a:t>In statistics, linear regression is a linear approach for modeling the relationship between a scalar dependent variable y and one or more independent variables denoted X. </a:t>
          </a:r>
          <a:r>
            <a:rPr lang="en-US" sz="1200" kern="1200" dirty="0"/>
            <a:t>(En.wikipedia.org, </a:t>
          </a:r>
          <a:r>
            <a:rPr lang="en-US" sz="1200" kern="1200" dirty="0" err="1"/>
            <a:t>n.d.</a:t>
          </a:r>
          <a:r>
            <a:rPr lang="en-US" sz="1200" kern="1200" dirty="0"/>
            <a:t>)</a:t>
          </a:r>
        </a:p>
        <a:p>
          <a:pPr marL="114300" lvl="1" indent="-114300" algn="l" defTabSz="622300">
            <a:lnSpc>
              <a:spcPct val="90000"/>
            </a:lnSpc>
            <a:spcBef>
              <a:spcPct val="0"/>
            </a:spcBef>
            <a:spcAft>
              <a:spcPct val="20000"/>
            </a:spcAft>
            <a:buFont typeface="Wingdings" panose="05000000000000000000" pitchFamily="2" charset="2"/>
            <a:buChar char="§"/>
          </a:pPr>
          <a:r>
            <a:rPr lang="en-US" sz="1400" kern="1200" dirty="0"/>
            <a:t>The case of one independent variable is called simple linear regression. For more than one independent variable, the process is called multiple linear regression. </a:t>
          </a:r>
          <a:r>
            <a:rPr lang="en-US" sz="1200" kern="1200" dirty="0"/>
            <a:t>(En.wikipedia.org, </a:t>
          </a:r>
          <a:r>
            <a:rPr lang="en-US" sz="1200" kern="1200" dirty="0" err="1"/>
            <a:t>n.d.</a:t>
          </a:r>
          <a:r>
            <a:rPr lang="en-US" sz="1200" kern="1200" dirty="0"/>
            <a:t>)</a:t>
          </a:r>
        </a:p>
      </dsp:txBody>
      <dsp:txXfrm>
        <a:off x="0" y="1004906"/>
        <a:ext cx="6813817" cy="1244587"/>
      </dsp:txXfrm>
    </dsp:sp>
    <dsp:sp modelId="{9CC93B3E-E5F6-47F6-8CB1-06A9FBD1F294}">
      <dsp:nvSpPr>
        <dsp:cNvPr id="0" name=""/>
        <dsp:cNvSpPr/>
      </dsp:nvSpPr>
      <dsp:spPr>
        <a:xfrm>
          <a:off x="0" y="2249493"/>
          <a:ext cx="6813817" cy="5400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What is meant by fitting a model?</a:t>
          </a:r>
        </a:p>
      </dsp:txBody>
      <dsp:txXfrm>
        <a:off x="26361" y="2275854"/>
        <a:ext cx="6761095" cy="487281"/>
      </dsp:txXfrm>
    </dsp:sp>
    <dsp:sp modelId="{38D59E60-8A0F-4B76-A03B-4737E123FE34}">
      <dsp:nvSpPr>
        <dsp:cNvPr id="0" name=""/>
        <dsp:cNvSpPr/>
      </dsp:nvSpPr>
      <dsp:spPr>
        <a:xfrm>
          <a:off x="0" y="2789497"/>
          <a:ext cx="6813817"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339" tIns="17780" rIns="99568" bIns="17780" numCol="1" spcCol="1270" anchor="t" anchorCtr="0">
          <a:noAutofit/>
        </a:bodyPr>
        <a:lstStyle/>
        <a:p>
          <a:pPr marL="114300" lvl="1" indent="-114300" algn="l" defTabSz="622300">
            <a:lnSpc>
              <a:spcPct val="90000"/>
            </a:lnSpc>
            <a:spcBef>
              <a:spcPct val="0"/>
            </a:spcBef>
            <a:spcAft>
              <a:spcPct val="20000"/>
            </a:spcAft>
            <a:buFont typeface="Wingdings" panose="05000000000000000000" pitchFamily="2" charset="2"/>
            <a:buChar char="§"/>
          </a:pPr>
          <a:r>
            <a:rPr lang="en-US" sz="1400" kern="1200" dirty="0"/>
            <a:t>It is the process of constructing a curve, or mathematical function, that has the best fit to a series of data points. </a:t>
          </a:r>
          <a:r>
            <a:rPr lang="en-US" sz="1200" kern="1200" dirty="0"/>
            <a:t>(En.wikipedia.org, </a:t>
          </a:r>
          <a:r>
            <a:rPr lang="en-US" sz="1200" kern="1200" dirty="0" err="1"/>
            <a:t>n.d.</a:t>
          </a:r>
          <a:r>
            <a:rPr lang="en-US" sz="1200" kern="1200" dirty="0"/>
            <a:t>)</a:t>
          </a:r>
        </a:p>
        <a:p>
          <a:pPr marL="114300" lvl="1" indent="-114300" algn="l" defTabSz="622300">
            <a:lnSpc>
              <a:spcPct val="90000"/>
            </a:lnSpc>
            <a:spcBef>
              <a:spcPct val="0"/>
            </a:spcBef>
            <a:spcAft>
              <a:spcPct val="20000"/>
            </a:spcAft>
            <a:buFont typeface="Wingdings" panose="05000000000000000000" pitchFamily="2" charset="2"/>
            <a:buChar char="§"/>
          </a:pPr>
          <a:r>
            <a:rPr lang="en-US" sz="1400" kern="1200" dirty="0"/>
            <a:t>By fitting a model, you're making your algorithm learn the relationship between the independent and dependent variables so that it could be used to predict the outcome (dependent variable value). </a:t>
          </a:r>
          <a:r>
            <a:rPr lang="en-US" sz="1200" kern="1200" dirty="0"/>
            <a:t>(quora.com, </a:t>
          </a:r>
          <a:r>
            <a:rPr lang="en-US" sz="1200" kern="1200" dirty="0" err="1"/>
            <a:t>n.d.</a:t>
          </a:r>
          <a:r>
            <a:rPr lang="en-US" sz="1200" kern="1200" dirty="0"/>
            <a:t>)</a:t>
          </a:r>
        </a:p>
      </dsp:txBody>
      <dsp:txXfrm>
        <a:off x="0" y="2789497"/>
        <a:ext cx="6813817" cy="10764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547CF1-6E02-4F0E-9A63-E7D66133C128}">
      <dsp:nvSpPr>
        <dsp:cNvPr id="0" name=""/>
        <dsp:cNvSpPr/>
      </dsp:nvSpPr>
      <dsp:spPr>
        <a:xfrm>
          <a:off x="0" y="1064125"/>
          <a:ext cx="6388515" cy="5400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What are we trying to do here?</a:t>
          </a:r>
        </a:p>
      </dsp:txBody>
      <dsp:txXfrm>
        <a:off x="26361" y="1090486"/>
        <a:ext cx="6335793" cy="487281"/>
      </dsp:txXfrm>
    </dsp:sp>
    <dsp:sp modelId="{B7C2158D-82A7-4A4B-925A-5B0106E6CDDC}">
      <dsp:nvSpPr>
        <dsp:cNvPr id="0" name=""/>
        <dsp:cNvSpPr/>
      </dsp:nvSpPr>
      <dsp:spPr>
        <a:xfrm>
          <a:off x="0" y="1604129"/>
          <a:ext cx="6388515" cy="1513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835" tIns="17780" rIns="99568" bIns="17780" numCol="1" spcCol="1270" anchor="t" anchorCtr="0">
          <a:noAutofit/>
        </a:bodyPr>
        <a:lstStyle/>
        <a:p>
          <a:pPr marL="114300" lvl="1" indent="-114300" algn="l" defTabSz="622300">
            <a:lnSpc>
              <a:spcPct val="90000"/>
            </a:lnSpc>
            <a:spcBef>
              <a:spcPct val="0"/>
            </a:spcBef>
            <a:spcAft>
              <a:spcPts val="600"/>
            </a:spcAft>
            <a:buFont typeface="Wingdings" panose="05000000000000000000" pitchFamily="2" charset="2"/>
            <a:buChar char="§"/>
          </a:pPr>
          <a:r>
            <a:rPr lang="en-US" sz="1400" kern="1200" dirty="0"/>
            <a:t>On a graph, we have plotted the observation points and the simple linear regression line. </a:t>
          </a:r>
          <a:r>
            <a:rPr lang="en-GB" sz="1200" b="0" i="0" kern="1200" dirty="0"/>
            <a:t>(Eremenko and de </a:t>
          </a:r>
          <a:r>
            <a:rPr lang="en-GB" sz="1200" b="0" i="0" kern="1200" dirty="0" err="1"/>
            <a:t>Ponteves</a:t>
          </a:r>
          <a:r>
            <a:rPr lang="en-GB" sz="1200" b="0" i="0" kern="1200" dirty="0"/>
            <a:t>, </a:t>
          </a:r>
          <a:r>
            <a:rPr lang="en-GB" sz="1200" b="0" i="0" kern="1200" dirty="0" err="1"/>
            <a:t>n.d.</a:t>
          </a:r>
          <a:r>
            <a:rPr lang="en-GB" sz="1200" b="0" i="0" kern="1200" dirty="0"/>
            <a:t>)</a:t>
          </a:r>
          <a:endParaRPr lang="en-US" sz="1200" kern="1200" dirty="0"/>
        </a:p>
        <a:p>
          <a:pPr marL="114300" lvl="1" indent="-114300" algn="l" defTabSz="622300">
            <a:lnSpc>
              <a:spcPct val="90000"/>
            </a:lnSpc>
            <a:spcBef>
              <a:spcPct val="0"/>
            </a:spcBef>
            <a:spcAft>
              <a:spcPts val="600"/>
            </a:spcAft>
            <a:buFont typeface="Wingdings" panose="05000000000000000000" pitchFamily="2" charset="2"/>
            <a:buChar char="§"/>
          </a:pPr>
          <a:r>
            <a:rPr lang="en-US" sz="1400" kern="1200" dirty="0"/>
            <a:t>Purpose is to see the linear dependency and how the predictions of this simple linear model can be close to the real observations. </a:t>
          </a:r>
          <a:r>
            <a:rPr lang="en-GB" sz="1200" b="0" i="0" kern="1200" dirty="0"/>
            <a:t>(Eremenko and de </a:t>
          </a:r>
          <a:r>
            <a:rPr lang="en-GB" sz="1200" b="0" i="0" kern="1200" dirty="0" err="1"/>
            <a:t>Ponteves</a:t>
          </a:r>
          <a:r>
            <a:rPr lang="en-GB" sz="1200" b="0" i="0" kern="1200" dirty="0"/>
            <a:t>, </a:t>
          </a:r>
          <a:r>
            <a:rPr lang="en-GB" sz="1200" b="0" i="0" kern="1200" dirty="0" err="1"/>
            <a:t>n.d.</a:t>
          </a:r>
          <a:r>
            <a:rPr lang="en-GB" sz="1200" b="0" i="0" kern="1200" dirty="0"/>
            <a:t>)</a:t>
          </a:r>
          <a:endParaRPr lang="en-US" sz="1400" kern="1200" dirty="0"/>
        </a:p>
        <a:p>
          <a:pPr marL="114300" lvl="1" indent="-114300" algn="l" defTabSz="622300">
            <a:lnSpc>
              <a:spcPct val="90000"/>
            </a:lnSpc>
            <a:spcBef>
              <a:spcPct val="0"/>
            </a:spcBef>
            <a:spcAft>
              <a:spcPts val="600"/>
            </a:spcAft>
            <a:buFont typeface="Wingdings" panose="05000000000000000000" pitchFamily="2" charset="2"/>
            <a:buChar char="§"/>
          </a:pPr>
          <a:r>
            <a:rPr lang="en-US" sz="1400" kern="1200" dirty="0"/>
            <a:t>Similar prediction and visualization could be performed for the test subset as well to see how good is our model is at predicting the outcome.</a:t>
          </a:r>
        </a:p>
      </dsp:txBody>
      <dsp:txXfrm>
        <a:off x="0" y="1604129"/>
        <a:ext cx="6388515" cy="151368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2"/>
            <a:ext cx="8229600" cy="1894363"/>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3048000" y="5003323"/>
            <a:ext cx="8229600" cy="1371600"/>
          </a:xfrm>
        </p:spPr>
        <p:txBody>
          <a:bodyPr/>
          <a:lstStyle>
            <a:lvl1pPr marL="0" indent="0" algn="l">
              <a:buNone/>
              <a:defRPr sz="2100" b="1">
                <a:solidFill>
                  <a:schemeClr val="tx2"/>
                </a:solidFill>
              </a:defRPr>
            </a:lvl1pPr>
            <a:lvl2pPr marL="527517" indent="0" algn="ctr">
              <a:buNone/>
            </a:lvl2pPr>
            <a:lvl3pPr marL="1055035" indent="0" algn="ctr">
              <a:buNone/>
            </a:lvl3pPr>
            <a:lvl4pPr marL="1582552" indent="0" algn="ctr">
              <a:buNone/>
            </a:lvl4pPr>
            <a:lvl5pPr marL="2110069" indent="0" algn="ctr">
              <a:buNone/>
            </a:lvl5pPr>
            <a:lvl6pPr marL="2637587" indent="0" algn="ctr">
              <a:buNone/>
            </a:lvl6pPr>
            <a:lvl7pPr marL="3165104" indent="0" algn="ctr">
              <a:buNone/>
            </a:lvl7pPr>
            <a:lvl8pPr marL="3692622" indent="0" algn="ctr">
              <a:buNone/>
            </a:lvl8pPr>
            <a:lvl9pPr marL="4220139"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10733828" y="1110597"/>
            <a:ext cx="2286000" cy="508000"/>
          </a:xfrm>
        </p:spPr>
        <p:txBody>
          <a:bodyPr/>
          <a:lstStyle/>
          <a:p>
            <a:fld id="{6C0362F1-E1D8-4E0C-9407-EE025BA4CB80}" type="datetimeFigureOut">
              <a:rPr lang="en-GB" smtClean="0"/>
              <a:t>04/12/2017</a:t>
            </a:fld>
            <a:endParaRPr lang="en-GB"/>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GB"/>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105503" tIns="52752" rIns="105503" bIns="52752" anchor="t" compatLnSpc="1"/>
          <a:lstStyle/>
          <a:p>
            <a:endParaRPr kumimoji="0" lang="en-US" sz="1800"/>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105503" tIns="52752" rIns="105503" bIns="52752" anchor="t" compatLnSpc="1"/>
          <a:lstStyle/>
          <a:p>
            <a:endParaRPr kumimoji="0" lang="en-US" sz="1800"/>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105503" tIns="52752" rIns="105503" bIns="52752" anchor="t" compatLnSpc="1"/>
          <a:lstStyle/>
          <a:p>
            <a:endParaRPr kumimoji="0" lang="en-US" sz="1800"/>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105503" tIns="52752" rIns="105503" bIns="52752" anchor="t" compatLnSpc="1"/>
          <a:lstStyle/>
          <a:p>
            <a:endParaRPr kumimoji="0" lang="en-US" sz="1800"/>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105503" tIns="52752" rIns="105503" bIns="52752" anchor="t" compatLnSpc="1"/>
          <a:lstStyle/>
          <a:p>
            <a:endParaRPr kumimoji="0" lang="en-US" sz="1800"/>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105503" tIns="52752" rIns="105503" bIns="52752" anchor="t" compatLnSpc="1"/>
          <a:lstStyle/>
          <a:p>
            <a:endParaRPr kumimoji="0" lang="en-US" sz="1800"/>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dirty="0"/>
          </a:p>
        </p:txBody>
      </p:sp>
      <p:sp>
        <p:nvSpPr>
          <p:cNvPr id="29" name="Slide Number Placeholder 28"/>
          <p:cNvSpPr>
            <a:spLocks noGrp="1"/>
          </p:cNvSpPr>
          <p:nvPr>
            <p:ph type="sldNum" sz="quarter" idx="12"/>
          </p:nvPr>
        </p:nvSpPr>
        <p:spPr bwMode="auto">
          <a:xfrm>
            <a:off x="1767392" y="4928704"/>
            <a:ext cx="812800" cy="517524"/>
          </a:xfrm>
        </p:spPr>
        <p:txBody>
          <a:bodyPr/>
          <a:lstStyle/>
          <a:p>
            <a:fld id="{82B97F09-29CA-462E-8355-275F874CAE95}" type="slidenum">
              <a:rPr lang="en-GB" smtClean="0"/>
              <a:t>‹#›</a:t>
            </a:fld>
            <a:endParaRPr lang="en-GB"/>
          </a:p>
        </p:txBody>
      </p:sp>
    </p:spTree>
    <p:extLst>
      <p:ext uri="{BB962C8B-B14F-4D97-AF65-F5344CB8AC3E}">
        <p14:creationId xmlns:p14="http://schemas.microsoft.com/office/powerpoint/2010/main" val="362202938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C0362F1-E1D8-4E0C-9407-EE025BA4CB80}" type="datetimeFigureOut">
              <a:rPr lang="en-GB" smtClean="0"/>
              <a:t>04/12/2017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B97F09-29CA-462E-8355-275F874CAE95}" type="slidenum">
              <a:rPr lang="en-GB" smtClean="0"/>
              <a:t>‹#›</a:t>
            </a:fld>
            <a:endParaRPr lang="en-GB"/>
          </a:p>
        </p:txBody>
      </p:sp>
    </p:spTree>
    <p:extLst>
      <p:ext uri="{BB962C8B-B14F-4D97-AF65-F5344CB8AC3E}">
        <p14:creationId xmlns:p14="http://schemas.microsoft.com/office/powerpoint/2010/main" val="1672191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235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2"/>
            <a:ext cx="8026400" cy="5851525"/>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C0362F1-E1D8-4E0C-9407-EE025BA4CB80}" type="datetimeFigureOut">
              <a:rPr lang="en-GB" smtClean="0"/>
              <a:t>04/12/2017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B97F09-29CA-462E-8355-275F874CAE95}" type="slidenum">
              <a:rPr lang="en-GB" smtClean="0"/>
              <a:t>‹#›</a:t>
            </a:fld>
            <a:endParaRPr lang="en-GB"/>
          </a:p>
        </p:txBody>
      </p:sp>
    </p:spTree>
    <p:extLst>
      <p:ext uri="{BB962C8B-B14F-4D97-AF65-F5344CB8AC3E}">
        <p14:creationId xmlns:p14="http://schemas.microsoft.com/office/powerpoint/2010/main" val="1100768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6C0362F1-E1D8-4E0C-9407-EE025BA4CB80}" type="datetimeFigureOut">
              <a:rPr lang="en-GB" smtClean="0"/>
              <a:t>04/12/2017</a:t>
            </a:fld>
            <a:endParaRPr lang="en-GB"/>
          </a:p>
        </p:txBody>
      </p:sp>
      <p:sp>
        <p:nvSpPr>
          <p:cNvPr id="9" name="Slide Number Placeholder 8"/>
          <p:cNvSpPr>
            <a:spLocks noGrp="1"/>
          </p:cNvSpPr>
          <p:nvPr>
            <p:ph type="sldNum" sz="quarter" idx="15"/>
          </p:nvPr>
        </p:nvSpPr>
        <p:spPr/>
        <p:txBody>
          <a:bodyPr rtlCol="0"/>
          <a:lstStyle/>
          <a:p>
            <a:fld id="{82B97F09-29CA-462E-8355-275F874CAE95}" type="slidenum">
              <a:rPr lang="en-GB" smtClean="0"/>
              <a:t>‹#›</a:t>
            </a:fld>
            <a:endParaRPr lang="en-GB"/>
          </a:p>
        </p:txBody>
      </p:sp>
      <p:sp>
        <p:nvSpPr>
          <p:cNvPr id="10" name="Footer Placeholder 9"/>
          <p:cNvSpPr>
            <a:spLocks noGrp="1"/>
          </p:cNvSpPr>
          <p:nvPr>
            <p:ph type="ftr" sz="quarter" idx="16"/>
          </p:nvPr>
        </p:nvSpPr>
        <p:spPr/>
        <p:txBody>
          <a:bodyPr rtlCol="0"/>
          <a:lstStyle/>
          <a:p>
            <a:endParaRPr lang="en-GB"/>
          </a:p>
        </p:txBody>
      </p:sp>
    </p:spTree>
    <p:extLst>
      <p:ext uri="{BB962C8B-B14F-4D97-AF65-F5344CB8AC3E}">
        <p14:creationId xmlns:p14="http://schemas.microsoft.com/office/powerpoint/2010/main" val="4084318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2"/>
            <a:ext cx="8229600" cy="2053591"/>
          </a:xfrm>
        </p:spPr>
        <p:txBody>
          <a:bodyPr/>
          <a:lstStyle>
            <a:lvl1pPr algn="l">
              <a:buNone/>
              <a:defRPr sz="3500" b="1" cap="small" baseline="0"/>
            </a:lvl1pPr>
          </a:lstStyle>
          <a:p>
            <a:r>
              <a:rPr kumimoji="0" lang="en-US"/>
              <a:t>Click to edit Master title style</a:t>
            </a:r>
          </a:p>
        </p:txBody>
      </p:sp>
      <p:sp>
        <p:nvSpPr>
          <p:cNvPr id="3" name="Text Placeholder 2"/>
          <p:cNvSpPr>
            <a:spLocks noGrp="1"/>
          </p:cNvSpPr>
          <p:nvPr>
            <p:ph type="body" idx="1"/>
          </p:nvPr>
        </p:nvSpPr>
        <p:spPr>
          <a:xfrm>
            <a:off x="3048000" y="5010151"/>
            <a:ext cx="8229600" cy="1371600"/>
          </a:xfrm>
        </p:spPr>
        <p:txBody>
          <a:bodyPr anchor="t"/>
          <a:lstStyle>
            <a:lvl1pPr marL="0" indent="0">
              <a:buNone/>
              <a:defRPr sz="2100" b="1">
                <a:solidFill>
                  <a:schemeClr val="tx2"/>
                </a:solidFill>
              </a:defRPr>
            </a:lvl1pPr>
            <a:lvl2pPr>
              <a:buNone/>
              <a:defRPr sz="2100">
                <a:solidFill>
                  <a:schemeClr val="tx1">
                    <a:tint val="75000"/>
                  </a:schemeClr>
                </a:solidFill>
              </a:defRPr>
            </a:lvl2pPr>
            <a:lvl3pPr>
              <a:buNone/>
              <a:defRPr sz="1800">
                <a:solidFill>
                  <a:schemeClr val="tx1">
                    <a:tint val="75000"/>
                  </a:schemeClr>
                </a:solidFill>
              </a:defRPr>
            </a:lvl3pPr>
            <a:lvl4pPr>
              <a:buNone/>
              <a:defRPr sz="1600">
                <a:solidFill>
                  <a:schemeClr val="tx1">
                    <a:tint val="75000"/>
                  </a:schemeClr>
                </a:solidFill>
              </a:defRPr>
            </a:lvl4pPr>
            <a:lvl5pPr>
              <a:buNone/>
              <a:defRPr sz="1600">
                <a:solidFill>
                  <a:schemeClr val="tx1">
                    <a:tint val="75000"/>
                  </a:schemeClr>
                </a:solidFill>
              </a:defRPr>
            </a:lvl5pPr>
          </a:lstStyle>
          <a:p>
            <a:pPr lvl="0" eaLnBrk="1" latinLnBrk="0" hangingPunct="1"/>
            <a:r>
              <a:rPr kumimoji="0" lang="en-US"/>
              <a:t>Edit Master text styles</a:t>
            </a:r>
          </a:p>
        </p:txBody>
      </p:sp>
      <p:sp>
        <p:nvSpPr>
          <p:cNvPr id="4" name="Date Placeholder 3"/>
          <p:cNvSpPr>
            <a:spLocks noGrp="1"/>
          </p:cNvSpPr>
          <p:nvPr>
            <p:ph type="dt" sz="half" idx="10"/>
          </p:nvPr>
        </p:nvSpPr>
        <p:spPr bwMode="auto">
          <a:xfrm rot="5400000">
            <a:off x="10732008" y="1106933"/>
            <a:ext cx="2286000" cy="508000"/>
          </a:xfrm>
        </p:spPr>
        <p:txBody>
          <a:bodyPr/>
          <a:lstStyle/>
          <a:p>
            <a:fld id="{6C0362F1-E1D8-4E0C-9407-EE025BA4CB80}" type="datetimeFigureOut">
              <a:rPr lang="en-GB" smtClean="0"/>
              <a:t>04/12/2017</a:t>
            </a:fld>
            <a:endParaRPr lang="en-GB"/>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GB"/>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105503" tIns="52752" rIns="105503" bIns="52752" anchor="t" compatLnSpc="1"/>
          <a:lstStyle/>
          <a:p>
            <a:endParaRPr kumimoji="0" lang="en-US" sz="1800"/>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105503" tIns="52752" rIns="105503" bIns="52752" anchor="t" compatLnSpc="1"/>
          <a:lstStyle/>
          <a:p>
            <a:endParaRPr kumimoji="0" lang="en-US" sz="1800"/>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105503" tIns="52752" rIns="105503" bIns="52752" anchor="t" compatLnSpc="1"/>
          <a:lstStyle/>
          <a:p>
            <a:endParaRPr kumimoji="0" lang="en-US" sz="1800"/>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105503" tIns="52752" rIns="105503" bIns="52752" anchor="t" compatLnSpc="1"/>
          <a:lstStyle/>
          <a:p>
            <a:endParaRPr kumimoji="0" lang="en-US" sz="1800"/>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105503" tIns="52752" rIns="105503" bIns="52752" anchor="t" compatLnSpc="1"/>
          <a:lstStyle/>
          <a:p>
            <a:endParaRPr kumimoji="0" lang="en-US" sz="1800"/>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105503" tIns="52752" rIns="105503" bIns="52752" anchor="t" compatLnSpc="1"/>
          <a:lstStyle/>
          <a:p>
            <a:endParaRPr kumimoji="0" lang="en-US" sz="1800"/>
          </a:p>
        </p:txBody>
      </p:sp>
      <p:sp>
        <p:nvSpPr>
          <p:cNvPr id="6" name="Slide Number Placeholder 5"/>
          <p:cNvSpPr>
            <a:spLocks noGrp="1"/>
          </p:cNvSpPr>
          <p:nvPr>
            <p:ph type="sldNum" sz="quarter" idx="12"/>
          </p:nvPr>
        </p:nvSpPr>
        <p:spPr bwMode="auto">
          <a:xfrm>
            <a:off x="1787488" y="4928704"/>
            <a:ext cx="812800" cy="517524"/>
          </a:xfrm>
        </p:spPr>
        <p:txBody>
          <a:bodyPr/>
          <a:lstStyle/>
          <a:p>
            <a:fld id="{82B97F09-29CA-462E-8355-275F874CAE95}" type="slidenum">
              <a:rPr lang="en-GB" smtClean="0"/>
              <a:t>‹#›</a:t>
            </a:fld>
            <a:endParaRPr lang="en-GB"/>
          </a:p>
        </p:txBody>
      </p:sp>
    </p:spTree>
    <p:extLst>
      <p:ext uri="{BB962C8B-B14F-4D97-AF65-F5344CB8AC3E}">
        <p14:creationId xmlns:p14="http://schemas.microsoft.com/office/powerpoint/2010/main" val="392988211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6C0362F1-E1D8-4E0C-9407-EE025BA4CB80}" type="datetimeFigureOut">
              <a:rPr lang="en-GB" smtClean="0"/>
              <a:t>04/12/2017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2B97F09-29CA-462E-8355-275F874CAE95}" type="slidenum">
              <a:rPr lang="en-GB" smtClean="0"/>
              <a:t>‹#›</a:t>
            </a:fld>
            <a:endParaRPr lang="en-GB"/>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453691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6C0362F1-E1D8-4E0C-9407-EE025BA4CB80}" type="datetimeFigureOut">
              <a:rPr lang="en-GB" smtClean="0"/>
              <a:t>04/12/2017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2B97F09-29CA-462E-8355-275F874CAE95}" type="slidenum">
              <a:rPr lang="en-GB" smtClean="0"/>
              <a:t>‹#›</a:t>
            </a:fld>
            <a:endParaRPr lang="en-GB"/>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300" b="1">
                <a:solidFill>
                  <a:srgbClr val="FFFFFF"/>
                </a:solidFill>
              </a:defRPr>
            </a:lvl1pPr>
          </a:lstStyle>
          <a:p>
            <a:pPr lvl="0" eaLnBrk="1" latinLnBrk="0" hangingPunct="1"/>
            <a:r>
              <a:rPr kumimoji="0" lang="en-US"/>
              <a:t>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300" b="1">
                <a:solidFill>
                  <a:srgbClr val="FFFFFF"/>
                </a:solidFill>
              </a:defRPr>
            </a:lvl1pPr>
          </a:lstStyle>
          <a:p>
            <a:pPr lvl="0" eaLnBrk="1" latinLnBrk="0" hangingPunct="1"/>
            <a:r>
              <a:rPr kumimoji="0" lang="en-US"/>
              <a:t>Edit Master text styles</a:t>
            </a:r>
          </a:p>
        </p:txBody>
      </p:sp>
    </p:spTree>
    <p:extLst>
      <p:ext uri="{BB962C8B-B14F-4D97-AF65-F5344CB8AC3E}">
        <p14:creationId xmlns:p14="http://schemas.microsoft.com/office/powerpoint/2010/main" val="1244209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6C0362F1-E1D8-4E0C-9407-EE025BA4CB80}" type="datetimeFigureOut">
              <a:rPr lang="en-GB" smtClean="0"/>
              <a:t>04/12/2017</a:t>
            </a:fld>
            <a:endParaRPr lang="en-GB"/>
          </a:p>
        </p:txBody>
      </p:sp>
      <p:sp>
        <p:nvSpPr>
          <p:cNvPr id="7" name="Slide Number Placeholder 6"/>
          <p:cNvSpPr>
            <a:spLocks noGrp="1"/>
          </p:cNvSpPr>
          <p:nvPr>
            <p:ph type="sldNum" sz="quarter" idx="11"/>
          </p:nvPr>
        </p:nvSpPr>
        <p:spPr/>
        <p:txBody>
          <a:bodyPr rtlCol="0"/>
          <a:lstStyle/>
          <a:p>
            <a:fld id="{82B97F09-29CA-462E-8355-275F874CAE95}" type="slidenum">
              <a:rPr lang="en-GB" smtClean="0"/>
              <a:t>‹#›</a:t>
            </a:fld>
            <a:endParaRPr lang="en-GB"/>
          </a:p>
        </p:txBody>
      </p:sp>
      <p:sp>
        <p:nvSpPr>
          <p:cNvPr id="8" name="Footer Placeholder 7"/>
          <p:cNvSpPr>
            <a:spLocks noGrp="1"/>
          </p:cNvSpPr>
          <p:nvPr>
            <p:ph type="ftr" sz="quarter" idx="12"/>
          </p:nvPr>
        </p:nvSpPr>
        <p:spPr/>
        <p:txBody>
          <a:bodyPr rtlCol="0"/>
          <a:lstStyle/>
          <a:p>
            <a:endParaRPr lang="en-GB"/>
          </a:p>
        </p:txBody>
      </p:sp>
    </p:spTree>
    <p:extLst>
      <p:ext uri="{BB962C8B-B14F-4D97-AF65-F5344CB8AC3E}">
        <p14:creationId xmlns:p14="http://schemas.microsoft.com/office/powerpoint/2010/main" val="662190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0362F1-E1D8-4E0C-9407-EE025BA4CB80}" type="datetimeFigureOut">
              <a:rPr lang="en-GB" smtClean="0"/>
              <a:t>04/12/2017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2B97F09-29CA-462E-8355-275F874CAE95}" type="slidenum">
              <a:rPr lang="en-GB" smtClean="0"/>
              <a:t>‹#›</a:t>
            </a:fld>
            <a:endParaRPr lang="en-GB"/>
          </a:p>
        </p:txBody>
      </p:sp>
    </p:spTree>
    <p:extLst>
      <p:ext uri="{BB962C8B-B14F-4D97-AF65-F5344CB8AC3E}">
        <p14:creationId xmlns:p14="http://schemas.microsoft.com/office/powerpoint/2010/main" val="218983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105503" tIns="52752" rIns="105503" bIns="52752" anchor="t" compatLnSpc="1"/>
          <a:lstStyle/>
          <a:p>
            <a:endParaRPr kumimoji="0" lang="en-US" sz="1800" dirty="0"/>
          </a:p>
        </p:txBody>
      </p:sp>
      <p:sp>
        <p:nvSpPr>
          <p:cNvPr id="2" name="Title 1"/>
          <p:cNvSpPr>
            <a:spLocks noGrp="1"/>
          </p:cNvSpPr>
          <p:nvPr>
            <p:ph type="title"/>
          </p:nvPr>
        </p:nvSpPr>
        <p:spPr>
          <a:xfrm rot="5400000">
            <a:off x="5547360" y="3124200"/>
            <a:ext cx="6309360" cy="609600"/>
          </a:xfrm>
        </p:spPr>
        <p:txBody>
          <a:bodyPr anchor="b"/>
          <a:lstStyle>
            <a:lvl1pPr algn="l">
              <a:buNone/>
              <a:defRPr sz="2300" b="1" cap="small" baseline="0"/>
            </a:lvl1pPr>
          </a:lstStyle>
          <a:p>
            <a:r>
              <a:rPr kumimoji="0" lang="en-US"/>
              <a:t>Click to edit Master title style</a:t>
            </a:r>
          </a:p>
        </p:txBody>
      </p:sp>
      <p:sp>
        <p:nvSpPr>
          <p:cNvPr id="3" name="Text Placeholder 2"/>
          <p:cNvSpPr>
            <a:spLocks noGrp="1"/>
          </p:cNvSpPr>
          <p:nvPr>
            <p:ph type="body" idx="2"/>
          </p:nvPr>
        </p:nvSpPr>
        <p:spPr>
          <a:xfrm>
            <a:off x="9083040" y="274320"/>
            <a:ext cx="2036064" cy="4983480"/>
          </a:xfrm>
        </p:spPr>
        <p:txBody>
          <a:bodyPr/>
          <a:lstStyle>
            <a:lvl1pPr marL="0" indent="0">
              <a:spcBef>
                <a:spcPts val="462"/>
              </a:spcBef>
              <a:spcAft>
                <a:spcPts val="1154"/>
              </a:spcAft>
              <a:buNone/>
              <a:defRPr sz="1400"/>
            </a:lvl1pPr>
            <a:lvl2pPr>
              <a:buNone/>
              <a:defRPr sz="1400"/>
            </a:lvl2pPr>
            <a:lvl3pPr>
              <a:buNone/>
              <a:defRPr sz="1200"/>
            </a:lvl3pPr>
            <a:lvl4pPr>
              <a:buNone/>
              <a:defRPr sz="1000"/>
            </a:lvl4pPr>
            <a:lvl5pPr>
              <a:buNone/>
              <a:defRPr sz="1000"/>
            </a:lvl5pPr>
          </a:lstStyle>
          <a:p>
            <a:pPr lvl="0" eaLnBrk="1" latinLnBrk="0" hangingPunct="1"/>
            <a:r>
              <a:rPr kumimoji="0" lang="en-US"/>
              <a:t>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105503" tIns="52752" rIns="105503" bIns="52752" anchor="t" compatLnSpc="1"/>
          <a:lstStyle/>
          <a:p>
            <a:endParaRPr kumimoji="0" lang="en-US" sz="1800"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105503" tIns="52752" rIns="105503" bIns="52752" anchor="t" compatLnSpc="1"/>
          <a:lstStyle/>
          <a:p>
            <a:endParaRPr kumimoji="0" lang="en-US" sz="1800"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105503" tIns="52752" rIns="105503" bIns="52752" anchor="t" compatLnSpc="1"/>
          <a:lstStyle/>
          <a:p>
            <a:endParaRPr kumimoji="0" lang="en-US" sz="1800"/>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105503" tIns="52752" rIns="105503" bIns="52752" anchor="t" compatLnSpc="1"/>
          <a:lstStyle/>
          <a:p>
            <a:endParaRPr kumimoji="0" lang="en-US" sz="1800"/>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6C0362F1-E1D8-4E0C-9407-EE025BA4CB80}" type="datetimeFigureOut">
              <a:rPr lang="en-GB" smtClean="0"/>
              <a:t>04/12/2017</a:t>
            </a:fld>
            <a:endParaRPr lang="en-GB"/>
          </a:p>
        </p:txBody>
      </p:sp>
      <p:sp>
        <p:nvSpPr>
          <p:cNvPr id="22" name="Slide Number Placeholder 21"/>
          <p:cNvSpPr>
            <a:spLocks noGrp="1"/>
          </p:cNvSpPr>
          <p:nvPr>
            <p:ph type="sldNum" sz="quarter" idx="15"/>
          </p:nvPr>
        </p:nvSpPr>
        <p:spPr/>
        <p:txBody>
          <a:bodyPr rtlCol="0"/>
          <a:lstStyle/>
          <a:p>
            <a:fld id="{82B97F09-29CA-462E-8355-275F874CAE95}" type="slidenum">
              <a:rPr lang="en-GB" smtClean="0"/>
              <a:t>‹#›</a:t>
            </a:fld>
            <a:endParaRPr lang="en-GB"/>
          </a:p>
        </p:txBody>
      </p:sp>
      <p:sp>
        <p:nvSpPr>
          <p:cNvPr id="23" name="Footer Placeholder 22"/>
          <p:cNvSpPr>
            <a:spLocks noGrp="1"/>
          </p:cNvSpPr>
          <p:nvPr>
            <p:ph type="ftr" sz="quarter" idx="16"/>
          </p:nvPr>
        </p:nvSpPr>
        <p:spPr/>
        <p:txBody>
          <a:bodyPr rtlCol="0"/>
          <a:lstStyle/>
          <a:p>
            <a:endParaRPr lang="en-GB"/>
          </a:p>
        </p:txBody>
      </p:sp>
    </p:spTree>
    <p:extLst>
      <p:ext uri="{BB962C8B-B14F-4D97-AF65-F5344CB8AC3E}">
        <p14:creationId xmlns:p14="http://schemas.microsoft.com/office/powerpoint/2010/main" val="2376035233"/>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105503" tIns="52752" rIns="105503" bIns="52752" anchor="t" compatLnSpc="1"/>
          <a:lstStyle/>
          <a:p>
            <a:endParaRPr kumimoji="0" lang="en-US" sz="1800"/>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dirty="0"/>
          </a:p>
        </p:txBody>
      </p:sp>
      <p:sp>
        <p:nvSpPr>
          <p:cNvPr id="2" name="Title 1"/>
          <p:cNvSpPr>
            <a:spLocks noGrp="1"/>
          </p:cNvSpPr>
          <p:nvPr>
            <p:ph type="title"/>
          </p:nvPr>
        </p:nvSpPr>
        <p:spPr>
          <a:xfrm rot="5400000">
            <a:off x="5518404" y="3124200"/>
            <a:ext cx="6309360" cy="609600"/>
          </a:xfrm>
        </p:spPr>
        <p:txBody>
          <a:bodyPr anchor="b"/>
          <a:lstStyle>
            <a:lvl1pPr algn="l">
              <a:buNone/>
              <a:defRPr sz="2300" b="1"/>
            </a:lvl1pPr>
          </a:lstStyle>
          <a:p>
            <a:r>
              <a:rPr kumimoji="0" lang="en-US"/>
              <a:t>Click to edit Master title style</a:t>
            </a:r>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7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9021064" y="264794"/>
            <a:ext cx="2032000" cy="4956048"/>
          </a:xfrm>
        </p:spPr>
        <p:txBody>
          <a:bodyPr rot="0" spcFirstLastPara="0" vertOverflow="overflow" horzOverflow="overflow" vert="horz" wrap="square" lIns="105503" tIns="52752" rIns="105503" bIns="52752" numCol="1" spcCol="316510" rtlCol="0" fromWordArt="0" anchor="t" anchorCtr="0" forceAA="0" compatLnSpc="1">
            <a:normAutofit/>
          </a:bodyPr>
          <a:lstStyle>
            <a:lvl1pPr marL="0" indent="0">
              <a:spcBef>
                <a:spcPts val="115"/>
              </a:spcBef>
              <a:spcAft>
                <a:spcPts val="462"/>
              </a:spcAft>
              <a:buFontTx/>
              <a:buNone/>
              <a:defRPr sz="1400"/>
            </a:lvl1pPr>
            <a:lvl2pPr>
              <a:defRPr sz="1400"/>
            </a:lvl2pPr>
            <a:lvl3pPr>
              <a:defRPr sz="1200"/>
            </a:lvl3pPr>
            <a:lvl4pPr>
              <a:defRPr sz="1000"/>
            </a:lvl4pPr>
            <a:lvl5pPr>
              <a:defRPr sz="1000"/>
            </a:lvl5pPr>
          </a:lstStyle>
          <a:p>
            <a:pPr lvl="0" eaLnBrk="1" latinLnBrk="0" hangingPunct="1"/>
            <a:r>
              <a:rPr kumimoji="0" lang="en-US"/>
              <a:t>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105503" tIns="52752" rIns="105503" bIns="52752" anchor="t" compatLnSpc="1"/>
          <a:lstStyle/>
          <a:p>
            <a:endParaRPr kumimoji="0" lang="en-US" sz="1800"/>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105503" tIns="52752" rIns="105503" bIns="52752" anchor="t" compatLnSpc="1"/>
          <a:lstStyle/>
          <a:p>
            <a:endParaRPr kumimoji="0" lang="en-US" sz="1800"/>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105503" tIns="52752" rIns="105503" bIns="52752" anchor="t" compatLnSpc="1"/>
          <a:lstStyle/>
          <a:p>
            <a:endParaRPr kumimoji="0" lang="en-US" sz="1800"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105503" tIns="52752" rIns="105503" bIns="52752" anchor="t" compatLnSpc="1"/>
          <a:lstStyle/>
          <a:p>
            <a:endParaRPr kumimoji="0" lang="en-US" sz="1800" dirty="0"/>
          </a:p>
        </p:txBody>
      </p:sp>
      <p:sp>
        <p:nvSpPr>
          <p:cNvPr id="17" name="Date Placeholder 16"/>
          <p:cNvSpPr>
            <a:spLocks noGrp="1"/>
          </p:cNvSpPr>
          <p:nvPr>
            <p:ph type="dt" sz="half" idx="10"/>
          </p:nvPr>
        </p:nvSpPr>
        <p:spPr/>
        <p:txBody>
          <a:bodyPr rtlCol="0"/>
          <a:lstStyle/>
          <a:p>
            <a:fld id="{6C0362F1-E1D8-4E0C-9407-EE025BA4CB80}" type="datetimeFigureOut">
              <a:rPr lang="en-GB" smtClean="0"/>
              <a:t>04/12/2017</a:t>
            </a:fld>
            <a:endParaRPr lang="en-GB"/>
          </a:p>
        </p:txBody>
      </p:sp>
      <p:sp>
        <p:nvSpPr>
          <p:cNvPr id="18" name="Slide Number Placeholder 17"/>
          <p:cNvSpPr>
            <a:spLocks noGrp="1"/>
          </p:cNvSpPr>
          <p:nvPr>
            <p:ph type="sldNum" sz="quarter" idx="11"/>
          </p:nvPr>
        </p:nvSpPr>
        <p:spPr/>
        <p:txBody>
          <a:bodyPr rtlCol="0"/>
          <a:lstStyle/>
          <a:p>
            <a:fld id="{82B97F09-29CA-462E-8355-275F874CAE95}" type="slidenum">
              <a:rPr lang="en-GB" smtClean="0"/>
              <a:t>‹#›</a:t>
            </a:fld>
            <a:endParaRPr lang="en-GB"/>
          </a:p>
        </p:txBody>
      </p:sp>
      <p:sp>
        <p:nvSpPr>
          <p:cNvPr id="21" name="Footer Placeholder 20"/>
          <p:cNvSpPr>
            <a:spLocks noGrp="1"/>
          </p:cNvSpPr>
          <p:nvPr>
            <p:ph type="ftr" sz="quarter" idx="12"/>
          </p:nvPr>
        </p:nvSpPr>
        <p:spPr/>
        <p:txBody>
          <a:bodyPr rtlCol="0"/>
          <a:lstStyle/>
          <a:p>
            <a:endParaRPr lang="en-US" dirty="0"/>
          </a:p>
        </p:txBody>
      </p:sp>
    </p:spTree>
    <p:extLst>
      <p:ext uri="{BB962C8B-B14F-4D97-AF65-F5344CB8AC3E}">
        <p14:creationId xmlns:p14="http://schemas.microsoft.com/office/powerpoint/2010/main" val="1268018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105503" tIns="52752" rIns="105503" bIns="52752" anchor="t" compatLnSpc="1"/>
          <a:lstStyle/>
          <a:p>
            <a:endParaRPr kumimoji="0" lang="en-US" sz="1800" dirty="0"/>
          </a:p>
        </p:txBody>
      </p:sp>
      <p:sp>
        <p:nvSpPr>
          <p:cNvPr id="22" name="Title Placeholder 21"/>
          <p:cNvSpPr>
            <a:spLocks noGrp="1"/>
          </p:cNvSpPr>
          <p:nvPr>
            <p:ph type="title"/>
          </p:nvPr>
        </p:nvSpPr>
        <p:spPr>
          <a:xfrm>
            <a:off x="609600" y="274639"/>
            <a:ext cx="9956800" cy="1143000"/>
          </a:xfrm>
          <a:prstGeom prst="rect">
            <a:avLst/>
          </a:prstGeom>
        </p:spPr>
        <p:txBody>
          <a:bodyPr vert="horz" lIns="105503" tIns="52752" rIns="105503" bIns="52752" anchor="b">
            <a:normAutofit/>
          </a:bodyPr>
          <a:lstStyle/>
          <a:p>
            <a:r>
              <a:rPr kumimoji="0" lang="en-US"/>
              <a:t>Click to edit Master title style</a:t>
            </a:r>
          </a:p>
        </p:txBody>
      </p:sp>
      <p:sp>
        <p:nvSpPr>
          <p:cNvPr id="13" name="Text Placeholder 12"/>
          <p:cNvSpPr>
            <a:spLocks noGrp="1"/>
          </p:cNvSpPr>
          <p:nvPr>
            <p:ph type="body" idx="1"/>
          </p:nvPr>
        </p:nvSpPr>
        <p:spPr>
          <a:xfrm>
            <a:off x="609600" y="1600200"/>
            <a:ext cx="9956800" cy="4873752"/>
          </a:xfrm>
          <a:prstGeom prst="rect">
            <a:avLst/>
          </a:prstGeom>
        </p:spPr>
        <p:txBody>
          <a:bodyPr vert="horz" lIns="105503" tIns="52752" rIns="105503" bIns="52752">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10454640" y="1017842"/>
            <a:ext cx="2011680" cy="512064"/>
          </a:xfrm>
          <a:prstGeom prst="rect">
            <a:avLst/>
          </a:prstGeom>
        </p:spPr>
        <p:txBody>
          <a:bodyPr vert="horz" lIns="105503" tIns="52752" rIns="105503" bIns="52752" anchor="ctr" anchorCtr="0"/>
          <a:lstStyle>
            <a:lvl1pPr algn="r" eaLnBrk="1" latinLnBrk="0" hangingPunct="1">
              <a:defRPr kumimoji="0" sz="1400">
                <a:solidFill>
                  <a:schemeClr val="tx2"/>
                </a:solidFill>
              </a:defRPr>
            </a:lvl1pPr>
          </a:lstStyle>
          <a:p>
            <a:fld id="{6C0362F1-E1D8-4E0C-9407-EE025BA4CB80}" type="datetimeFigureOut">
              <a:rPr lang="en-GB" smtClean="0"/>
              <a:t>04/12/2017</a:t>
            </a:fld>
            <a:endParaRPr lang="en-GB"/>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lIns="105503" tIns="52752" rIns="105503" bIns="52752" anchor="ctr" anchorCtr="0"/>
          <a:lstStyle>
            <a:lvl1pPr algn="l" eaLnBrk="1" latinLnBrk="0" hangingPunct="1">
              <a:defRPr kumimoji="0" sz="1400">
                <a:solidFill>
                  <a:schemeClr val="tx2"/>
                </a:solidFill>
              </a:defRPr>
            </a:lvl1pPr>
          </a:lstStyle>
          <a:p>
            <a:endParaRPr lang="en-GB"/>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105503" tIns="52752" rIns="105503" bIns="52752" anchor="t" compatLnSpc="1"/>
          <a:lstStyle/>
          <a:p>
            <a:endParaRPr kumimoji="0" lang="en-US" sz="1800"/>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105503" tIns="52752" rIns="105503" bIns="52752" anchor="t" compatLnSpc="1"/>
          <a:lstStyle/>
          <a:p>
            <a:endParaRPr kumimoji="0" lang="en-US" sz="1800"/>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105503" tIns="52752" rIns="105503" bIns="52752" anchor="t" compatLnSpc="1"/>
          <a:lstStyle/>
          <a:p>
            <a:endParaRPr kumimoji="0" lang="en-US" sz="1800"/>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dirty="0"/>
          </a:p>
        </p:txBody>
      </p:sp>
      <p:sp>
        <p:nvSpPr>
          <p:cNvPr id="23" name="Slide Number Placeholder 22"/>
          <p:cNvSpPr>
            <a:spLocks noGrp="1"/>
          </p:cNvSpPr>
          <p:nvPr>
            <p:ph type="sldNum" sz="quarter" idx="4"/>
          </p:nvPr>
        </p:nvSpPr>
        <p:spPr>
          <a:xfrm>
            <a:off x="10838688" y="5734051"/>
            <a:ext cx="812800" cy="521208"/>
          </a:xfrm>
          <a:prstGeom prst="rect">
            <a:avLst/>
          </a:prstGeom>
        </p:spPr>
        <p:txBody>
          <a:bodyPr vert="horz" lIns="105503" tIns="52752" rIns="105503" bIns="52752" anchor="ctr"/>
          <a:lstStyle>
            <a:lvl1pPr algn="ctr" eaLnBrk="1" latinLnBrk="0" hangingPunct="1">
              <a:defRPr kumimoji="0" sz="1600" b="1">
                <a:solidFill>
                  <a:srgbClr val="FFFFFF"/>
                </a:solidFill>
              </a:defRPr>
            </a:lvl1pPr>
          </a:lstStyle>
          <a:p>
            <a:fld id="{82B97F09-29CA-462E-8355-275F874CAE95}" type="slidenum">
              <a:rPr lang="en-GB" smtClean="0"/>
              <a:t>‹#›</a:t>
            </a:fld>
            <a:endParaRPr lang="en-GB"/>
          </a:p>
        </p:txBody>
      </p:sp>
    </p:spTree>
    <p:extLst>
      <p:ext uri="{BB962C8B-B14F-4D97-AF65-F5344CB8AC3E}">
        <p14:creationId xmlns:p14="http://schemas.microsoft.com/office/powerpoint/2010/main" val="1098284159"/>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l" rtl="0" eaLnBrk="1" latinLnBrk="0" hangingPunct="1">
        <a:spcBef>
          <a:spcPct val="0"/>
        </a:spcBef>
        <a:buNone/>
        <a:defRPr kumimoji="0" sz="3500" b="0" kern="1200" cap="small" baseline="0">
          <a:solidFill>
            <a:schemeClr val="tx2"/>
          </a:solidFill>
          <a:latin typeface="+mj-lt"/>
          <a:ea typeface="+mj-ea"/>
          <a:cs typeface="+mj-cs"/>
        </a:defRPr>
      </a:lvl1pPr>
    </p:titleStyle>
    <p:bodyStyle>
      <a:lvl1pPr marL="316510" indent="-316510" algn="l" rtl="0" eaLnBrk="1" latinLnBrk="0" hangingPunct="1">
        <a:spcBef>
          <a:spcPts val="692"/>
        </a:spcBef>
        <a:buClr>
          <a:schemeClr val="accent1"/>
        </a:buClr>
        <a:buSzPct val="70000"/>
        <a:buFont typeface="Wingdings"/>
        <a:buChar char=""/>
        <a:defRPr kumimoji="0" sz="2800" kern="1200">
          <a:solidFill>
            <a:schemeClr val="tx1"/>
          </a:solidFill>
          <a:latin typeface="+mn-lt"/>
          <a:ea typeface="+mn-ea"/>
          <a:cs typeface="+mn-cs"/>
        </a:defRPr>
      </a:lvl1pPr>
      <a:lvl2pPr marL="738524" indent="-316510" algn="l" rtl="0" eaLnBrk="1" latinLnBrk="0" hangingPunct="1">
        <a:spcBef>
          <a:spcPct val="20000"/>
        </a:spcBef>
        <a:buClr>
          <a:schemeClr val="accent1"/>
        </a:buClr>
        <a:buSzPct val="80000"/>
        <a:buFont typeface="Wingdings 2"/>
        <a:buChar char=""/>
        <a:defRPr kumimoji="0" sz="2400" kern="1200">
          <a:solidFill>
            <a:schemeClr val="tx1"/>
          </a:solidFill>
          <a:latin typeface="+mn-lt"/>
          <a:ea typeface="+mn-ea"/>
          <a:cs typeface="+mn-cs"/>
        </a:defRPr>
      </a:lvl2pPr>
      <a:lvl3pPr marL="1055035" indent="-211007" algn="l" rtl="0" eaLnBrk="1" latinLnBrk="0" hangingPunct="1">
        <a:spcBef>
          <a:spcPct val="20000"/>
        </a:spcBef>
        <a:buClr>
          <a:schemeClr val="accent1">
            <a:shade val="75000"/>
          </a:schemeClr>
        </a:buClr>
        <a:buSzPct val="60000"/>
        <a:buFont typeface="Wingdings"/>
        <a:buChar char=""/>
        <a:defRPr kumimoji="0" sz="2100" kern="1200">
          <a:solidFill>
            <a:schemeClr val="tx1"/>
          </a:solidFill>
          <a:latin typeface="+mn-lt"/>
          <a:ea typeface="+mn-ea"/>
          <a:cs typeface="+mn-cs"/>
        </a:defRPr>
      </a:lvl3pPr>
      <a:lvl4pPr marL="1371545" indent="-211007" algn="l" rtl="0" eaLnBrk="1" latinLnBrk="0" hangingPunct="1">
        <a:spcBef>
          <a:spcPct val="20000"/>
        </a:spcBef>
        <a:buClr>
          <a:schemeClr val="accent1">
            <a:tint val="60000"/>
          </a:schemeClr>
        </a:buClr>
        <a:buSzPct val="60000"/>
        <a:buFont typeface="Wingdings"/>
        <a:buChar char=""/>
        <a:defRPr kumimoji="0" sz="2100" kern="1200">
          <a:solidFill>
            <a:schemeClr val="tx1"/>
          </a:solidFill>
          <a:latin typeface="+mn-lt"/>
          <a:ea typeface="+mn-ea"/>
          <a:cs typeface="+mn-cs"/>
        </a:defRPr>
      </a:lvl4pPr>
      <a:lvl5pPr marL="1688056" indent="-211007" algn="l" rtl="0" eaLnBrk="1" latinLnBrk="0" hangingPunct="1">
        <a:spcBef>
          <a:spcPct val="20000"/>
        </a:spcBef>
        <a:buClr>
          <a:schemeClr val="accent2">
            <a:tint val="60000"/>
          </a:schemeClr>
        </a:buClr>
        <a:buSzPct val="68000"/>
        <a:buFont typeface="Wingdings 2"/>
        <a:buChar char=""/>
        <a:defRPr kumimoji="0" sz="1800" kern="1200">
          <a:solidFill>
            <a:schemeClr val="tx1"/>
          </a:solidFill>
          <a:latin typeface="+mn-lt"/>
          <a:ea typeface="+mn-ea"/>
          <a:cs typeface="+mn-cs"/>
        </a:defRPr>
      </a:lvl5pPr>
      <a:lvl6pPr marL="2004566" indent="-211007" algn="l" rtl="0" eaLnBrk="1" latinLnBrk="0" hangingPunct="1">
        <a:spcBef>
          <a:spcPct val="20000"/>
        </a:spcBef>
        <a:buClr>
          <a:schemeClr val="accent1"/>
        </a:buClr>
        <a:buChar char="•"/>
        <a:defRPr kumimoji="0" sz="1800" kern="1200">
          <a:solidFill>
            <a:schemeClr val="tx2"/>
          </a:solidFill>
          <a:latin typeface="+mn-lt"/>
          <a:ea typeface="+mn-ea"/>
          <a:cs typeface="+mn-cs"/>
        </a:defRPr>
      </a:lvl6pPr>
      <a:lvl7pPr marL="2321076" indent="-211007" algn="l" rtl="0" eaLnBrk="1" latinLnBrk="0" hangingPunct="1">
        <a:spcBef>
          <a:spcPct val="20000"/>
        </a:spcBef>
        <a:buClr>
          <a:schemeClr val="accent1">
            <a:tint val="60000"/>
          </a:schemeClr>
        </a:buClr>
        <a:buSzPct val="60000"/>
        <a:buFont typeface="Wingdings"/>
        <a:buChar char=""/>
        <a:defRPr kumimoji="0" sz="1600" kern="1200" baseline="0">
          <a:solidFill>
            <a:schemeClr val="tx2"/>
          </a:solidFill>
          <a:latin typeface="+mn-lt"/>
          <a:ea typeface="+mn-ea"/>
          <a:cs typeface="+mn-cs"/>
        </a:defRPr>
      </a:lvl7pPr>
      <a:lvl8pPr marL="2637587" indent="-211007" algn="l" rtl="0" eaLnBrk="1" latinLnBrk="0" hangingPunct="1">
        <a:spcBef>
          <a:spcPct val="20000"/>
        </a:spcBef>
        <a:buClr>
          <a:schemeClr val="accent2"/>
        </a:buClr>
        <a:buChar char="•"/>
        <a:defRPr kumimoji="0" sz="1600" kern="1200" cap="small" baseline="0">
          <a:solidFill>
            <a:schemeClr val="tx2"/>
          </a:solidFill>
          <a:latin typeface="+mn-lt"/>
          <a:ea typeface="+mn-ea"/>
          <a:cs typeface="+mn-cs"/>
        </a:defRPr>
      </a:lvl8pPr>
      <a:lvl9pPr marL="2954097" indent="-211007" algn="l" rtl="0" eaLnBrk="1" latinLnBrk="0" hangingPunct="1">
        <a:spcBef>
          <a:spcPct val="20000"/>
        </a:spcBef>
        <a:buClr>
          <a:schemeClr val="accent1">
            <a:shade val="75000"/>
          </a:schemeClr>
        </a:buClr>
        <a:buChar char="•"/>
        <a:defRPr kumimoji="0" sz="16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27517" algn="l" rtl="0" eaLnBrk="1" latinLnBrk="0" hangingPunct="1">
        <a:defRPr kumimoji="0" kern="1200">
          <a:solidFill>
            <a:schemeClr val="tx1"/>
          </a:solidFill>
          <a:latin typeface="+mn-lt"/>
          <a:ea typeface="+mn-ea"/>
          <a:cs typeface="+mn-cs"/>
        </a:defRPr>
      </a:lvl2pPr>
      <a:lvl3pPr marL="1055035" algn="l" rtl="0" eaLnBrk="1" latinLnBrk="0" hangingPunct="1">
        <a:defRPr kumimoji="0" kern="1200">
          <a:solidFill>
            <a:schemeClr val="tx1"/>
          </a:solidFill>
          <a:latin typeface="+mn-lt"/>
          <a:ea typeface="+mn-ea"/>
          <a:cs typeface="+mn-cs"/>
        </a:defRPr>
      </a:lvl3pPr>
      <a:lvl4pPr marL="1582552" algn="l" rtl="0" eaLnBrk="1" latinLnBrk="0" hangingPunct="1">
        <a:defRPr kumimoji="0" kern="1200">
          <a:solidFill>
            <a:schemeClr val="tx1"/>
          </a:solidFill>
          <a:latin typeface="+mn-lt"/>
          <a:ea typeface="+mn-ea"/>
          <a:cs typeface="+mn-cs"/>
        </a:defRPr>
      </a:lvl4pPr>
      <a:lvl5pPr marL="2110069" algn="l" rtl="0" eaLnBrk="1" latinLnBrk="0" hangingPunct="1">
        <a:defRPr kumimoji="0" kern="1200">
          <a:solidFill>
            <a:schemeClr val="tx1"/>
          </a:solidFill>
          <a:latin typeface="+mn-lt"/>
          <a:ea typeface="+mn-ea"/>
          <a:cs typeface="+mn-cs"/>
        </a:defRPr>
      </a:lvl5pPr>
      <a:lvl6pPr marL="2637587" algn="l" rtl="0" eaLnBrk="1" latinLnBrk="0" hangingPunct="1">
        <a:defRPr kumimoji="0" kern="1200">
          <a:solidFill>
            <a:schemeClr val="tx1"/>
          </a:solidFill>
          <a:latin typeface="+mn-lt"/>
          <a:ea typeface="+mn-ea"/>
          <a:cs typeface="+mn-cs"/>
        </a:defRPr>
      </a:lvl6pPr>
      <a:lvl7pPr marL="3165104" algn="l" rtl="0" eaLnBrk="1" latinLnBrk="0" hangingPunct="1">
        <a:defRPr kumimoji="0" kern="1200">
          <a:solidFill>
            <a:schemeClr val="tx1"/>
          </a:solidFill>
          <a:latin typeface="+mn-lt"/>
          <a:ea typeface="+mn-ea"/>
          <a:cs typeface="+mn-cs"/>
        </a:defRPr>
      </a:lvl7pPr>
      <a:lvl8pPr marL="3692622" algn="l" rtl="0" eaLnBrk="1" latinLnBrk="0" hangingPunct="1">
        <a:defRPr kumimoji="0" kern="1200">
          <a:solidFill>
            <a:schemeClr val="tx1"/>
          </a:solidFill>
          <a:latin typeface="+mn-lt"/>
          <a:ea typeface="+mn-ea"/>
          <a:cs typeface="+mn-cs"/>
        </a:defRPr>
      </a:lvl8pPr>
      <a:lvl9pPr marL="4220139"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8.png"/><Relationship Id="rId7" Type="http://schemas.openxmlformats.org/officeDocument/2006/relationships/diagramColors" Target="../diagrams/colors3.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0.png"/><Relationship Id="rId7" Type="http://schemas.openxmlformats.org/officeDocument/2006/relationships/diagramColors" Target="../diagrams/colors4.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4.png"/><Relationship Id="rId7" Type="http://schemas.openxmlformats.org/officeDocument/2006/relationships/diagramColors" Target="../diagrams/colors6.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9.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6.png"/><Relationship Id="rId7" Type="http://schemas.openxmlformats.org/officeDocument/2006/relationships/diagramColors" Target="../diagrams/colors7.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24983-78CD-4C73-BF4A-AB53AC0A53C2}"/>
              </a:ext>
            </a:extLst>
          </p:cNvPr>
          <p:cNvSpPr>
            <a:spLocks noGrp="1"/>
          </p:cNvSpPr>
          <p:nvPr>
            <p:ph type="ctrTitle"/>
          </p:nvPr>
        </p:nvSpPr>
        <p:spPr/>
        <p:txBody>
          <a:bodyPr/>
          <a:lstStyle/>
          <a:p>
            <a:r>
              <a:rPr lang="en-GB" dirty="0"/>
              <a:t>Machine Learning</a:t>
            </a:r>
          </a:p>
        </p:txBody>
      </p:sp>
      <p:sp>
        <p:nvSpPr>
          <p:cNvPr id="3" name="Subtitle 2">
            <a:extLst>
              <a:ext uri="{FF2B5EF4-FFF2-40B4-BE49-F238E27FC236}">
                <a16:creationId xmlns:a16="http://schemas.microsoft.com/office/drawing/2014/main" id="{32291A57-FDA1-4C90-A444-856053BBCFA9}"/>
              </a:ext>
            </a:extLst>
          </p:cNvPr>
          <p:cNvSpPr>
            <a:spLocks noGrp="1"/>
          </p:cNvSpPr>
          <p:nvPr>
            <p:ph type="subTitle" idx="1"/>
          </p:nvPr>
        </p:nvSpPr>
        <p:spPr/>
        <p:txBody>
          <a:bodyPr/>
          <a:lstStyle/>
          <a:p>
            <a:r>
              <a:rPr lang="en-GB" dirty="0"/>
              <a:t>Fitting a Simple Linear Regression model in Python</a:t>
            </a:r>
          </a:p>
        </p:txBody>
      </p:sp>
    </p:spTree>
    <p:extLst>
      <p:ext uri="{BB962C8B-B14F-4D97-AF65-F5344CB8AC3E}">
        <p14:creationId xmlns:p14="http://schemas.microsoft.com/office/powerpoint/2010/main" val="4173675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68C5BC3-F183-4F06-874A-6CD12E26DF98}"/>
              </a:ext>
            </a:extLst>
          </p:cNvPr>
          <p:cNvSpPr>
            <a:spLocks noGrp="1"/>
          </p:cNvSpPr>
          <p:nvPr>
            <p:ph type="title"/>
          </p:nvPr>
        </p:nvSpPr>
        <p:spPr>
          <a:xfrm>
            <a:off x="352527" y="191386"/>
            <a:ext cx="11173575" cy="594711"/>
          </a:xfrm>
        </p:spPr>
        <p:txBody>
          <a:bodyPr>
            <a:noAutofit/>
          </a:bodyPr>
          <a:lstStyle/>
          <a:p>
            <a:r>
              <a:rPr lang="en-US" sz="2800" dirty="0"/>
              <a:t>Bibliography</a:t>
            </a:r>
            <a:endParaRPr lang="en-GB" sz="2800" dirty="0"/>
          </a:p>
        </p:txBody>
      </p:sp>
      <p:sp>
        <p:nvSpPr>
          <p:cNvPr id="2" name="TextBox 1">
            <a:extLst>
              <a:ext uri="{FF2B5EF4-FFF2-40B4-BE49-F238E27FC236}">
                <a16:creationId xmlns:a16="http://schemas.microsoft.com/office/drawing/2014/main" id="{3DE1EBD3-62F2-4E9B-927B-9C269F037E14}"/>
              </a:ext>
            </a:extLst>
          </p:cNvPr>
          <p:cNvSpPr txBox="1"/>
          <p:nvPr/>
        </p:nvSpPr>
        <p:spPr>
          <a:xfrm>
            <a:off x="352527" y="786096"/>
            <a:ext cx="11486946" cy="5401479"/>
          </a:xfrm>
          <a:prstGeom prst="rect">
            <a:avLst/>
          </a:prstGeom>
          <a:noFill/>
        </p:spPr>
        <p:txBody>
          <a:bodyPr wrap="square" rtlCol="0">
            <a:spAutoFit/>
          </a:bodyPr>
          <a:lstStyle/>
          <a:p>
            <a:pPr marL="285750" indent="-285750">
              <a:spcAft>
                <a:spcPts val="600"/>
              </a:spcAft>
              <a:buFont typeface="Wingdings" panose="05000000000000000000" pitchFamily="2" charset="2"/>
              <a:buChar char="§"/>
            </a:pPr>
            <a:r>
              <a:rPr lang="en-GB" sz="1100" dirty="0"/>
              <a:t>Pandas.pydata.org. (</a:t>
            </a:r>
            <a:r>
              <a:rPr lang="en-GB" sz="1100" dirty="0" err="1"/>
              <a:t>n.d.</a:t>
            </a:r>
            <a:r>
              <a:rPr lang="en-GB" sz="1100" dirty="0"/>
              <a:t>). </a:t>
            </a:r>
            <a:r>
              <a:rPr lang="en-GB" sz="1100" i="1" dirty="0"/>
              <a:t>Python Data Analysis Library — pandas: Python Data Analysis Library</a:t>
            </a:r>
            <a:r>
              <a:rPr lang="en-GB" sz="1100" dirty="0"/>
              <a:t>. [online] Available at: https://pandas.pydata.org/ [Accessed 5 Dec. 2017].</a:t>
            </a:r>
          </a:p>
          <a:p>
            <a:pPr marL="285750" indent="-285750">
              <a:spcAft>
                <a:spcPts val="600"/>
              </a:spcAft>
              <a:buFont typeface="Wingdings" panose="05000000000000000000" pitchFamily="2" charset="2"/>
              <a:buChar char="§"/>
            </a:pPr>
            <a:r>
              <a:rPr lang="en-GB" sz="1100" dirty="0"/>
              <a:t>Matplotlib.org. (</a:t>
            </a:r>
            <a:r>
              <a:rPr lang="en-GB" sz="1100" dirty="0" err="1"/>
              <a:t>n.d.</a:t>
            </a:r>
            <a:r>
              <a:rPr lang="en-GB" sz="1100" dirty="0"/>
              <a:t>). </a:t>
            </a:r>
            <a:r>
              <a:rPr lang="en-GB" sz="1100" dirty="0" err="1"/>
              <a:t>Pyplot</a:t>
            </a:r>
            <a:r>
              <a:rPr lang="en-GB" sz="1100" dirty="0"/>
              <a:t> tutorial — </a:t>
            </a:r>
            <a:r>
              <a:rPr lang="en-GB" sz="1100" dirty="0" err="1"/>
              <a:t>Matplotlib</a:t>
            </a:r>
            <a:r>
              <a:rPr lang="en-GB" sz="1100" dirty="0"/>
              <a:t> 2.0.2 documentation. [online] Available at: https://matplotlib.org/users/pyplot_tutorial.html [Accessed 5 Dec. 2017].</a:t>
            </a:r>
          </a:p>
          <a:p>
            <a:pPr marL="285750" indent="-285750">
              <a:spcAft>
                <a:spcPts val="600"/>
              </a:spcAft>
              <a:buFont typeface="Wingdings" panose="05000000000000000000" pitchFamily="2" charset="2"/>
              <a:buChar char="§"/>
            </a:pPr>
            <a:r>
              <a:rPr lang="en-US" sz="1100" dirty="0"/>
              <a:t>Scikit-learn.org. (</a:t>
            </a:r>
            <a:r>
              <a:rPr lang="en-GB" sz="1100" dirty="0" err="1"/>
              <a:t>n.d.</a:t>
            </a:r>
            <a:r>
              <a:rPr lang="en-US" sz="1100" dirty="0"/>
              <a:t>). 4.3. Preprocessing data — </a:t>
            </a:r>
            <a:r>
              <a:rPr lang="en-US" sz="1100" dirty="0" err="1"/>
              <a:t>scikit</a:t>
            </a:r>
            <a:r>
              <a:rPr lang="en-US" sz="1100" dirty="0"/>
              <a:t>-learn 0.19.1 documentation. [online] Available at: http://scikit-learn.org/stable/modules/preprocessing.html#preprocessing [Accessed 6 Dec. 2017].</a:t>
            </a:r>
          </a:p>
          <a:p>
            <a:pPr marL="285750" indent="-285750">
              <a:spcAft>
                <a:spcPts val="600"/>
              </a:spcAft>
              <a:buFont typeface="Wingdings" panose="05000000000000000000" pitchFamily="2" charset="2"/>
              <a:buChar char="§"/>
            </a:pPr>
            <a:r>
              <a:rPr lang="en-US" sz="1100" dirty="0"/>
              <a:t>Scikit-learn.org. (</a:t>
            </a:r>
            <a:r>
              <a:rPr lang="en-GB" sz="1100" dirty="0" err="1"/>
              <a:t>n.d.</a:t>
            </a:r>
            <a:r>
              <a:rPr lang="en-US" sz="1100" dirty="0"/>
              <a:t>). </a:t>
            </a:r>
            <a:r>
              <a:rPr lang="en-US" sz="1100" dirty="0" err="1"/>
              <a:t>sklearn.cross_validation.train_test_split</a:t>
            </a:r>
            <a:r>
              <a:rPr lang="en-US" sz="1100" dirty="0"/>
              <a:t> — </a:t>
            </a:r>
            <a:r>
              <a:rPr lang="en-US" sz="1100" dirty="0" err="1"/>
              <a:t>scikit</a:t>
            </a:r>
            <a:r>
              <a:rPr lang="en-US" sz="1100" dirty="0"/>
              <a:t>-learn 0.16.1 documentation. [online] Available at: http://scikit-learn.org/0.16/modules/generated/sklearn.cross_validation.train_test_split.html [Accessed 6 Dec. 2017].</a:t>
            </a:r>
          </a:p>
          <a:p>
            <a:pPr marL="285750" indent="-285750">
              <a:spcAft>
                <a:spcPts val="600"/>
              </a:spcAft>
              <a:buFont typeface="Wingdings" panose="05000000000000000000" pitchFamily="2" charset="2"/>
              <a:buChar char="§"/>
            </a:pPr>
            <a:r>
              <a:rPr lang="en-US" sz="1100" dirty="0"/>
              <a:t>Pandas.pydata.org. (</a:t>
            </a:r>
            <a:r>
              <a:rPr lang="en-GB" sz="1100" dirty="0" err="1"/>
              <a:t>n.d.</a:t>
            </a:r>
            <a:r>
              <a:rPr lang="en-US" sz="1100" dirty="0"/>
              <a:t>). Indexing and Selecting Data — pandas 0.21.0 documentation. [online] Available at: https://pandas.pydata.org/pandas-docs/stable/indexing.html#indexing-integer [Accessed 6 Dec. 2017].</a:t>
            </a:r>
          </a:p>
          <a:p>
            <a:pPr marL="285750" indent="-285750">
              <a:spcAft>
                <a:spcPts val="600"/>
              </a:spcAft>
              <a:buFont typeface="Wingdings" panose="05000000000000000000" pitchFamily="2" charset="2"/>
              <a:buChar char="§"/>
            </a:pPr>
            <a:r>
              <a:rPr lang="en-US" sz="1100" dirty="0"/>
              <a:t>Scikit-learn.org. (</a:t>
            </a:r>
            <a:r>
              <a:rPr lang="en-US" sz="1100" dirty="0" err="1"/>
              <a:t>n.d.</a:t>
            </a:r>
            <a:r>
              <a:rPr lang="en-US" sz="1100" dirty="0"/>
              <a:t>). </a:t>
            </a:r>
            <a:r>
              <a:rPr lang="en-US" sz="1100" i="1" dirty="0"/>
              <a:t>4.3. Preprocessing data — </a:t>
            </a:r>
            <a:r>
              <a:rPr lang="en-US" sz="1100" i="1" dirty="0" err="1"/>
              <a:t>scikit</a:t>
            </a:r>
            <a:r>
              <a:rPr lang="en-US" sz="1100" i="1" dirty="0"/>
              <a:t>-learn 0.19.1 documentation</a:t>
            </a:r>
            <a:r>
              <a:rPr lang="en-US" sz="1100" dirty="0"/>
              <a:t>. [online] Available at: http://scikit-learn.org/stable/modules/preprocessing.html#imputation [Accessed 7 Dec. 2017].</a:t>
            </a:r>
          </a:p>
          <a:p>
            <a:pPr marL="285750" indent="-285750">
              <a:spcAft>
                <a:spcPts val="600"/>
              </a:spcAft>
              <a:buFont typeface="Wingdings" panose="05000000000000000000" pitchFamily="2" charset="2"/>
              <a:buChar char="§"/>
            </a:pPr>
            <a:r>
              <a:rPr lang="en-GB" sz="1100" dirty="0"/>
              <a:t>Scikit-learn.org. (</a:t>
            </a:r>
            <a:r>
              <a:rPr lang="en-GB" sz="1100" dirty="0" err="1"/>
              <a:t>n.d.</a:t>
            </a:r>
            <a:r>
              <a:rPr lang="en-GB" sz="1100" dirty="0"/>
              <a:t>). </a:t>
            </a:r>
            <a:r>
              <a:rPr lang="en-GB" sz="1100" i="1" dirty="0" err="1"/>
              <a:t>sklearn.preprocessing.Imputer</a:t>
            </a:r>
            <a:r>
              <a:rPr lang="en-GB" sz="1100" i="1" dirty="0"/>
              <a:t> — </a:t>
            </a:r>
            <a:r>
              <a:rPr lang="en-GB" sz="1100" i="1" dirty="0" err="1"/>
              <a:t>scikit</a:t>
            </a:r>
            <a:r>
              <a:rPr lang="en-GB" sz="1100" i="1" dirty="0"/>
              <a:t>-learn 0.19.1 documentation</a:t>
            </a:r>
            <a:r>
              <a:rPr lang="en-GB" sz="1100" dirty="0"/>
              <a:t>. [online] Available at: http://scikit-learn.org/stable/modules/generated/sklearn.preprocessing.Imputer.html [Accessed 7 Dec. 2017].</a:t>
            </a:r>
          </a:p>
          <a:p>
            <a:pPr marL="285750" indent="-285750">
              <a:spcAft>
                <a:spcPts val="600"/>
              </a:spcAft>
              <a:buFont typeface="Wingdings" panose="05000000000000000000" pitchFamily="2" charset="2"/>
              <a:buChar char="§"/>
            </a:pPr>
            <a:r>
              <a:rPr lang="en-GB" sz="1100" dirty="0" err="1"/>
              <a:t>scikit</a:t>
            </a:r>
            <a:r>
              <a:rPr lang="en-GB" sz="1100" dirty="0"/>
              <a:t>-learn, F. (</a:t>
            </a:r>
            <a:r>
              <a:rPr lang="en-GB" sz="1100" dirty="0" err="1"/>
              <a:t>n.d.</a:t>
            </a:r>
            <a:r>
              <a:rPr lang="en-GB" sz="1100" dirty="0"/>
              <a:t>). </a:t>
            </a:r>
            <a:r>
              <a:rPr lang="en-GB" sz="1100" i="1" dirty="0"/>
              <a:t>Fitting data vs. transforming data in </a:t>
            </a:r>
            <a:r>
              <a:rPr lang="en-GB" sz="1100" i="1" dirty="0" err="1"/>
              <a:t>scikit</a:t>
            </a:r>
            <a:r>
              <a:rPr lang="en-GB" sz="1100" i="1" dirty="0"/>
              <a:t>-learn</a:t>
            </a:r>
            <a:r>
              <a:rPr lang="en-GB" sz="1100" dirty="0"/>
              <a:t>. [online] Stackoverflow.com. Available at: https://stackoverflow.com/questions/31572487/fitting-data-vs-transforming-data-in-scikit-learn [Accessed 7 Dec. 2017].</a:t>
            </a:r>
          </a:p>
          <a:p>
            <a:pPr marL="285750" indent="-285750">
              <a:spcAft>
                <a:spcPts val="600"/>
              </a:spcAft>
              <a:buFont typeface="Wingdings" panose="05000000000000000000" pitchFamily="2" charset="2"/>
              <a:buChar char="§"/>
            </a:pPr>
            <a:r>
              <a:rPr lang="en-US" sz="1100" dirty="0"/>
              <a:t>Towards Data Science. (</a:t>
            </a:r>
            <a:r>
              <a:rPr lang="en-US" sz="1100" dirty="0" err="1"/>
              <a:t>n.d.</a:t>
            </a:r>
            <a:r>
              <a:rPr lang="en-US" sz="1100" dirty="0"/>
              <a:t>). </a:t>
            </a:r>
            <a:r>
              <a:rPr lang="en-US" sz="1100" i="1" dirty="0"/>
              <a:t>Train/Test Split and Cross Validation in Python – Towards Data Science</a:t>
            </a:r>
            <a:r>
              <a:rPr lang="en-US" sz="1100" dirty="0"/>
              <a:t>. [online] Available at: https://towardsdatascience.com/train-test-split-and-cross-validation-in-python-80b61beca4b6 [Accessed 7 Dec. 2017].</a:t>
            </a:r>
          </a:p>
          <a:p>
            <a:pPr marL="285750" indent="-285750">
              <a:spcAft>
                <a:spcPts val="600"/>
              </a:spcAft>
              <a:buFont typeface="Wingdings" panose="05000000000000000000" pitchFamily="2" charset="2"/>
              <a:buChar char="§"/>
            </a:pPr>
            <a:r>
              <a:rPr lang="en-US" sz="1100" dirty="0"/>
              <a:t>set?, W. (</a:t>
            </a:r>
            <a:r>
              <a:rPr lang="en-US" sz="1100" dirty="0" err="1"/>
              <a:t>n.d.</a:t>
            </a:r>
            <a:r>
              <a:rPr lang="en-US" sz="1100" dirty="0"/>
              <a:t>). </a:t>
            </a:r>
            <a:r>
              <a:rPr lang="en-US" sz="1100" i="1" dirty="0"/>
              <a:t>What is the difference between test set and validation set?</a:t>
            </a:r>
            <a:r>
              <a:rPr lang="en-US" sz="1100" dirty="0"/>
              <a:t>. [online] Stats.stackexchange.com. Available at: https://stats.stackexchange.com/questions/19048/what-is-the-difference-between-test-set-and-validation-set [Accessed 7 Dec. 2017].</a:t>
            </a:r>
          </a:p>
          <a:p>
            <a:pPr marL="285750" indent="-285750">
              <a:spcAft>
                <a:spcPts val="600"/>
              </a:spcAft>
              <a:buFont typeface="Wingdings" panose="05000000000000000000" pitchFamily="2" charset="2"/>
              <a:buChar char="§"/>
            </a:pPr>
            <a:r>
              <a:rPr lang="en-US" sz="1100" dirty="0"/>
              <a:t>En.wikipedia.org. (</a:t>
            </a:r>
            <a:r>
              <a:rPr lang="en-US" sz="1100" dirty="0" err="1"/>
              <a:t>n.d.</a:t>
            </a:r>
            <a:r>
              <a:rPr lang="en-US" sz="1100" dirty="0"/>
              <a:t>). </a:t>
            </a:r>
            <a:r>
              <a:rPr lang="en-US" sz="1100" i="1" dirty="0"/>
              <a:t>Curve fitting</a:t>
            </a:r>
            <a:r>
              <a:rPr lang="en-US" sz="1100" dirty="0"/>
              <a:t>. [online] Available at: https://en.wikipedia.org/wiki/Curve_fitting [Accessed 7 Dec. 2017].</a:t>
            </a:r>
          </a:p>
          <a:p>
            <a:pPr marL="285750" indent="-285750">
              <a:spcAft>
                <a:spcPts val="600"/>
              </a:spcAft>
              <a:buFont typeface="Wingdings" panose="05000000000000000000" pitchFamily="2" charset="2"/>
              <a:buChar char="§"/>
            </a:pPr>
            <a:r>
              <a:rPr lang="en-US" sz="1100" dirty="0"/>
              <a:t>quora.com. (</a:t>
            </a:r>
            <a:r>
              <a:rPr lang="en-US" sz="1100" dirty="0" err="1"/>
              <a:t>n.d.</a:t>
            </a:r>
            <a:r>
              <a:rPr lang="en-US" sz="1100" dirty="0"/>
              <a:t>). </a:t>
            </a:r>
            <a:r>
              <a:rPr lang="en-US" sz="1100" i="1" dirty="0"/>
              <a:t>What does fitting a model mean in data science?</a:t>
            </a:r>
            <a:r>
              <a:rPr lang="en-US" sz="1100" dirty="0"/>
              <a:t>. [online] Available at: https://www.quora.com/What-does-fitting-a-model-mean-in-data-science [Accessed 7 Dec. 2017].</a:t>
            </a:r>
          </a:p>
          <a:p>
            <a:pPr marL="285750" indent="-285750">
              <a:spcAft>
                <a:spcPts val="600"/>
              </a:spcAft>
              <a:buFont typeface="Wingdings" panose="05000000000000000000" pitchFamily="2" charset="2"/>
              <a:buChar char="§"/>
            </a:pPr>
            <a:r>
              <a:rPr lang="en-US" sz="1100" dirty="0"/>
              <a:t>En.wikipedia.org. (</a:t>
            </a:r>
            <a:r>
              <a:rPr lang="en-US" sz="1100" dirty="0" err="1"/>
              <a:t>n.d.</a:t>
            </a:r>
            <a:r>
              <a:rPr lang="en-US" sz="1100" dirty="0"/>
              <a:t>). </a:t>
            </a:r>
            <a:r>
              <a:rPr lang="en-US" sz="1100" i="1" dirty="0"/>
              <a:t>Linear regression</a:t>
            </a:r>
            <a:r>
              <a:rPr lang="en-US" sz="1100" dirty="0"/>
              <a:t>. [online] Available at: https://en.wikipedia.org/wiki/Linear_regression [Accessed 7 Dec. 2017].</a:t>
            </a:r>
          </a:p>
          <a:p>
            <a:pPr marL="285750" indent="-285750">
              <a:spcAft>
                <a:spcPts val="600"/>
              </a:spcAft>
              <a:buFont typeface="Wingdings" panose="05000000000000000000" pitchFamily="2" charset="2"/>
              <a:buChar char="§"/>
            </a:pPr>
            <a:r>
              <a:rPr lang="en-US" sz="1100" dirty="0"/>
              <a:t>Eremenko, K. and de </a:t>
            </a:r>
            <a:r>
              <a:rPr lang="en-US" sz="1100" dirty="0" err="1"/>
              <a:t>Ponteves</a:t>
            </a:r>
            <a:r>
              <a:rPr lang="en-US" sz="1100" dirty="0"/>
              <a:t>, H. (</a:t>
            </a:r>
            <a:r>
              <a:rPr lang="en-US" sz="1100" dirty="0" err="1"/>
              <a:t>n.d.</a:t>
            </a:r>
            <a:r>
              <a:rPr lang="en-US" sz="1100" dirty="0"/>
              <a:t>). </a:t>
            </a:r>
            <a:r>
              <a:rPr lang="en-US" sz="1100" i="1" dirty="0"/>
              <a:t>Simple Linear Regression in Python - Step 4</a:t>
            </a:r>
            <a:r>
              <a:rPr lang="en-US" sz="1100" dirty="0"/>
              <a:t>. [video] Available at: https://www.udemy.com/machinelearning/learn/v4/t/lecture/5768342?start=0 [Accessed 7 Dec. 2017].</a:t>
            </a:r>
          </a:p>
          <a:p>
            <a:pPr marL="285750" indent="-285750">
              <a:spcAft>
                <a:spcPts val="600"/>
              </a:spcAft>
              <a:buFont typeface="Wingdings" panose="05000000000000000000" pitchFamily="2" charset="2"/>
              <a:buChar char="§"/>
            </a:pPr>
            <a:endParaRPr lang="en-GB" sz="1100" dirty="0"/>
          </a:p>
        </p:txBody>
      </p:sp>
    </p:spTree>
    <p:extLst>
      <p:ext uri="{BB962C8B-B14F-4D97-AF65-F5344CB8AC3E}">
        <p14:creationId xmlns:p14="http://schemas.microsoft.com/office/powerpoint/2010/main" val="2773217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24983-78CD-4C73-BF4A-AB53AC0A53C2}"/>
              </a:ext>
            </a:extLst>
          </p:cNvPr>
          <p:cNvSpPr>
            <a:spLocks noGrp="1"/>
          </p:cNvSpPr>
          <p:nvPr>
            <p:ph type="ctrTitle"/>
          </p:nvPr>
        </p:nvSpPr>
        <p:spPr/>
        <p:txBody>
          <a:bodyPr/>
          <a:lstStyle/>
          <a:p>
            <a:r>
              <a:rPr lang="en-GB" dirty="0"/>
              <a:t>Thank you for your time!!</a:t>
            </a:r>
          </a:p>
        </p:txBody>
      </p:sp>
    </p:spTree>
    <p:extLst>
      <p:ext uri="{BB962C8B-B14F-4D97-AF65-F5344CB8AC3E}">
        <p14:creationId xmlns:p14="http://schemas.microsoft.com/office/powerpoint/2010/main" val="330916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Diagram 15">
            <a:extLst>
              <a:ext uri="{FF2B5EF4-FFF2-40B4-BE49-F238E27FC236}">
                <a16:creationId xmlns:a16="http://schemas.microsoft.com/office/drawing/2014/main" id="{4A1F1175-05F1-441A-9A69-059DBB05ECA5}"/>
              </a:ext>
            </a:extLst>
          </p:cNvPr>
          <p:cNvGraphicFramePr/>
          <p:nvPr>
            <p:extLst>
              <p:ext uri="{D42A27DB-BD31-4B8C-83A1-F6EECF244321}">
                <p14:modId xmlns:p14="http://schemas.microsoft.com/office/powerpoint/2010/main" val="506244354"/>
              </p:ext>
            </p:extLst>
          </p:nvPr>
        </p:nvGraphicFramePr>
        <p:xfrm>
          <a:off x="336550" y="768600"/>
          <a:ext cx="11518900" cy="5092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Rectangle: Rounded Corners 16">
            <a:extLst>
              <a:ext uri="{FF2B5EF4-FFF2-40B4-BE49-F238E27FC236}">
                <a16:creationId xmlns:a16="http://schemas.microsoft.com/office/drawing/2014/main" id="{5C12A325-ED37-4E03-A1A5-1F86629B8934}"/>
              </a:ext>
            </a:extLst>
          </p:cNvPr>
          <p:cNvSpPr/>
          <p:nvPr/>
        </p:nvSpPr>
        <p:spPr>
          <a:xfrm rot="10800000" flipV="1">
            <a:off x="336549" y="5909400"/>
            <a:ext cx="11518899" cy="72000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prstClr val="black">
                    <a:hueOff val="0"/>
                    <a:satOff val="0"/>
                    <a:lumOff val="0"/>
                    <a:alphaOff val="0"/>
                  </a:prstClr>
                </a:solidFill>
                <a:latin typeface="Calibri" panose="020F0502020204030204"/>
              </a:rPr>
              <a:t>At the end of this session, we should be able to create a Simple Linear Regression model in Python which could be used to predict the values of the dependent variable based on the values of the independent variable</a:t>
            </a:r>
          </a:p>
        </p:txBody>
      </p:sp>
      <p:sp>
        <p:nvSpPr>
          <p:cNvPr id="2" name="Title 1">
            <a:extLst>
              <a:ext uri="{FF2B5EF4-FFF2-40B4-BE49-F238E27FC236}">
                <a16:creationId xmlns:a16="http://schemas.microsoft.com/office/drawing/2014/main" id="{BE3CEB77-2842-4CC3-93CE-03C1BF62285A}"/>
              </a:ext>
            </a:extLst>
          </p:cNvPr>
          <p:cNvSpPr>
            <a:spLocks noGrp="1"/>
          </p:cNvSpPr>
          <p:nvPr>
            <p:ph type="title"/>
          </p:nvPr>
        </p:nvSpPr>
        <p:spPr>
          <a:xfrm>
            <a:off x="336548" y="228599"/>
            <a:ext cx="11518900" cy="540001"/>
          </a:xfrm>
        </p:spPr>
        <p:txBody>
          <a:bodyPr>
            <a:normAutofit/>
          </a:bodyPr>
          <a:lstStyle/>
          <a:p>
            <a:r>
              <a:rPr lang="en-GB" sz="2800" dirty="0"/>
              <a:t>Plan of the session - Agenda</a:t>
            </a:r>
          </a:p>
        </p:txBody>
      </p:sp>
    </p:spTree>
    <p:extLst>
      <p:ext uri="{BB962C8B-B14F-4D97-AF65-F5344CB8AC3E}">
        <p14:creationId xmlns:p14="http://schemas.microsoft.com/office/powerpoint/2010/main" val="847687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Diagram 19">
            <a:extLst>
              <a:ext uri="{FF2B5EF4-FFF2-40B4-BE49-F238E27FC236}">
                <a16:creationId xmlns:a16="http://schemas.microsoft.com/office/drawing/2014/main" id="{B633A88D-680D-4361-BE98-6E8575D7DB4A}"/>
              </a:ext>
            </a:extLst>
          </p:cNvPr>
          <p:cNvGraphicFramePr/>
          <p:nvPr>
            <p:extLst>
              <p:ext uri="{D42A27DB-BD31-4B8C-83A1-F6EECF244321}">
                <p14:modId xmlns:p14="http://schemas.microsoft.com/office/powerpoint/2010/main" val="3455162896"/>
              </p:ext>
            </p:extLst>
          </p:nvPr>
        </p:nvGraphicFramePr>
        <p:xfrm>
          <a:off x="336550" y="768599"/>
          <a:ext cx="11525250" cy="4044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a:extLst>
              <a:ext uri="{FF2B5EF4-FFF2-40B4-BE49-F238E27FC236}">
                <a16:creationId xmlns:a16="http://schemas.microsoft.com/office/drawing/2014/main" id="{E7667FF7-017D-4BCD-953E-92A1A112003F}"/>
              </a:ext>
            </a:extLst>
          </p:cNvPr>
          <p:cNvPicPr>
            <a:picLocks noChangeAspect="1"/>
          </p:cNvPicPr>
          <p:nvPr/>
        </p:nvPicPr>
        <p:blipFill>
          <a:blip r:embed="rId7"/>
          <a:stretch>
            <a:fillRect/>
          </a:stretch>
        </p:blipFill>
        <p:spPr>
          <a:xfrm>
            <a:off x="336549" y="5152102"/>
            <a:ext cx="6274118" cy="866775"/>
          </a:xfrm>
          <a:prstGeom prst="rect">
            <a:avLst/>
          </a:prstGeom>
          <a:ln w="19050">
            <a:solidFill>
              <a:schemeClr val="tx1"/>
            </a:solidFill>
          </a:ln>
        </p:spPr>
      </p:pic>
      <p:pic>
        <p:nvPicPr>
          <p:cNvPr id="3" name="Picture 2">
            <a:extLst>
              <a:ext uri="{FF2B5EF4-FFF2-40B4-BE49-F238E27FC236}">
                <a16:creationId xmlns:a16="http://schemas.microsoft.com/office/drawing/2014/main" id="{50969358-AB19-4EEC-A234-20FCA1556394}"/>
              </a:ext>
            </a:extLst>
          </p:cNvPr>
          <p:cNvPicPr>
            <a:picLocks noChangeAspect="1"/>
          </p:cNvPicPr>
          <p:nvPr/>
        </p:nvPicPr>
        <p:blipFill>
          <a:blip r:embed="rId8"/>
          <a:stretch>
            <a:fillRect/>
          </a:stretch>
        </p:blipFill>
        <p:spPr>
          <a:xfrm>
            <a:off x="6927606" y="4908716"/>
            <a:ext cx="4829175" cy="1605757"/>
          </a:xfrm>
          <a:prstGeom prst="rect">
            <a:avLst/>
          </a:prstGeom>
          <a:ln w="19050">
            <a:solidFill>
              <a:schemeClr val="tx1"/>
            </a:solidFill>
          </a:ln>
        </p:spPr>
      </p:pic>
      <p:sp>
        <p:nvSpPr>
          <p:cNvPr id="5" name="TextBox 4">
            <a:extLst>
              <a:ext uri="{FF2B5EF4-FFF2-40B4-BE49-F238E27FC236}">
                <a16:creationId xmlns:a16="http://schemas.microsoft.com/office/drawing/2014/main" id="{0CA7D49A-F04D-4449-9C80-2FA0351EE1E3}"/>
              </a:ext>
            </a:extLst>
          </p:cNvPr>
          <p:cNvSpPr txBox="1"/>
          <p:nvPr/>
        </p:nvSpPr>
        <p:spPr>
          <a:xfrm>
            <a:off x="2764920" y="6061890"/>
            <a:ext cx="1417376" cy="338554"/>
          </a:xfrm>
          <a:prstGeom prst="rect">
            <a:avLst/>
          </a:prstGeom>
          <a:noFill/>
        </p:spPr>
        <p:txBody>
          <a:bodyPr wrap="none" rtlCol="0">
            <a:spAutoFit/>
          </a:bodyPr>
          <a:lstStyle/>
          <a:p>
            <a:r>
              <a:rPr lang="en-GB" sz="1600" dirty="0"/>
              <a:t>Code snippet</a:t>
            </a:r>
          </a:p>
        </p:txBody>
      </p:sp>
      <p:sp>
        <p:nvSpPr>
          <p:cNvPr id="7" name="TextBox 6">
            <a:extLst>
              <a:ext uri="{FF2B5EF4-FFF2-40B4-BE49-F238E27FC236}">
                <a16:creationId xmlns:a16="http://schemas.microsoft.com/office/drawing/2014/main" id="{24826A8B-AFE4-4306-8C82-EE2A479B296D}"/>
              </a:ext>
            </a:extLst>
          </p:cNvPr>
          <p:cNvSpPr txBox="1"/>
          <p:nvPr/>
        </p:nvSpPr>
        <p:spPr>
          <a:xfrm>
            <a:off x="8880367" y="6514473"/>
            <a:ext cx="923651" cy="338554"/>
          </a:xfrm>
          <a:prstGeom prst="rect">
            <a:avLst/>
          </a:prstGeom>
          <a:noFill/>
        </p:spPr>
        <p:txBody>
          <a:bodyPr wrap="none" rtlCol="0">
            <a:spAutoFit/>
          </a:bodyPr>
          <a:lstStyle/>
          <a:p>
            <a:r>
              <a:rPr lang="en-GB" sz="1600" dirty="0"/>
              <a:t>Console</a:t>
            </a:r>
          </a:p>
        </p:txBody>
      </p:sp>
      <p:sp>
        <p:nvSpPr>
          <p:cNvPr id="12" name="Title 11">
            <a:extLst>
              <a:ext uri="{FF2B5EF4-FFF2-40B4-BE49-F238E27FC236}">
                <a16:creationId xmlns:a16="http://schemas.microsoft.com/office/drawing/2014/main" id="{638979BB-55BE-4A67-93F7-FC00998E2809}"/>
              </a:ext>
            </a:extLst>
          </p:cNvPr>
          <p:cNvSpPr>
            <a:spLocks noGrp="1"/>
          </p:cNvSpPr>
          <p:nvPr>
            <p:ph type="title"/>
          </p:nvPr>
        </p:nvSpPr>
        <p:spPr>
          <a:xfrm>
            <a:off x="336550" y="196851"/>
            <a:ext cx="11518900" cy="558800"/>
          </a:xfrm>
        </p:spPr>
        <p:txBody>
          <a:bodyPr>
            <a:normAutofit/>
          </a:bodyPr>
          <a:lstStyle/>
          <a:p>
            <a:r>
              <a:rPr lang="en-GB" sz="2800" dirty="0"/>
              <a:t>Step 1: Import the libraries</a:t>
            </a:r>
          </a:p>
        </p:txBody>
      </p:sp>
    </p:spTree>
    <p:extLst>
      <p:ext uri="{BB962C8B-B14F-4D97-AF65-F5344CB8AC3E}">
        <p14:creationId xmlns:p14="http://schemas.microsoft.com/office/powerpoint/2010/main" val="1902464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A7D49A-F04D-4449-9C80-2FA0351EE1E3}"/>
              </a:ext>
            </a:extLst>
          </p:cNvPr>
          <p:cNvSpPr txBox="1"/>
          <p:nvPr/>
        </p:nvSpPr>
        <p:spPr>
          <a:xfrm>
            <a:off x="1846512" y="1482761"/>
            <a:ext cx="1417376" cy="338554"/>
          </a:xfrm>
          <a:prstGeom prst="rect">
            <a:avLst/>
          </a:prstGeom>
          <a:noFill/>
        </p:spPr>
        <p:txBody>
          <a:bodyPr wrap="none" rtlCol="0">
            <a:spAutoFit/>
          </a:bodyPr>
          <a:lstStyle/>
          <a:p>
            <a:r>
              <a:rPr lang="en-GB" sz="1600" dirty="0"/>
              <a:t>Code snippet</a:t>
            </a:r>
          </a:p>
        </p:txBody>
      </p:sp>
      <p:pic>
        <p:nvPicPr>
          <p:cNvPr id="9" name="Picture 8">
            <a:extLst>
              <a:ext uri="{FF2B5EF4-FFF2-40B4-BE49-F238E27FC236}">
                <a16:creationId xmlns:a16="http://schemas.microsoft.com/office/drawing/2014/main" id="{852CA5F5-9A5B-4A9A-BE24-D578C3CD7928}"/>
              </a:ext>
            </a:extLst>
          </p:cNvPr>
          <p:cNvPicPr>
            <a:picLocks noChangeAspect="1"/>
          </p:cNvPicPr>
          <p:nvPr/>
        </p:nvPicPr>
        <p:blipFill>
          <a:blip r:embed="rId2"/>
          <a:stretch>
            <a:fillRect/>
          </a:stretch>
        </p:blipFill>
        <p:spPr>
          <a:xfrm>
            <a:off x="330200" y="861833"/>
            <a:ext cx="4822984" cy="656273"/>
          </a:xfrm>
          <a:prstGeom prst="rect">
            <a:avLst/>
          </a:prstGeom>
          <a:ln w="28575">
            <a:solidFill>
              <a:schemeClr val="tx1"/>
            </a:solidFill>
          </a:ln>
        </p:spPr>
      </p:pic>
      <p:sp>
        <p:nvSpPr>
          <p:cNvPr id="16" name="TextBox 15">
            <a:extLst>
              <a:ext uri="{FF2B5EF4-FFF2-40B4-BE49-F238E27FC236}">
                <a16:creationId xmlns:a16="http://schemas.microsoft.com/office/drawing/2014/main" id="{7946E9BB-CBB0-4E8E-BEE6-12B20E6D2F85}"/>
              </a:ext>
            </a:extLst>
          </p:cNvPr>
          <p:cNvSpPr txBox="1"/>
          <p:nvPr/>
        </p:nvSpPr>
        <p:spPr>
          <a:xfrm>
            <a:off x="4048374" y="5506253"/>
            <a:ext cx="1739579" cy="338554"/>
          </a:xfrm>
          <a:prstGeom prst="rect">
            <a:avLst/>
          </a:prstGeom>
          <a:noFill/>
        </p:spPr>
        <p:txBody>
          <a:bodyPr wrap="none" rtlCol="0">
            <a:spAutoFit/>
          </a:bodyPr>
          <a:lstStyle/>
          <a:p>
            <a:r>
              <a:rPr lang="en-GB" sz="1600" dirty="0"/>
              <a:t>Data in CSV file</a:t>
            </a:r>
          </a:p>
        </p:txBody>
      </p:sp>
      <p:sp>
        <p:nvSpPr>
          <p:cNvPr id="17" name="TextBox 16">
            <a:extLst>
              <a:ext uri="{FF2B5EF4-FFF2-40B4-BE49-F238E27FC236}">
                <a16:creationId xmlns:a16="http://schemas.microsoft.com/office/drawing/2014/main" id="{ADC40988-0C8E-4AE5-873C-F0075F1C6953}"/>
              </a:ext>
            </a:extLst>
          </p:cNvPr>
          <p:cNvSpPr txBox="1"/>
          <p:nvPr/>
        </p:nvSpPr>
        <p:spPr>
          <a:xfrm>
            <a:off x="8117803" y="5467117"/>
            <a:ext cx="1826141" cy="338554"/>
          </a:xfrm>
          <a:prstGeom prst="rect">
            <a:avLst/>
          </a:prstGeom>
          <a:noFill/>
        </p:spPr>
        <p:txBody>
          <a:bodyPr wrap="none" rtlCol="0">
            <a:spAutoFit/>
          </a:bodyPr>
          <a:lstStyle/>
          <a:p>
            <a:r>
              <a:rPr lang="en-GB" sz="1600" dirty="0"/>
              <a:t>Imported dataset</a:t>
            </a:r>
          </a:p>
        </p:txBody>
      </p:sp>
      <p:sp>
        <p:nvSpPr>
          <p:cNvPr id="18" name="Rectangle: Rounded Corners 17">
            <a:extLst>
              <a:ext uri="{FF2B5EF4-FFF2-40B4-BE49-F238E27FC236}">
                <a16:creationId xmlns:a16="http://schemas.microsoft.com/office/drawing/2014/main" id="{82D267FF-8DC4-4509-AA20-477C4CDF4ABA}"/>
              </a:ext>
            </a:extLst>
          </p:cNvPr>
          <p:cNvSpPr/>
          <p:nvPr/>
        </p:nvSpPr>
        <p:spPr>
          <a:xfrm rot="10800000" flipV="1">
            <a:off x="336549" y="5909400"/>
            <a:ext cx="11518899" cy="72000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prstClr val="black">
                    <a:hueOff val="0"/>
                    <a:satOff val="0"/>
                    <a:lumOff val="0"/>
                    <a:alphaOff val="0"/>
                  </a:prstClr>
                </a:solidFill>
                <a:latin typeface="Calibri" panose="020F0502020204030204"/>
              </a:rPr>
              <a:t>Notice that the imported dataset has the value ‘nan’ in the cells that were blank in the datasheet. These cells would later be modified as part of handling the missing data.</a:t>
            </a:r>
          </a:p>
        </p:txBody>
      </p:sp>
      <p:sp>
        <p:nvSpPr>
          <p:cNvPr id="2" name="Title 1">
            <a:extLst>
              <a:ext uri="{FF2B5EF4-FFF2-40B4-BE49-F238E27FC236}">
                <a16:creationId xmlns:a16="http://schemas.microsoft.com/office/drawing/2014/main" id="{AB96F275-2AD6-41EF-B3C3-26713DEBE621}"/>
              </a:ext>
            </a:extLst>
          </p:cNvPr>
          <p:cNvSpPr>
            <a:spLocks noGrp="1"/>
          </p:cNvSpPr>
          <p:nvPr>
            <p:ph type="title"/>
          </p:nvPr>
        </p:nvSpPr>
        <p:spPr>
          <a:xfrm>
            <a:off x="330200" y="228599"/>
            <a:ext cx="11525248" cy="508001"/>
          </a:xfrm>
        </p:spPr>
        <p:txBody>
          <a:bodyPr>
            <a:noAutofit/>
          </a:bodyPr>
          <a:lstStyle/>
          <a:p>
            <a:r>
              <a:rPr lang="en-GB" sz="2800" dirty="0"/>
              <a:t>Step 2: Import the dataset</a:t>
            </a:r>
          </a:p>
        </p:txBody>
      </p:sp>
      <p:sp>
        <p:nvSpPr>
          <p:cNvPr id="6" name="Speech Bubble: Rectangle with Corners Rounded 5">
            <a:extLst>
              <a:ext uri="{FF2B5EF4-FFF2-40B4-BE49-F238E27FC236}">
                <a16:creationId xmlns:a16="http://schemas.microsoft.com/office/drawing/2014/main" id="{D04DA959-053D-40E0-AED6-8A7F6E88CF88}"/>
              </a:ext>
            </a:extLst>
          </p:cNvPr>
          <p:cNvSpPr/>
          <p:nvPr/>
        </p:nvSpPr>
        <p:spPr>
          <a:xfrm>
            <a:off x="330199" y="1925044"/>
            <a:ext cx="2278321" cy="366761"/>
          </a:xfrm>
          <a:prstGeom prst="wedgeRoundRectCallout">
            <a:avLst>
              <a:gd name="adj1" fmla="val -502"/>
              <a:gd name="adj2" fmla="val -219684"/>
              <a:gd name="adj3" fmla="val 16667"/>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bg1"/>
                </a:solidFill>
              </a:rPr>
              <a:t>Alias for Pandas library</a:t>
            </a:r>
          </a:p>
        </p:txBody>
      </p:sp>
      <p:pic>
        <p:nvPicPr>
          <p:cNvPr id="19" name="Picture 18">
            <a:extLst>
              <a:ext uri="{FF2B5EF4-FFF2-40B4-BE49-F238E27FC236}">
                <a16:creationId xmlns:a16="http://schemas.microsoft.com/office/drawing/2014/main" id="{E95FC203-3AFF-474C-98E6-5B924D06A105}"/>
              </a:ext>
            </a:extLst>
          </p:cNvPr>
          <p:cNvPicPr>
            <a:picLocks noChangeAspect="1"/>
          </p:cNvPicPr>
          <p:nvPr/>
        </p:nvPicPr>
        <p:blipFill>
          <a:blip r:embed="rId3"/>
          <a:stretch>
            <a:fillRect/>
          </a:stretch>
        </p:blipFill>
        <p:spPr>
          <a:xfrm>
            <a:off x="3569423" y="1797658"/>
            <a:ext cx="2697480" cy="3617595"/>
          </a:xfrm>
          <a:prstGeom prst="rect">
            <a:avLst/>
          </a:prstGeom>
          <a:ln w="28575">
            <a:solidFill>
              <a:schemeClr val="tx1"/>
            </a:solidFill>
          </a:ln>
        </p:spPr>
      </p:pic>
      <p:pic>
        <p:nvPicPr>
          <p:cNvPr id="20" name="Picture 19">
            <a:extLst>
              <a:ext uri="{FF2B5EF4-FFF2-40B4-BE49-F238E27FC236}">
                <a16:creationId xmlns:a16="http://schemas.microsoft.com/office/drawing/2014/main" id="{0A85385B-1043-43B9-845B-531C9B90091E}"/>
              </a:ext>
            </a:extLst>
          </p:cNvPr>
          <p:cNvPicPr>
            <a:picLocks noChangeAspect="1"/>
          </p:cNvPicPr>
          <p:nvPr/>
        </p:nvPicPr>
        <p:blipFill>
          <a:blip r:embed="rId4"/>
          <a:stretch>
            <a:fillRect/>
          </a:stretch>
        </p:blipFill>
        <p:spPr>
          <a:xfrm>
            <a:off x="6669496" y="563218"/>
            <a:ext cx="4720590" cy="4852035"/>
          </a:xfrm>
          <a:prstGeom prst="rect">
            <a:avLst/>
          </a:prstGeom>
          <a:ln w="28575">
            <a:solidFill>
              <a:schemeClr val="tx1"/>
            </a:solidFill>
          </a:ln>
        </p:spPr>
      </p:pic>
      <p:sp>
        <p:nvSpPr>
          <p:cNvPr id="14" name="Rectangle 13">
            <a:extLst>
              <a:ext uri="{FF2B5EF4-FFF2-40B4-BE49-F238E27FC236}">
                <a16:creationId xmlns:a16="http://schemas.microsoft.com/office/drawing/2014/main" id="{F29F8051-7DAE-44D3-92C1-B39C5D457488}"/>
              </a:ext>
            </a:extLst>
          </p:cNvPr>
          <p:cNvSpPr/>
          <p:nvPr/>
        </p:nvSpPr>
        <p:spPr>
          <a:xfrm flipV="1">
            <a:off x="7414517" y="3799366"/>
            <a:ext cx="1094798" cy="2055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0B1EC936-0C40-4E03-8320-D1632E59B75C}"/>
              </a:ext>
            </a:extLst>
          </p:cNvPr>
          <p:cNvSpPr/>
          <p:nvPr/>
        </p:nvSpPr>
        <p:spPr>
          <a:xfrm flipV="1">
            <a:off x="8577713" y="3303181"/>
            <a:ext cx="1094798" cy="2197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3158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ADC40988-0C8E-4AE5-873C-F0075F1C6953}"/>
              </a:ext>
            </a:extLst>
          </p:cNvPr>
          <p:cNvSpPr txBox="1"/>
          <p:nvPr/>
        </p:nvSpPr>
        <p:spPr>
          <a:xfrm>
            <a:off x="8033275" y="5966997"/>
            <a:ext cx="2332690" cy="338554"/>
          </a:xfrm>
          <a:prstGeom prst="rect">
            <a:avLst/>
          </a:prstGeom>
          <a:noFill/>
        </p:spPr>
        <p:txBody>
          <a:bodyPr wrap="none" rtlCol="0">
            <a:spAutoFit/>
          </a:bodyPr>
          <a:lstStyle/>
          <a:p>
            <a:r>
              <a:rPr lang="en-GB" sz="1600" dirty="0"/>
              <a:t>Variable explorer view</a:t>
            </a:r>
          </a:p>
        </p:txBody>
      </p:sp>
      <p:pic>
        <p:nvPicPr>
          <p:cNvPr id="2" name="Picture 1">
            <a:extLst>
              <a:ext uri="{FF2B5EF4-FFF2-40B4-BE49-F238E27FC236}">
                <a16:creationId xmlns:a16="http://schemas.microsoft.com/office/drawing/2014/main" id="{F5E56A40-8B66-4CF3-8256-50D54C906B09}"/>
              </a:ext>
            </a:extLst>
          </p:cNvPr>
          <p:cNvPicPr>
            <a:picLocks noChangeAspect="1"/>
          </p:cNvPicPr>
          <p:nvPr/>
        </p:nvPicPr>
        <p:blipFill>
          <a:blip r:embed="rId2"/>
          <a:stretch>
            <a:fillRect/>
          </a:stretch>
        </p:blipFill>
        <p:spPr>
          <a:xfrm>
            <a:off x="451764" y="1014347"/>
            <a:ext cx="5794058" cy="886778"/>
          </a:xfrm>
          <a:prstGeom prst="rect">
            <a:avLst/>
          </a:prstGeom>
          <a:ln w="28575">
            <a:solidFill>
              <a:schemeClr val="tx1"/>
            </a:solidFill>
          </a:ln>
        </p:spPr>
      </p:pic>
      <p:pic>
        <p:nvPicPr>
          <p:cNvPr id="3" name="Picture 2">
            <a:extLst>
              <a:ext uri="{FF2B5EF4-FFF2-40B4-BE49-F238E27FC236}">
                <a16:creationId xmlns:a16="http://schemas.microsoft.com/office/drawing/2014/main" id="{C9AA3AEA-180F-4EF6-BCF4-FBB8890EC327}"/>
              </a:ext>
            </a:extLst>
          </p:cNvPr>
          <p:cNvPicPr>
            <a:picLocks noChangeAspect="1"/>
          </p:cNvPicPr>
          <p:nvPr/>
        </p:nvPicPr>
        <p:blipFill>
          <a:blip r:embed="rId3"/>
          <a:stretch>
            <a:fillRect/>
          </a:stretch>
        </p:blipFill>
        <p:spPr>
          <a:xfrm>
            <a:off x="6873139" y="1014347"/>
            <a:ext cx="4652963" cy="4724400"/>
          </a:xfrm>
          <a:prstGeom prst="rect">
            <a:avLst/>
          </a:prstGeom>
          <a:ln w="28575">
            <a:solidFill>
              <a:schemeClr val="tx1"/>
            </a:solidFill>
          </a:ln>
        </p:spPr>
      </p:pic>
      <p:sp>
        <p:nvSpPr>
          <p:cNvPr id="6" name="Title 5">
            <a:extLst>
              <a:ext uri="{FF2B5EF4-FFF2-40B4-BE49-F238E27FC236}">
                <a16:creationId xmlns:a16="http://schemas.microsoft.com/office/drawing/2014/main" id="{268C5BC3-F183-4F06-874A-6CD12E26DF98}"/>
              </a:ext>
            </a:extLst>
          </p:cNvPr>
          <p:cNvSpPr>
            <a:spLocks noGrp="1"/>
          </p:cNvSpPr>
          <p:nvPr>
            <p:ph type="title"/>
          </p:nvPr>
        </p:nvSpPr>
        <p:spPr>
          <a:xfrm>
            <a:off x="352527" y="191386"/>
            <a:ext cx="11173575" cy="594711"/>
          </a:xfrm>
        </p:spPr>
        <p:txBody>
          <a:bodyPr>
            <a:noAutofit/>
          </a:bodyPr>
          <a:lstStyle/>
          <a:p>
            <a:r>
              <a:rPr lang="en-US" sz="2800" dirty="0"/>
              <a:t>Step 3: Create matrix of features and dependent </a:t>
            </a:r>
            <a:r>
              <a:rPr lang="en-US" sz="2800" dirty="0" err="1"/>
              <a:t>var</a:t>
            </a:r>
            <a:r>
              <a:rPr lang="en-US" sz="2800" dirty="0"/>
              <a:t> vector</a:t>
            </a:r>
            <a:endParaRPr lang="en-GB" sz="2800" dirty="0"/>
          </a:p>
        </p:txBody>
      </p:sp>
      <p:graphicFrame>
        <p:nvGraphicFramePr>
          <p:cNvPr id="9" name="Diagram 8">
            <a:extLst>
              <a:ext uri="{FF2B5EF4-FFF2-40B4-BE49-F238E27FC236}">
                <a16:creationId xmlns:a16="http://schemas.microsoft.com/office/drawing/2014/main" id="{B26810A8-1193-44FA-8541-4D9EDB5C88C4}"/>
              </a:ext>
            </a:extLst>
          </p:cNvPr>
          <p:cNvGraphicFramePr/>
          <p:nvPr>
            <p:extLst>
              <p:ext uri="{D42A27DB-BD31-4B8C-83A1-F6EECF244321}">
                <p14:modId xmlns:p14="http://schemas.microsoft.com/office/powerpoint/2010/main" val="911895214"/>
              </p:ext>
            </p:extLst>
          </p:nvPr>
        </p:nvGraphicFramePr>
        <p:xfrm>
          <a:off x="352527" y="2129375"/>
          <a:ext cx="6338896" cy="432814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75152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68C5BC3-F183-4F06-874A-6CD12E26DF98}"/>
              </a:ext>
            </a:extLst>
          </p:cNvPr>
          <p:cNvSpPr>
            <a:spLocks noGrp="1"/>
          </p:cNvSpPr>
          <p:nvPr>
            <p:ph type="title"/>
          </p:nvPr>
        </p:nvSpPr>
        <p:spPr>
          <a:xfrm>
            <a:off x="352527" y="191386"/>
            <a:ext cx="11173575" cy="406161"/>
          </a:xfrm>
        </p:spPr>
        <p:txBody>
          <a:bodyPr>
            <a:noAutofit/>
          </a:bodyPr>
          <a:lstStyle/>
          <a:p>
            <a:r>
              <a:rPr lang="en-US" sz="2800" dirty="0"/>
              <a:t>Step 4: Handle missing data</a:t>
            </a:r>
            <a:endParaRPr lang="en-GB" sz="2800" dirty="0"/>
          </a:p>
        </p:txBody>
      </p:sp>
      <p:pic>
        <p:nvPicPr>
          <p:cNvPr id="4" name="Picture 3">
            <a:extLst>
              <a:ext uri="{FF2B5EF4-FFF2-40B4-BE49-F238E27FC236}">
                <a16:creationId xmlns:a16="http://schemas.microsoft.com/office/drawing/2014/main" id="{DC3BEEF0-65A3-479D-82F9-3F618D6AC0E7}"/>
              </a:ext>
            </a:extLst>
          </p:cNvPr>
          <p:cNvPicPr>
            <a:picLocks noChangeAspect="1"/>
          </p:cNvPicPr>
          <p:nvPr/>
        </p:nvPicPr>
        <p:blipFill>
          <a:blip r:embed="rId2"/>
          <a:stretch>
            <a:fillRect/>
          </a:stretch>
        </p:blipFill>
        <p:spPr>
          <a:xfrm>
            <a:off x="340217" y="593298"/>
            <a:ext cx="9326880" cy="1725930"/>
          </a:xfrm>
          <a:prstGeom prst="rect">
            <a:avLst/>
          </a:prstGeom>
          <a:ln w="19050">
            <a:solidFill>
              <a:schemeClr val="tx1"/>
            </a:solidFill>
          </a:ln>
        </p:spPr>
      </p:pic>
      <p:pic>
        <p:nvPicPr>
          <p:cNvPr id="7" name="Picture 6">
            <a:extLst>
              <a:ext uri="{FF2B5EF4-FFF2-40B4-BE49-F238E27FC236}">
                <a16:creationId xmlns:a16="http://schemas.microsoft.com/office/drawing/2014/main" id="{112AA965-E221-4EDF-AFB2-00F9E5073D63}"/>
              </a:ext>
            </a:extLst>
          </p:cNvPr>
          <p:cNvPicPr>
            <a:picLocks noChangeAspect="1"/>
          </p:cNvPicPr>
          <p:nvPr/>
        </p:nvPicPr>
        <p:blipFill>
          <a:blip r:embed="rId3"/>
          <a:stretch>
            <a:fillRect/>
          </a:stretch>
        </p:blipFill>
        <p:spPr>
          <a:xfrm>
            <a:off x="5489966" y="2425438"/>
            <a:ext cx="6553200" cy="4262438"/>
          </a:xfrm>
          <a:prstGeom prst="rect">
            <a:avLst/>
          </a:prstGeom>
          <a:ln w="19050">
            <a:solidFill>
              <a:schemeClr val="tx1"/>
            </a:solidFill>
          </a:ln>
        </p:spPr>
      </p:pic>
      <p:graphicFrame>
        <p:nvGraphicFramePr>
          <p:cNvPr id="14" name="Diagram 13">
            <a:extLst>
              <a:ext uri="{FF2B5EF4-FFF2-40B4-BE49-F238E27FC236}">
                <a16:creationId xmlns:a16="http://schemas.microsoft.com/office/drawing/2014/main" id="{588F95D2-37A4-4B32-A685-434A5C6160BA}"/>
              </a:ext>
            </a:extLst>
          </p:cNvPr>
          <p:cNvGraphicFramePr/>
          <p:nvPr>
            <p:extLst>
              <p:ext uri="{D42A27DB-BD31-4B8C-83A1-F6EECF244321}">
                <p14:modId xmlns:p14="http://schemas.microsoft.com/office/powerpoint/2010/main" val="1718993830"/>
              </p:ext>
            </p:extLst>
          </p:nvPr>
        </p:nvGraphicFramePr>
        <p:xfrm>
          <a:off x="335491" y="2425438"/>
          <a:ext cx="4994965" cy="426243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peech Bubble: Rectangle with Corners Rounded 1">
            <a:extLst>
              <a:ext uri="{FF2B5EF4-FFF2-40B4-BE49-F238E27FC236}">
                <a16:creationId xmlns:a16="http://schemas.microsoft.com/office/drawing/2014/main" id="{A5C47347-88FF-4327-AA0C-1817F6775EDD}"/>
              </a:ext>
            </a:extLst>
          </p:cNvPr>
          <p:cNvSpPr/>
          <p:nvPr/>
        </p:nvSpPr>
        <p:spPr>
          <a:xfrm>
            <a:off x="6982048" y="593298"/>
            <a:ext cx="2941673" cy="406160"/>
          </a:xfrm>
          <a:prstGeom prst="wedgeRoundRectCallout">
            <a:avLst>
              <a:gd name="adj1" fmla="val -72952"/>
              <a:gd name="adj2" fmla="val 51179"/>
              <a:gd name="adj3" fmla="val 16667"/>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solidFill>
              </a:rPr>
              <a:t>- axis = 0: Impute along the column</a:t>
            </a:r>
          </a:p>
          <a:p>
            <a:r>
              <a:rPr lang="en-GB" sz="1200" dirty="0">
                <a:solidFill>
                  <a:schemeClr val="bg1"/>
                </a:solidFill>
              </a:rPr>
              <a:t>- axis = 1: Impute along the row</a:t>
            </a:r>
          </a:p>
        </p:txBody>
      </p:sp>
      <p:sp>
        <p:nvSpPr>
          <p:cNvPr id="3" name="Rectangle 2">
            <a:extLst>
              <a:ext uri="{FF2B5EF4-FFF2-40B4-BE49-F238E27FC236}">
                <a16:creationId xmlns:a16="http://schemas.microsoft.com/office/drawing/2014/main" id="{24A2091B-E0E2-456E-8D41-3FEE219A95BB}"/>
              </a:ext>
            </a:extLst>
          </p:cNvPr>
          <p:cNvSpPr/>
          <p:nvPr/>
        </p:nvSpPr>
        <p:spPr>
          <a:xfrm>
            <a:off x="5734493" y="5153247"/>
            <a:ext cx="1410586" cy="1488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285DD50D-BB90-4EC6-A2F2-CC8959F2E4C1}"/>
              </a:ext>
            </a:extLst>
          </p:cNvPr>
          <p:cNvSpPr/>
          <p:nvPr/>
        </p:nvSpPr>
        <p:spPr>
          <a:xfrm>
            <a:off x="7687340" y="4745665"/>
            <a:ext cx="1410586" cy="1488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Speech Bubble: Rectangle with Corners Rounded 4">
            <a:extLst>
              <a:ext uri="{FF2B5EF4-FFF2-40B4-BE49-F238E27FC236}">
                <a16:creationId xmlns:a16="http://schemas.microsoft.com/office/drawing/2014/main" id="{EEB6BA79-8F5F-4AF9-9DF1-C7948BEB1427}"/>
              </a:ext>
            </a:extLst>
          </p:cNvPr>
          <p:cNvSpPr/>
          <p:nvPr/>
        </p:nvSpPr>
        <p:spPr>
          <a:xfrm>
            <a:off x="5422605" y="2650260"/>
            <a:ext cx="2154865" cy="573186"/>
          </a:xfrm>
          <a:prstGeom prst="wedgeRoundRectCallout">
            <a:avLst>
              <a:gd name="adj1" fmla="val 26920"/>
              <a:gd name="adj2" fmla="val 350381"/>
              <a:gd name="adj3" fmla="val 16667"/>
            </a:avLst>
          </a:prstGeom>
          <a:solidFill>
            <a:schemeClr val="bg1">
              <a:lumMod val="5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solidFill>
              </a:rPr>
              <a:t>Missing value is populated with the mean value</a:t>
            </a:r>
          </a:p>
        </p:txBody>
      </p:sp>
    </p:spTree>
    <p:extLst>
      <p:ext uri="{BB962C8B-B14F-4D97-AF65-F5344CB8AC3E}">
        <p14:creationId xmlns:p14="http://schemas.microsoft.com/office/powerpoint/2010/main" val="3612982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P spid="3" grpId="0" animBg="1"/>
      <p:bldP spid="9"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68C5BC3-F183-4F06-874A-6CD12E26DF98}"/>
              </a:ext>
            </a:extLst>
          </p:cNvPr>
          <p:cNvSpPr>
            <a:spLocks noGrp="1"/>
          </p:cNvSpPr>
          <p:nvPr>
            <p:ph type="title"/>
          </p:nvPr>
        </p:nvSpPr>
        <p:spPr>
          <a:xfrm>
            <a:off x="352527" y="191386"/>
            <a:ext cx="11173575" cy="594711"/>
          </a:xfrm>
        </p:spPr>
        <p:txBody>
          <a:bodyPr>
            <a:noAutofit/>
          </a:bodyPr>
          <a:lstStyle/>
          <a:p>
            <a:r>
              <a:rPr lang="en-US" sz="2800" dirty="0"/>
              <a:t>Step 5: Split the dataset in to training and test subsets</a:t>
            </a:r>
            <a:endParaRPr lang="en-GB" sz="2800" dirty="0"/>
          </a:p>
        </p:txBody>
      </p:sp>
      <p:pic>
        <p:nvPicPr>
          <p:cNvPr id="2" name="Picture 1">
            <a:extLst>
              <a:ext uri="{FF2B5EF4-FFF2-40B4-BE49-F238E27FC236}">
                <a16:creationId xmlns:a16="http://schemas.microsoft.com/office/drawing/2014/main" id="{856ED3D2-690F-4231-8433-DB9273BF7A57}"/>
              </a:ext>
            </a:extLst>
          </p:cNvPr>
          <p:cNvPicPr>
            <a:picLocks noChangeAspect="1"/>
          </p:cNvPicPr>
          <p:nvPr/>
        </p:nvPicPr>
        <p:blipFill>
          <a:blip r:embed="rId2"/>
          <a:stretch>
            <a:fillRect/>
          </a:stretch>
        </p:blipFill>
        <p:spPr>
          <a:xfrm>
            <a:off x="352527" y="786097"/>
            <a:ext cx="8229600" cy="805815"/>
          </a:xfrm>
          <a:prstGeom prst="rect">
            <a:avLst/>
          </a:prstGeom>
          <a:ln w="19050">
            <a:solidFill>
              <a:schemeClr val="tx1"/>
            </a:solidFill>
          </a:ln>
        </p:spPr>
      </p:pic>
      <p:graphicFrame>
        <p:nvGraphicFramePr>
          <p:cNvPr id="8" name="Diagram 7">
            <a:extLst>
              <a:ext uri="{FF2B5EF4-FFF2-40B4-BE49-F238E27FC236}">
                <a16:creationId xmlns:a16="http://schemas.microsoft.com/office/drawing/2014/main" id="{ED63254B-F579-4360-B504-748470232F37}"/>
              </a:ext>
            </a:extLst>
          </p:cNvPr>
          <p:cNvGraphicFramePr/>
          <p:nvPr>
            <p:extLst>
              <p:ext uri="{D42A27DB-BD31-4B8C-83A1-F6EECF244321}">
                <p14:modId xmlns:p14="http://schemas.microsoft.com/office/powerpoint/2010/main" val="1694187015"/>
              </p:ext>
            </p:extLst>
          </p:nvPr>
        </p:nvGraphicFramePr>
        <p:xfrm>
          <a:off x="352526" y="1709444"/>
          <a:ext cx="5814357" cy="49571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C82A17EC-BBE0-49B8-9E75-F2D79A9244CB}"/>
              </a:ext>
            </a:extLst>
          </p:cNvPr>
          <p:cNvPicPr>
            <a:picLocks noChangeAspect="1"/>
          </p:cNvPicPr>
          <p:nvPr/>
        </p:nvPicPr>
        <p:blipFill>
          <a:blip r:embed="rId8"/>
          <a:stretch>
            <a:fillRect/>
          </a:stretch>
        </p:blipFill>
        <p:spPr>
          <a:xfrm>
            <a:off x="6477377" y="1458778"/>
            <a:ext cx="5503545" cy="4894898"/>
          </a:xfrm>
          <a:prstGeom prst="rect">
            <a:avLst/>
          </a:prstGeom>
          <a:ln w="19050">
            <a:solidFill>
              <a:schemeClr val="tx1"/>
            </a:solidFill>
          </a:ln>
        </p:spPr>
      </p:pic>
      <p:sp>
        <p:nvSpPr>
          <p:cNvPr id="9" name="Speech Bubble: Rectangle with Corners Rounded 8">
            <a:extLst>
              <a:ext uri="{FF2B5EF4-FFF2-40B4-BE49-F238E27FC236}">
                <a16:creationId xmlns:a16="http://schemas.microsoft.com/office/drawing/2014/main" id="{D7318389-605B-4544-B942-402EA39E402A}"/>
              </a:ext>
            </a:extLst>
          </p:cNvPr>
          <p:cNvSpPr/>
          <p:nvPr/>
        </p:nvSpPr>
        <p:spPr>
          <a:xfrm>
            <a:off x="6280298" y="6280295"/>
            <a:ext cx="1675647" cy="460744"/>
          </a:xfrm>
          <a:prstGeom prst="wedgeRoundRectCallout">
            <a:avLst>
              <a:gd name="adj1" fmla="val -1574"/>
              <a:gd name="adj2" fmla="val -134218"/>
              <a:gd name="adj3" fmla="val 16667"/>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solidFill>
              </a:rPr>
              <a:t>Training sets with 8 records each</a:t>
            </a:r>
          </a:p>
        </p:txBody>
      </p:sp>
      <p:sp>
        <p:nvSpPr>
          <p:cNvPr id="10" name="Speech Bubble: Rectangle with Corners Rounded 9">
            <a:extLst>
              <a:ext uri="{FF2B5EF4-FFF2-40B4-BE49-F238E27FC236}">
                <a16:creationId xmlns:a16="http://schemas.microsoft.com/office/drawing/2014/main" id="{C29FCCA7-1F44-4697-8791-63D25EE1A2B1}"/>
              </a:ext>
            </a:extLst>
          </p:cNvPr>
          <p:cNvSpPr/>
          <p:nvPr/>
        </p:nvSpPr>
        <p:spPr>
          <a:xfrm>
            <a:off x="9016411" y="6280296"/>
            <a:ext cx="1283673" cy="460744"/>
          </a:xfrm>
          <a:prstGeom prst="wedgeRoundRectCallout">
            <a:avLst>
              <a:gd name="adj1" fmla="val 44336"/>
              <a:gd name="adj2" fmla="val -196323"/>
              <a:gd name="adj3" fmla="val 16667"/>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solidFill>
              </a:rPr>
              <a:t>Test sets with 2 records each</a:t>
            </a:r>
          </a:p>
        </p:txBody>
      </p:sp>
    </p:spTree>
    <p:extLst>
      <p:ext uri="{BB962C8B-B14F-4D97-AF65-F5344CB8AC3E}">
        <p14:creationId xmlns:p14="http://schemas.microsoft.com/office/powerpoint/2010/main" val="2840589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68C5BC3-F183-4F06-874A-6CD12E26DF98}"/>
              </a:ext>
            </a:extLst>
          </p:cNvPr>
          <p:cNvSpPr>
            <a:spLocks noGrp="1"/>
          </p:cNvSpPr>
          <p:nvPr>
            <p:ph type="title"/>
          </p:nvPr>
        </p:nvSpPr>
        <p:spPr>
          <a:xfrm>
            <a:off x="352527" y="191386"/>
            <a:ext cx="11173575" cy="594711"/>
          </a:xfrm>
        </p:spPr>
        <p:txBody>
          <a:bodyPr>
            <a:noAutofit/>
          </a:bodyPr>
          <a:lstStyle/>
          <a:p>
            <a:r>
              <a:rPr lang="en-US" sz="2800" dirty="0"/>
              <a:t>Step 6: Fitting the Simple Linear Regression model to data</a:t>
            </a:r>
            <a:endParaRPr lang="en-GB" sz="2800" dirty="0"/>
          </a:p>
        </p:txBody>
      </p:sp>
      <p:pic>
        <p:nvPicPr>
          <p:cNvPr id="3" name="Picture 2">
            <a:extLst>
              <a:ext uri="{FF2B5EF4-FFF2-40B4-BE49-F238E27FC236}">
                <a16:creationId xmlns:a16="http://schemas.microsoft.com/office/drawing/2014/main" id="{37E3AE81-623B-446C-98FC-6815D4200087}"/>
              </a:ext>
            </a:extLst>
          </p:cNvPr>
          <p:cNvPicPr>
            <a:picLocks noChangeAspect="1"/>
          </p:cNvPicPr>
          <p:nvPr/>
        </p:nvPicPr>
        <p:blipFill>
          <a:blip r:embed="rId2"/>
          <a:stretch>
            <a:fillRect/>
          </a:stretch>
        </p:blipFill>
        <p:spPr>
          <a:xfrm>
            <a:off x="352527" y="786097"/>
            <a:ext cx="4909185" cy="1703070"/>
          </a:xfrm>
          <a:prstGeom prst="rect">
            <a:avLst/>
          </a:prstGeom>
          <a:ln w="19050">
            <a:solidFill>
              <a:schemeClr val="tx1"/>
            </a:solidFill>
          </a:ln>
        </p:spPr>
      </p:pic>
      <p:pic>
        <p:nvPicPr>
          <p:cNvPr id="4" name="Picture 3">
            <a:extLst>
              <a:ext uri="{FF2B5EF4-FFF2-40B4-BE49-F238E27FC236}">
                <a16:creationId xmlns:a16="http://schemas.microsoft.com/office/drawing/2014/main" id="{8C0E0E5F-517D-4027-BE15-3EFF293D58EA}"/>
              </a:ext>
            </a:extLst>
          </p:cNvPr>
          <p:cNvPicPr>
            <a:picLocks noChangeAspect="1"/>
          </p:cNvPicPr>
          <p:nvPr/>
        </p:nvPicPr>
        <p:blipFill>
          <a:blip r:embed="rId3"/>
          <a:stretch>
            <a:fillRect/>
          </a:stretch>
        </p:blipFill>
        <p:spPr>
          <a:xfrm>
            <a:off x="7454639" y="786097"/>
            <a:ext cx="4384834" cy="5898833"/>
          </a:xfrm>
          <a:prstGeom prst="rect">
            <a:avLst/>
          </a:prstGeom>
          <a:ln w="19050">
            <a:solidFill>
              <a:schemeClr val="tx1"/>
            </a:solidFill>
          </a:ln>
        </p:spPr>
      </p:pic>
      <p:graphicFrame>
        <p:nvGraphicFramePr>
          <p:cNvPr id="7" name="Diagram 6">
            <a:extLst>
              <a:ext uri="{FF2B5EF4-FFF2-40B4-BE49-F238E27FC236}">
                <a16:creationId xmlns:a16="http://schemas.microsoft.com/office/drawing/2014/main" id="{C4F42DE8-7FDD-49EC-84F3-B233EAE68695}"/>
              </a:ext>
            </a:extLst>
          </p:cNvPr>
          <p:cNvGraphicFramePr/>
          <p:nvPr>
            <p:extLst>
              <p:ext uri="{D42A27DB-BD31-4B8C-83A1-F6EECF244321}">
                <p14:modId xmlns:p14="http://schemas.microsoft.com/office/powerpoint/2010/main" val="1793285946"/>
              </p:ext>
            </p:extLst>
          </p:nvPr>
        </p:nvGraphicFramePr>
        <p:xfrm>
          <a:off x="352527" y="2335815"/>
          <a:ext cx="6813817" cy="4330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Speech Bubble: Rectangle with Corners Rounded 11">
            <a:extLst>
              <a:ext uri="{FF2B5EF4-FFF2-40B4-BE49-F238E27FC236}">
                <a16:creationId xmlns:a16="http://schemas.microsoft.com/office/drawing/2014/main" id="{A5EC7CAA-1FD3-4F4F-B69A-CB48EA5E7BA3}"/>
              </a:ext>
            </a:extLst>
          </p:cNvPr>
          <p:cNvSpPr/>
          <p:nvPr/>
        </p:nvSpPr>
        <p:spPr>
          <a:xfrm>
            <a:off x="4628707" y="1304478"/>
            <a:ext cx="2190307" cy="666307"/>
          </a:xfrm>
          <a:prstGeom prst="wedgeRoundRectCallout">
            <a:avLst>
              <a:gd name="adj1" fmla="val -72613"/>
              <a:gd name="adj2" fmla="val 59308"/>
              <a:gd name="adj3" fmla="val 16667"/>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We are using the model to predict the outcome.</a:t>
            </a:r>
          </a:p>
        </p:txBody>
      </p:sp>
    </p:spTree>
    <p:extLst>
      <p:ext uri="{BB962C8B-B14F-4D97-AF65-F5344CB8AC3E}">
        <p14:creationId xmlns:p14="http://schemas.microsoft.com/office/powerpoint/2010/main" val="547354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68C5BC3-F183-4F06-874A-6CD12E26DF98}"/>
              </a:ext>
            </a:extLst>
          </p:cNvPr>
          <p:cNvSpPr>
            <a:spLocks noGrp="1"/>
          </p:cNvSpPr>
          <p:nvPr>
            <p:ph type="title"/>
          </p:nvPr>
        </p:nvSpPr>
        <p:spPr>
          <a:xfrm>
            <a:off x="352527" y="191386"/>
            <a:ext cx="11173575" cy="594711"/>
          </a:xfrm>
        </p:spPr>
        <p:txBody>
          <a:bodyPr>
            <a:noAutofit/>
          </a:bodyPr>
          <a:lstStyle/>
          <a:p>
            <a:r>
              <a:rPr lang="en-US" sz="2800" dirty="0"/>
              <a:t>Step 7: </a:t>
            </a:r>
            <a:r>
              <a:rPr lang="en-US" sz="2800" dirty="0" err="1"/>
              <a:t>Visualise</a:t>
            </a:r>
            <a:r>
              <a:rPr lang="en-US" sz="2800" dirty="0"/>
              <a:t> the result on a graph</a:t>
            </a:r>
            <a:endParaRPr lang="en-GB" sz="2800" dirty="0"/>
          </a:p>
        </p:txBody>
      </p:sp>
      <p:pic>
        <p:nvPicPr>
          <p:cNvPr id="7" name="Picture 6">
            <a:extLst>
              <a:ext uri="{FF2B5EF4-FFF2-40B4-BE49-F238E27FC236}">
                <a16:creationId xmlns:a16="http://schemas.microsoft.com/office/drawing/2014/main" id="{5AAD85B3-3364-40C8-84D2-1C67BDB12197}"/>
              </a:ext>
            </a:extLst>
          </p:cNvPr>
          <p:cNvPicPr>
            <a:picLocks noChangeAspect="1"/>
          </p:cNvPicPr>
          <p:nvPr/>
        </p:nvPicPr>
        <p:blipFill>
          <a:blip r:embed="rId2"/>
          <a:stretch>
            <a:fillRect/>
          </a:stretch>
        </p:blipFill>
        <p:spPr>
          <a:xfrm>
            <a:off x="352527" y="786097"/>
            <a:ext cx="8509635" cy="1971675"/>
          </a:xfrm>
          <a:prstGeom prst="rect">
            <a:avLst/>
          </a:prstGeom>
          <a:ln w="19050">
            <a:solidFill>
              <a:schemeClr val="tx1"/>
            </a:solidFill>
          </a:ln>
        </p:spPr>
      </p:pic>
      <p:pic>
        <p:nvPicPr>
          <p:cNvPr id="5" name="Picture 4">
            <a:extLst>
              <a:ext uri="{FF2B5EF4-FFF2-40B4-BE49-F238E27FC236}">
                <a16:creationId xmlns:a16="http://schemas.microsoft.com/office/drawing/2014/main" id="{85D70200-51C2-4CF8-BD3C-CEA501132A78}"/>
              </a:ext>
            </a:extLst>
          </p:cNvPr>
          <p:cNvPicPr>
            <a:picLocks noChangeAspect="1"/>
          </p:cNvPicPr>
          <p:nvPr/>
        </p:nvPicPr>
        <p:blipFill>
          <a:blip r:embed="rId3"/>
          <a:stretch>
            <a:fillRect/>
          </a:stretch>
        </p:blipFill>
        <p:spPr>
          <a:xfrm>
            <a:off x="6913586" y="1982795"/>
            <a:ext cx="4869180" cy="4549140"/>
          </a:xfrm>
          <a:prstGeom prst="rect">
            <a:avLst/>
          </a:prstGeom>
          <a:ln w="19050">
            <a:solidFill>
              <a:schemeClr val="tx1"/>
            </a:solidFill>
          </a:ln>
        </p:spPr>
      </p:pic>
      <p:sp>
        <p:nvSpPr>
          <p:cNvPr id="8" name="Speech Bubble: Rectangle with Corners Rounded 7">
            <a:extLst>
              <a:ext uri="{FF2B5EF4-FFF2-40B4-BE49-F238E27FC236}">
                <a16:creationId xmlns:a16="http://schemas.microsoft.com/office/drawing/2014/main" id="{4E638048-18F2-41E9-98C1-4B0E004AFE05}"/>
              </a:ext>
            </a:extLst>
          </p:cNvPr>
          <p:cNvSpPr/>
          <p:nvPr/>
        </p:nvSpPr>
        <p:spPr>
          <a:xfrm>
            <a:off x="3409506" y="2076893"/>
            <a:ext cx="3232297" cy="524540"/>
          </a:xfrm>
          <a:prstGeom prst="wedgeRoundRectCallout">
            <a:avLst>
              <a:gd name="adj1" fmla="val -77437"/>
              <a:gd name="adj2" fmla="val -54855"/>
              <a:gd name="adj3" fmla="val 16667"/>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a:t>
            </a:r>
            <a:r>
              <a:rPr lang="en-GB" sz="1200" dirty="0" err="1"/>
              <a:t>plt</a:t>
            </a:r>
            <a:r>
              <a:rPr lang="en-GB" sz="1200" dirty="0"/>
              <a:t>’ is the alias for </a:t>
            </a:r>
            <a:r>
              <a:rPr lang="en-GB" sz="1200" dirty="0" err="1"/>
              <a:t>matplotlib.pyplot</a:t>
            </a:r>
            <a:r>
              <a:rPr lang="en-GB" sz="1200" dirty="0"/>
              <a:t> library that we imported in the beginning</a:t>
            </a:r>
          </a:p>
        </p:txBody>
      </p:sp>
      <p:graphicFrame>
        <p:nvGraphicFramePr>
          <p:cNvPr id="10" name="Diagram 9">
            <a:extLst>
              <a:ext uri="{FF2B5EF4-FFF2-40B4-BE49-F238E27FC236}">
                <a16:creationId xmlns:a16="http://schemas.microsoft.com/office/drawing/2014/main" id="{200BC551-C940-4BDB-A223-FD9B24C8887A}"/>
              </a:ext>
            </a:extLst>
          </p:cNvPr>
          <p:cNvGraphicFramePr/>
          <p:nvPr>
            <p:extLst>
              <p:ext uri="{D42A27DB-BD31-4B8C-83A1-F6EECF244321}">
                <p14:modId xmlns:p14="http://schemas.microsoft.com/office/powerpoint/2010/main" val="441296754"/>
              </p:ext>
            </p:extLst>
          </p:nvPr>
        </p:nvGraphicFramePr>
        <p:xfrm>
          <a:off x="352527" y="2484671"/>
          <a:ext cx="6388515" cy="41819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986741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extLst>
    <a:ext uri="{05A4C25C-085E-4340-85A3-A5531E510DB2}">
      <thm15:themeFamily xmlns:thm15="http://schemas.microsoft.com/office/thememl/2012/main" name="Theme1" id="{43BA1719-4FC4-4AC4-842F-FD6B69F46D62}" vid="{C0D52F59-DFF0-4782-91D9-4B79ADF9D87E}"/>
    </a:ext>
  </a:extLst>
</a:theme>
</file>

<file path=docProps/app.xml><?xml version="1.0" encoding="utf-8"?>
<Properties xmlns="http://schemas.openxmlformats.org/officeDocument/2006/extended-properties" xmlns:vt="http://schemas.openxmlformats.org/officeDocument/2006/docPropsVTypes">
  <Template>Theme1</Template>
  <TotalTime>7085</TotalTime>
  <Words>1261</Words>
  <Application>Microsoft Office PowerPoint</Application>
  <PresentationFormat>Widescreen</PresentationFormat>
  <Paragraphs>115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Century Schoolbook</vt:lpstr>
      <vt:lpstr>Wingdings</vt:lpstr>
      <vt:lpstr>Wingdings 2</vt:lpstr>
      <vt:lpstr>Theme1</vt:lpstr>
      <vt:lpstr>Machine Learning</vt:lpstr>
      <vt:lpstr>Plan of the session - Agenda</vt:lpstr>
      <vt:lpstr>Step 1: Import the libraries</vt:lpstr>
      <vt:lpstr>Step 2: Import the dataset</vt:lpstr>
      <vt:lpstr>Step 3: Create matrix of features and dependent var vector</vt:lpstr>
      <vt:lpstr>Step 4: Handle missing data</vt:lpstr>
      <vt:lpstr>Step 5: Split the dataset in to training and test subsets</vt:lpstr>
      <vt:lpstr>Step 6: Fitting the Simple Linear Regression model to data</vt:lpstr>
      <vt:lpstr>Step 7: Visualise the result on a graph</vt:lpstr>
      <vt:lpstr>Bibliography</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Siddharth Shrivastava</dc:creator>
  <cp:lastModifiedBy>Siddharth Shrivastava</cp:lastModifiedBy>
  <cp:revision>213</cp:revision>
  <dcterms:created xsi:type="dcterms:W3CDTF">2017-12-03T02:01:42Z</dcterms:created>
  <dcterms:modified xsi:type="dcterms:W3CDTF">2017-12-08T00:10:17Z</dcterms:modified>
</cp:coreProperties>
</file>